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13716000" cx="24384000"/>
  <p:notesSz cx="6858000" cy="9144000"/>
  <p:embeddedFontLst>
    <p:embeddedFont>
      <p:font typeface="IBM Plex Sans"/>
      <p:bold r:id="rId46"/>
      <p:boldItalic r:id="rId47"/>
    </p:embeddedFont>
    <p:embeddedFont>
      <p:font typeface="Montserrat SemiBold"/>
      <p:regular r:id="rId48"/>
      <p:bold r:id="rId49"/>
      <p:italic r:id="rId50"/>
      <p:boldItalic r:id="rId51"/>
    </p:embeddedFont>
    <p:embeddedFont>
      <p:font typeface="IBM Plex Sans Light"/>
      <p:regular r:id="rId52"/>
      <p:bold r:id="rId53"/>
      <p:italic r:id="rId54"/>
      <p:boldItalic r:id="rId55"/>
    </p:embeddedFont>
    <p:embeddedFont>
      <p:font typeface="Bitter"/>
      <p:regular r:id="rId56"/>
      <p:bold r:id="rId57"/>
      <p:italic r:id="rId58"/>
      <p:boldItalic r:id="rId59"/>
    </p:embeddedFont>
    <p:embeddedFont>
      <p:font typeface="Helvetica Neue"/>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16144C-CB1E-4877-875E-25E896F79D3B}">
  <a:tblStyle styleId="{2016144C-CB1E-4877-875E-25E896F79D3B}" styleName="Table_0">
    <a:wholeTbl>
      <a:tcTxStyle b="off"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381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Col>
    <a:la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381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Helvetica Neue"/>
          <a:ea typeface="Helvetica Neue"/>
          <a:cs typeface="Helvetica Neue"/>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381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IBMPlexSans-bold.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font" Target="fonts/IBMPlexSans-boldItalic.fntdata"/><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italic.fntdata"/><Relationship Id="rId61" Type="http://schemas.openxmlformats.org/officeDocument/2006/relationships/font" Target="fonts/HelveticaNeue-bold.fntdata"/><Relationship Id="rId20" Type="http://schemas.openxmlformats.org/officeDocument/2006/relationships/slide" Target="slides/slide15.xml"/><Relationship Id="rId63" Type="http://schemas.openxmlformats.org/officeDocument/2006/relationships/font" Target="fonts/HelveticaNeue-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IBMPlexSansLight-bold.fntdata"/><Relationship Id="rId52" Type="http://schemas.openxmlformats.org/officeDocument/2006/relationships/font" Target="fonts/IBMPlexSansLight-regular.fntdata"/><Relationship Id="rId11" Type="http://schemas.openxmlformats.org/officeDocument/2006/relationships/slide" Target="slides/slide6.xml"/><Relationship Id="rId55" Type="http://schemas.openxmlformats.org/officeDocument/2006/relationships/font" Target="fonts/IBMPlexSansLight-boldItalic.fntdata"/><Relationship Id="rId10" Type="http://schemas.openxmlformats.org/officeDocument/2006/relationships/slide" Target="slides/slide5.xml"/><Relationship Id="rId54" Type="http://schemas.openxmlformats.org/officeDocument/2006/relationships/font" Target="fonts/IBMPlexSansLight-italic.fntdata"/><Relationship Id="rId13" Type="http://schemas.openxmlformats.org/officeDocument/2006/relationships/slide" Target="slides/slide8.xml"/><Relationship Id="rId57" Type="http://schemas.openxmlformats.org/officeDocument/2006/relationships/font" Target="fonts/Bitter-bold.fntdata"/><Relationship Id="rId12" Type="http://schemas.openxmlformats.org/officeDocument/2006/relationships/slide" Target="slides/slide7.xml"/><Relationship Id="rId56" Type="http://schemas.openxmlformats.org/officeDocument/2006/relationships/font" Target="fonts/Bitter-regular.fntdata"/><Relationship Id="rId15" Type="http://schemas.openxmlformats.org/officeDocument/2006/relationships/slide" Target="slides/slide10.xml"/><Relationship Id="rId59" Type="http://schemas.openxmlformats.org/officeDocument/2006/relationships/font" Target="fonts/Bitter-boldItalic.fntdata"/><Relationship Id="rId14" Type="http://schemas.openxmlformats.org/officeDocument/2006/relationships/slide" Target="slides/slide9.xml"/><Relationship Id="rId58" Type="http://schemas.openxmlformats.org/officeDocument/2006/relationships/font" Target="fonts/Bitter-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Master Light" type="tx">
  <p:cSld name="TITLE_AND_BODY">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page No. Left">
  <p:cSld name="Masterpage No. Left">
    <p:spTree>
      <p:nvGrpSpPr>
        <p:cNvPr id="9" name="Shape 9"/>
        <p:cNvGrpSpPr/>
        <p:nvPr/>
      </p:nvGrpSpPr>
      <p:grpSpPr>
        <a:xfrm>
          <a:off x="0" y="0"/>
          <a:ext cx="0" cy="0"/>
          <a:chOff x="0" y="0"/>
          <a:chExt cx="0" cy="0"/>
        </a:xfrm>
      </p:grpSpPr>
      <p:sp>
        <p:nvSpPr>
          <p:cNvPr id="10" name="Google Shape;10;p3"/>
          <p:cNvSpPr txBox="1"/>
          <p:nvPr/>
        </p:nvSpPr>
        <p:spPr>
          <a:xfrm rot="-5400000">
            <a:off x="-1312446" y="9822991"/>
            <a:ext cx="3831953" cy="393701"/>
          </a:xfrm>
          <a:prstGeom prst="rect">
            <a:avLst/>
          </a:prstGeom>
          <a:noFill/>
          <a:ln>
            <a:noFill/>
          </a:ln>
        </p:spPr>
        <p:txBody>
          <a:bodyPr anchorCtr="0" anchor="ctr" bIns="50800" lIns="50800" spcFirstLastPara="1" rIns="50800" wrap="square" tIns="50800">
            <a:spAutoFit/>
          </a:bodyPr>
          <a:lstStyle/>
          <a:p>
            <a:pPr indent="0" lvl="0" marL="0" marR="0" rtl="0" algn="l">
              <a:lnSpc>
                <a:spcPct val="110000"/>
              </a:lnSpc>
              <a:spcBef>
                <a:spcPts val="0"/>
              </a:spcBef>
              <a:spcAft>
                <a:spcPts val="0"/>
              </a:spcAft>
              <a:buClr>
                <a:schemeClr val="accent1"/>
              </a:buClr>
              <a:buSzPts val="1800"/>
              <a:buFont typeface="IBM Plex Sans Light"/>
              <a:buNone/>
            </a:pPr>
            <a:r>
              <a:rPr b="0" i="0" lang="en-US" sz="1800" u="none" cap="none" strike="noStrike">
                <a:solidFill>
                  <a:schemeClr val="accent1"/>
                </a:solidFill>
                <a:latin typeface="IBM Plex Sans Light"/>
                <a:ea typeface="IBM Plex Sans Light"/>
                <a:cs typeface="IBM Plex Sans Light"/>
                <a:sym typeface="IBM Plex Sans Light"/>
              </a:rPr>
              <a:t>Neocore Pitch Deck </a:t>
            </a:r>
            <a:r>
              <a:rPr b="1" i="0" lang="en-US" sz="1800" u="none" cap="none" strike="noStrike">
                <a:solidFill>
                  <a:schemeClr val="accent2"/>
                </a:solidFill>
                <a:latin typeface="IBM Plex Sans"/>
                <a:ea typeface="IBM Plex Sans"/>
                <a:cs typeface="IBM Plex Sans"/>
                <a:sym typeface="IBM Plex Sans"/>
              </a:rPr>
              <a:t>2022</a:t>
            </a:r>
            <a:endParaRPr/>
          </a:p>
        </p:txBody>
      </p:sp>
      <p:sp>
        <p:nvSpPr>
          <p:cNvPr id="11" name="Google Shape;11;p3"/>
          <p:cNvSpPr/>
          <p:nvPr/>
        </p:nvSpPr>
        <p:spPr>
          <a:xfrm>
            <a:off x="1438" y="12446000"/>
            <a:ext cx="1270001" cy="1270000"/>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2" name="Google Shape;12;p3"/>
          <p:cNvSpPr/>
          <p:nvPr/>
        </p:nvSpPr>
        <p:spPr>
          <a:xfrm>
            <a:off x="369379" y="452955"/>
            <a:ext cx="534120" cy="478378"/>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3" name="Google Shape;13;p3"/>
          <p:cNvSpPr/>
          <p:nvPr/>
        </p:nvSpPr>
        <p:spPr>
          <a:xfrm rot="-5400000">
            <a:off x="337988" y="9651288"/>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4" name="Google Shape;14;p3"/>
          <p:cNvSpPr/>
          <p:nvPr/>
        </p:nvSpPr>
        <p:spPr>
          <a:xfrm rot="-5400000">
            <a:off x="337988" y="7792208"/>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5" name="Google Shape;15;p3"/>
          <p:cNvSpPr/>
          <p:nvPr/>
        </p:nvSpPr>
        <p:spPr>
          <a:xfrm rot="-5400000">
            <a:off x="337988" y="5933130"/>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6" name="Google Shape;16;p3"/>
          <p:cNvSpPr/>
          <p:nvPr/>
        </p:nvSpPr>
        <p:spPr>
          <a:xfrm rot="-5400000">
            <a:off x="337988" y="4074051"/>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7" name="Google Shape;17;p3"/>
          <p:cNvSpPr/>
          <p:nvPr/>
        </p:nvSpPr>
        <p:spPr>
          <a:xfrm rot="-5400000">
            <a:off x="337988" y="2214972"/>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8" name="Google Shape;18;p3"/>
          <p:cNvSpPr/>
          <p:nvPr/>
        </p:nvSpPr>
        <p:spPr>
          <a:xfrm rot="-5400000">
            <a:off x="337988" y="11512550"/>
            <a:ext cx="1854201" cy="12700"/>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9" name="Google Shape;19;p3"/>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lvl1pPr indent="0" lvl="0"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1pPr>
            <a:lvl2pPr indent="0" lvl="1"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2pPr>
            <a:lvl3pPr indent="0" lvl="2"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3pPr>
            <a:lvl4pPr indent="0" lvl="3"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4pPr>
            <a:lvl5pPr indent="0" lvl="4"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5pPr>
            <a:lvl6pPr indent="0" lvl="5"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6pPr>
            <a:lvl7pPr indent="0" lvl="6"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7pPr>
            <a:lvl8pPr indent="0" lvl="7"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8pPr>
            <a:lvl9pPr indent="0" lvl="8"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sterpage No. Right">
  <p:cSld name="Masterpage No. Right">
    <p:spTree>
      <p:nvGrpSpPr>
        <p:cNvPr id="20" name="Shape 20"/>
        <p:cNvGrpSpPr/>
        <p:nvPr/>
      </p:nvGrpSpPr>
      <p:grpSpPr>
        <a:xfrm>
          <a:off x="0" y="0"/>
          <a:ext cx="0" cy="0"/>
          <a:chOff x="0" y="0"/>
          <a:chExt cx="0" cy="0"/>
        </a:xfrm>
      </p:grpSpPr>
      <p:sp>
        <p:nvSpPr>
          <p:cNvPr id="21" name="Google Shape;21;p4"/>
          <p:cNvSpPr txBox="1"/>
          <p:nvPr/>
        </p:nvSpPr>
        <p:spPr>
          <a:xfrm rot="-5400000">
            <a:off x="21803390" y="9822991"/>
            <a:ext cx="3831953" cy="393701"/>
          </a:xfrm>
          <a:prstGeom prst="rect">
            <a:avLst/>
          </a:prstGeom>
          <a:noFill/>
          <a:ln>
            <a:noFill/>
          </a:ln>
        </p:spPr>
        <p:txBody>
          <a:bodyPr anchorCtr="0" anchor="ctr" bIns="50800" lIns="50800" spcFirstLastPara="1" rIns="50800" wrap="square" tIns="50800">
            <a:spAutoFit/>
          </a:bodyPr>
          <a:lstStyle/>
          <a:p>
            <a:pPr indent="0" lvl="0" marL="0" marR="0" rtl="0" algn="l">
              <a:lnSpc>
                <a:spcPct val="110000"/>
              </a:lnSpc>
              <a:spcBef>
                <a:spcPts val="0"/>
              </a:spcBef>
              <a:spcAft>
                <a:spcPts val="0"/>
              </a:spcAft>
              <a:buClr>
                <a:schemeClr val="accent1"/>
              </a:buClr>
              <a:buSzPts val="1800"/>
              <a:buFont typeface="IBM Plex Sans Light"/>
              <a:buNone/>
            </a:pPr>
            <a:r>
              <a:rPr b="0" i="0" lang="en-US" sz="1800" u="none" cap="none" strike="noStrike">
                <a:solidFill>
                  <a:schemeClr val="accent1"/>
                </a:solidFill>
                <a:latin typeface="IBM Plex Sans Light"/>
                <a:ea typeface="IBM Plex Sans Light"/>
                <a:cs typeface="IBM Plex Sans Light"/>
                <a:sym typeface="IBM Plex Sans Light"/>
              </a:rPr>
              <a:t>Neocore Pitch Deck </a:t>
            </a:r>
            <a:r>
              <a:rPr b="1" i="0" lang="en-US" sz="1800" u="none" cap="none" strike="noStrike">
                <a:solidFill>
                  <a:schemeClr val="accent2"/>
                </a:solidFill>
                <a:latin typeface="IBM Plex Sans"/>
                <a:ea typeface="IBM Plex Sans"/>
                <a:cs typeface="IBM Plex Sans"/>
                <a:sym typeface="IBM Plex Sans"/>
              </a:rPr>
              <a:t>2022</a:t>
            </a:r>
            <a:endParaRPr/>
          </a:p>
        </p:txBody>
      </p:sp>
      <p:sp>
        <p:nvSpPr>
          <p:cNvPr id="22" name="Google Shape;22;p4"/>
          <p:cNvSpPr/>
          <p:nvPr/>
        </p:nvSpPr>
        <p:spPr>
          <a:xfrm>
            <a:off x="23117274" y="12446000"/>
            <a:ext cx="1270001" cy="1270000"/>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chemeClr val="dk2"/>
              </a:solidFill>
              <a:latin typeface="IBM Plex Sans Light"/>
              <a:ea typeface="IBM Plex Sans Light"/>
              <a:cs typeface="IBM Plex Sans Light"/>
              <a:sym typeface="IBM Plex Sans Light"/>
            </a:endParaRPr>
          </a:p>
        </p:txBody>
      </p:sp>
      <p:sp>
        <p:nvSpPr>
          <p:cNvPr id="23" name="Google Shape;23;p4"/>
          <p:cNvSpPr/>
          <p:nvPr/>
        </p:nvSpPr>
        <p:spPr>
          <a:xfrm>
            <a:off x="23485214" y="452955"/>
            <a:ext cx="534120" cy="478378"/>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4" name="Google Shape;24;p4"/>
          <p:cNvSpPr/>
          <p:nvPr/>
        </p:nvSpPr>
        <p:spPr>
          <a:xfrm rot="-5400000">
            <a:off x="22196524" y="9651288"/>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 name="Google Shape;25;p4"/>
          <p:cNvSpPr/>
          <p:nvPr/>
        </p:nvSpPr>
        <p:spPr>
          <a:xfrm rot="-5400000">
            <a:off x="22196524" y="7792208"/>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6" name="Google Shape;26;p4"/>
          <p:cNvSpPr/>
          <p:nvPr/>
        </p:nvSpPr>
        <p:spPr>
          <a:xfrm rot="-5400000">
            <a:off x="22196524" y="5933130"/>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7" name="Google Shape;27;p4"/>
          <p:cNvSpPr/>
          <p:nvPr/>
        </p:nvSpPr>
        <p:spPr>
          <a:xfrm rot="-5400000">
            <a:off x="22196524" y="4074051"/>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8" name="Google Shape;28;p4"/>
          <p:cNvSpPr/>
          <p:nvPr/>
        </p:nvSpPr>
        <p:spPr>
          <a:xfrm rot="-5400000">
            <a:off x="22196524" y="2214972"/>
            <a:ext cx="1854201" cy="12701"/>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9" name="Google Shape;29;p4"/>
          <p:cNvSpPr/>
          <p:nvPr/>
        </p:nvSpPr>
        <p:spPr>
          <a:xfrm rot="-5400000">
            <a:off x="22196524" y="11512550"/>
            <a:ext cx="1854201" cy="12700"/>
          </a:xfrm>
          <a:prstGeom prst="rect">
            <a:avLst/>
          </a:prstGeom>
          <a:solidFill>
            <a:schemeClr val="dk2">
              <a:alpha val="2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 name="Google Shape;30;p4"/>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lvl1pPr indent="0" lvl="0"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1pPr>
            <a:lvl2pPr indent="0" lvl="1"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2pPr>
            <a:lvl3pPr indent="0" lvl="2"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3pPr>
            <a:lvl4pPr indent="0" lvl="3"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4pPr>
            <a:lvl5pPr indent="0" lvl="4"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5pPr>
            <a:lvl6pPr indent="0" lvl="5"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6pPr>
            <a:lvl7pPr indent="0" lvl="6"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7pPr>
            <a:lvl8pPr indent="0" lvl="7"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8pPr>
            <a:lvl9pPr indent="0" lvl="8" marL="0" marR="0" rtl="0" algn="ctr">
              <a:lnSpc>
                <a:spcPct val="110000"/>
              </a:lnSpc>
              <a:spcBef>
                <a:spcPts val="0"/>
              </a:spcBef>
              <a:spcAft>
                <a:spcPts val="0"/>
              </a:spcAft>
              <a:buClr>
                <a:schemeClr val="dk2"/>
              </a:buClr>
              <a:buSzPts val="1800"/>
              <a:buFont typeface="IBM Plex Sans Light"/>
              <a:buNone/>
              <a:defRPr b="0" i="0" sz="1800" u="none" cap="none" strike="noStrike">
                <a:solidFill>
                  <a:schemeClr val="dk2"/>
                </a:solidFill>
                <a:latin typeface="IBM Plex Sans Light"/>
                <a:ea typeface="IBM Plex Sans Light"/>
                <a:cs typeface="IBM Plex Sans Light"/>
                <a:sym typeface="IBM Plex Sans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10477500" cy="1435100"/>
          </a:xfrm>
          <a:prstGeom prst="rect">
            <a:avLst/>
          </a:prstGeom>
          <a:noFill/>
          <a:ln>
            <a:noFill/>
          </a:ln>
        </p:spPr>
        <p:txBody>
          <a:bodyPr anchorCtr="0" anchor="t" bIns="50800" lIns="50800" spcFirstLastPara="1" rIns="50800" wrap="square" tIns="50800">
            <a:normAutofit/>
          </a:bodyPr>
          <a:lstStyle>
            <a:lvl1pPr lvl="0" marR="0" rtl="0" algn="l">
              <a:lnSpc>
                <a:spcPct val="120000"/>
              </a:lnSpc>
              <a:spcBef>
                <a:spcPts val="0"/>
              </a:spcBef>
              <a:spcAft>
                <a:spcPts val="0"/>
              </a:spcAft>
              <a:buClr>
                <a:schemeClr val="dk2"/>
              </a:buClr>
              <a:buSzPts val="2400"/>
              <a:buFont typeface="IBM Plex Sans Light"/>
              <a:buNone/>
              <a:defRPr b="0" i="0" sz="2400" u="none" cap="none" strike="noStrike">
                <a:solidFill>
                  <a:schemeClr val="dk2"/>
                </a:solidFill>
                <a:latin typeface="IBM Plex Sans Light"/>
                <a:ea typeface="IBM Plex Sans Light"/>
                <a:cs typeface="IBM Plex Sans Light"/>
                <a:sym typeface="IBM Plex Sans Light"/>
              </a:defRPr>
            </a:lvl1pPr>
            <a:lvl2pPr lvl="1"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2pPr>
            <a:lvl3pPr lvl="2"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3pPr>
            <a:lvl4pPr lvl="3"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4pPr>
            <a:lvl5pPr lvl="4"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5pPr>
            <a:lvl6pPr lvl="5"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6pPr>
            <a:lvl7pPr lvl="6"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7pPr>
            <a:lvl8pPr lvl="7"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8pPr>
            <a:lvl9pPr lvl="8" marR="0" rtl="0" algn="l">
              <a:lnSpc>
                <a:spcPct val="120000"/>
              </a:lnSpc>
              <a:spcBef>
                <a:spcPts val="0"/>
              </a:spcBef>
              <a:spcAft>
                <a:spcPts val="0"/>
              </a:spcAft>
              <a:buClr>
                <a:srgbClr val="B9B9C2"/>
              </a:buClr>
              <a:buSzPts val="2400"/>
              <a:buFont typeface="IBM Plex Sans Light"/>
              <a:buNone/>
              <a:defRPr b="0" i="0" sz="2400" u="none" cap="none" strike="noStrike">
                <a:solidFill>
                  <a:srgbClr val="B9B9C2"/>
                </a:solidFill>
                <a:latin typeface="IBM Plex Sans Light"/>
                <a:ea typeface="IBM Plex Sans Light"/>
                <a:cs typeface="IBM Plex Sans Light"/>
                <a:sym typeface="IBM Plex Sans Light"/>
              </a:defRPr>
            </a:lvl9pPr>
          </a:lstStyle>
          <a:p/>
        </p:txBody>
      </p:sp>
      <p:sp>
        <p:nvSpPr>
          <p:cNvPr id="7" name="Google Shape;7;p1"/>
          <p:cNvSpPr txBox="1"/>
          <p:nvPr>
            <p:ph idx="1" type="body"/>
          </p:nvPr>
        </p:nvSpPr>
        <p:spPr>
          <a:xfrm>
            <a:off x="1206500" y="4248504"/>
            <a:ext cx="10477500" cy="8256012"/>
          </a:xfrm>
          <a:prstGeom prst="rect">
            <a:avLst/>
          </a:prstGeom>
          <a:noFill/>
          <a:ln>
            <a:noFill/>
          </a:ln>
        </p:spPr>
        <p:txBody>
          <a:bodyPr anchorCtr="0" anchor="t" bIns="50800" lIns="50800" spcFirstLastPara="1" rIns="50800" wrap="square" tIns="50800">
            <a:normAutofit/>
          </a:bodyPr>
          <a:lstStyle>
            <a:lvl1pPr indent="-416052" lvl="0" marL="457200" marR="0" rtl="0" algn="l">
              <a:lnSpc>
                <a:spcPct val="120000"/>
              </a:lnSpc>
              <a:spcBef>
                <a:spcPts val="0"/>
              </a:spcBef>
              <a:spcAft>
                <a:spcPts val="0"/>
              </a:spcAft>
              <a:buClr>
                <a:schemeClr val="dk2"/>
              </a:buClr>
              <a:buSzPts val="2952"/>
              <a:buFont typeface="IBM Plex Sans Light"/>
              <a:buChar char="•"/>
              <a:defRPr b="0" i="0" sz="2400" u="none" cap="none" strike="noStrike">
                <a:solidFill>
                  <a:schemeClr val="dk2"/>
                </a:solidFill>
                <a:latin typeface="IBM Plex Sans Light"/>
                <a:ea typeface="IBM Plex Sans Light"/>
                <a:cs typeface="IBM Plex Sans Light"/>
                <a:sym typeface="IBM Plex Sans Light"/>
              </a:defRPr>
            </a:lvl1pPr>
            <a:lvl2pPr indent="-416052" lvl="1" marL="914400" marR="0" rtl="0" algn="l">
              <a:lnSpc>
                <a:spcPct val="120000"/>
              </a:lnSpc>
              <a:spcBef>
                <a:spcPts val="0"/>
              </a:spcBef>
              <a:spcAft>
                <a:spcPts val="0"/>
              </a:spcAft>
              <a:buClr>
                <a:schemeClr val="dk2"/>
              </a:buClr>
              <a:buSzPts val="2952"/>
              <a:buFont typeface="IBM Plex Sans Light"/>
              <a:buChar char="•"/>
              <a:defRPr b="0" i="0" sz="2400" u="none" cap="none" strike="noStrike">
                <a:solidFill>
                  <a:schemeClr val="dk2"/>
                </a:solidFill>
                <a:latin typeface="IBM Plex Sans Light"/>
                <a:ea typeface="IBM Plex Sans Light"/>
                <a:cs typeface="IBM Plex Sans Light"/>
                <a:sym typeface="IBM Plex Sans Light"/>
              </a:defRPr>
            </a:lvl2pPr>
            <a:lvl3pPr indent="-416052" lvl="2" marL="1371600" marR="0" rtl="0" algn="l">
              <a:lnSpc>
                <a:spcPct val="120000"/>
              </a:lnSpc>
              <a:spcBef>
                <a:spcPts val="0"/>
              </a:spcBef>
              <a:spcAft>
                <a:spcPts val="0"/>
              </a:spcAft>
              <a:buClr>
                <a:schemeClr val="dk2"/>
              </a:buClr>
              <a:buSzPts val="2952"/>
              <a:buFont typeface="IBM Plex Sans Light"/>
              <a:buChar char="•"/>
              <a:defRPr b="0" i="0" sz="2400" u="none" cap="none" strike="noStrike">
                <a:solidFill>
                  <a:schemeClr val="dk2"/>
                </a:solidFill>
                <a:latin typeface="IBM Plex Sans Light"/>
                <a:ea typeface="IBM Plex Sans Light"/>
                <a:cs typeface="IBM Plex Sans Light"/>
                <a:sym typeface="IBM Plex Sans Light"/>
              </a:defRPr>
            </a:lvl3pPr>
            <a:lvl4pPr indent="-416052" lvl="3" marL="1828800" marR="0" rtl="0" algn="l">
              <a:lnSpc>
                <a:spcPct val="120000"/>
              </a:lnSpc>
              <a:spcBef>
                <a:spcPts val="0"/>
              </a:spcBef>
              <a:spcAft>
                <a:spcPts val="0"/>
              </a:spcAft>
              <a:buClr>
                <a:schemeClr val="dk2"/>
              </a:buClr>
              <a:buSzPts val="2952"/>
              <a:buFont typeface="IBM Plex Sans Light"/>
              <a:buChar char="•"/>
              <a:defRPr b="0" i="0" sz="2400" u="none" cap="none" strike="noStrike">
                <a:solidFill>
                  <a:schemeClr val="dk2"/>
                </a:solidFill>
                <a:latin typeface="IBM Plex Sans Light"/>
                <a:ea typeface="IBM Plex Sans Light"/>
                <a:cs typeface="IBM Plex Sans Light"/>
                <a:sym typeface="IBM Plex Sans Light"/>
              </a:defRPr>
            </a:lvl4pPr>
            <a:lvl5pPr indent="-416051" lvl="4" marL="2286000" marR="0" rtl="0" algn="l">
              <a:lnSpc>
                <a:spcPct val="120000"/>
              </a:lnSpc>
              <a:spcBef>
                <a:spcPts val="0"/>
              </a:spcBef>
              <a:spcAft>
                <a:spcPts val="0"/>
              </a:spcAft>
              <a:buClr>
                <a:schemeClr val="dk2"/>
              </a:buClr>
              <a:buSzPts val="2952"/>
              <a:buFont typeface="IBM Plex Sans Light"/>
              <a:buChar char="•"/>
              <a:defRPr b="0" i="0" sz="2400" u="none" cap="none" strike="noStrike">
                <a:solidFill>
                  <a:schemeClr val="dk2"/>
                </a:solidFill>
                <a:latin typeface="IBM Plex Sans Light"/>
                <a:ea typeface="IBM Plex Sans Light"/>
                <a:cs typeface="IBM Plex Sans Light"/>
                <a:sym typeface="IBM Plex Sans Light"/>
              </a:defRPr>
            </a:lvl5pPr>
            <a:lvl6pPr indent="-416051" lvl="5" marL="2743200" marR="0" rtl="0" algn="l">
              <a:lnSpc>
                <a:spcPct val="120000"/>
              </a:lnSpc>
              <a:spcBef>
                <a:spcPts val="0"/>
              </a:spcBef>
              <a:spcAft>
                <a:spcPts val="0"/>
              </a:spcAft>
              <a:buClr>
                <a:srgbClr val="B9B9C2"/>
              </a:buClr>
              <a:buSzPts val="2952"/>
              <a:buFont typeface="IBM Plex Sans Light"/>
              <a:buChar char="•"/>
              <a:defRPr b="0" i="0" sz="2400" u="none" cap="none" strike="noStrike">
                <a:solidFill>
                  <a:srgbClr val="B9B9C2"/>
                </a:solidFill>
                <a:latin typeface="IBM Plex Sans Light"/>
                <a:ea typeface="IBM Plex Sans Light"/>
                <a:cs typeface="IBM Plex Sans Light"/>
                <a:sym typeface="IBM Plex Sans Light"/>
              </a:defRPr>
            </a:lvl6pPr>
            <a:lvl7pPr indent="-416051" lvl="6" marL="3200400" marR="0" rtl="0" algn="l">
              <a:lnSpc>
                <a:spcPct val="120000"/>
              </a:lnSpc>
              <a:spcBef>
                <a:spcPts val="0"/>
              </a:spcBef>
              <a:spcAft>
                <a:spcPts val="0"/>
              </a:spcAft>
              <a:buClr>
                <a:srgbClr val="B9B9C2"/>
              </a:buClr>
              <a:buSzPts val="2952"/>
              <a:buFont typeface="IBM Plex Sans Light"/>
              <a:buChar char="•"/>
              <a:defRPr b="0" i="0" sz="2400" u="none" cap="none" strike="noStrike">
                <a:solidFill>
                  <a:srgbClr val="B9B9C2"/>
                </a:solidFill>
                <a:latin typeface="IBM Plex Sans Light"/>
                <a:ea typeface="IBM Plex Sans Light"/>
                <a:cs typeface="IBM Plex Sans Light"/>
                <a:sym typeface="IBM Plex Sans Light"/>
              </a:defRPr>
            </a:lvl7pPr>
            <a:lvl8pPr indent="-416051" lvl="7" marL="3657600" marR="0" rtl="0" algn="l">
              <a:lnSpc>
                <a:spcPct val="120000"/>
              </a:lnSpc>
              <a:spcBef>
                <a:spcPts val="0"/>
              </a:spcBef>
              <a:spcAft>
                <a:spcPts val="0"/>
              </a:spcAft>
              <a:buClr>
                <a:srgbClr val="B9B9C2"/>
              </a:buClr>
              <a:buSzPts val="2952"/>
              <a:buFont typeface="IBM Plex Sans Light"/>
              <a:buChar char="•"/>
              <a:defRPr b="0" i="0" sz="2400" u="none" cap="none" strike="noStrike">
                <a:solidFill>
                  <a:srgbClr val="B9B9C2"/>
                </a:solidFill>
                <a:latin typeface="IBM Plex Sans Light"/>
                <a:ea typeface="IBM Plex Sans Light"/>
                <a:cs typeface="IBM Plex Sans Light"/>
                <a:sym typeface="IBM Plex Sans Light"/>
              </a:defRPr>
            </a:lvl8pPr>
            <a:lvl9pPr indent="-416052" lvl="8" marL="4114800" marR="0" rtl="0" algn="l">
              <a:lnSpc>
                <a:spcPct val="120000"/>
              </a:lnSpc>
              <a:spcBef>
                <a:spcPts val="0"/>
              </a:spcBef>
              <a:spcAft>
                <a:spcPts val="0"/>
              </a:spcAft>
              <a:buClr>
                <a:srgbClr val="B9B9C2"/>
              </a:buClr>
              <a:buSzPts val="2952"/>
              <a:buFont typeface="IBM Plex Sans Light"/>
              <a:buChar char="•"/>
              <a:defRPr b="0" i="0" sz="2400" u="none" cap="none" strike="noStrike">
                <a:solidFill>
                  <a:srgbClr val="B9B9C2"/>
                </a:solidFill>
                <a:latin typeface="IBM Plex Sans Light"/>
                <a:ea typeface="IBM Plex Sans Light"/>
                <a:cs typeface="IBM Plex Sans Light"/>
                <a:sym typeface="IBM Plex Sans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jpg"/><Relationship Id="rId4" Type="http://schemas.openxmlformats.org/officeDocument/2006/relationships/image" Target="../media/image18.png"/><Relationship Id="rId5" Type="http://schemas.openxmlformats.org/officeDocument/2006/relationships/image" Target="../media/image19.jp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jpg"/><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2.jp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5"/>
          <p:cNvSpPr/>
          <p:nvPr/>
        </p:nvSpPr>
        <p:spPr>
          <a:xfrm>
            <a:off x="0" y="10999589"/>
            <a:ext cx="24384001" cy="2710682"/>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6" name="Google Shape;36;p5"/>
          <p:cNvSpPr txBox="1"/>
          <p:nvPr/>
        </p:nvSpPr>
        <p:spPr>
          <a:xfrm>
            <a:off x="2958802" y="3958112"/>
            <a:ext cx="13872900" cy="2565300"/>
          </a:xfrm>
          <a:prstGeom prst="rect">
            <a:avLst/>
          </a:prstGeom>
          <a:noFill/>
          <a:ln>
            <a:noFill/>
          </a:ln>
        </p:spPr>
        <p:txBody>
          <a:bodyPr anchorCtr="0" anchor="b" bIns="50800" lIns="50800" spcFirstLastPara="1" rIns="50800" wrap="square" tIns="50800">
            <a:spAutoFit/>
          </a:bodyPr>
          <a:lstStyle/>
          <a:p>
            <a:pPr indent="0" lvl="0" marL="0" marR="0" rtl="0" algn="l">
              <a:lnSpc>
                <a:spcPct val="100000"/>
              </a:lnSpc>
              <a:spcBef>
                <a:spcPts val="0"/>
              </a:spcBef>
              <a:spcAft>
                <a:spcPts val="0"/>
              </a:spcAft>
              <a:buClr>
                <a:schemeClr val="accent1"/>
              </a:buClr>
              <a:buSzPts val="16000"/>
              <a:buFont typeface="IBM Plex Sans"/>
              <a:buNone/>
            </a:pPr>
            <a:r>
              <a:rPr b="1" i="0" lang="en-US" sz="16000" u="none" cap="none" strike="noStrike">
                <a:solidFill>
                  <a:schemeClr val="accent1"/>
                </a:solidFill>
                <a:latin typeface="IBM Plex Sans"/>
                <a:ea typeface="IBM Plex Sans"/>
                <a:cs typeface="IBM Plex Sans"/>
                <a:sym typeface="IBM Plex Sans"/>
              </a:rPr>
              <a:t>Pitch </a:t>
            </a:r>
            <a:r>
              <a:rPr b="1" i="0" lang="en-US" sz="16000" u="none" cap="none" strike="noStrike">
                <a:solidFill>
                  <a:schemeClr val="accent2"/>
                </a:solidFill>
                <a:latin typeface="IBM Plex Sans"/>
                <a:ea typeface="IBM Plex Sans"/>
                <a:cs typeface="IBM Plex Sans"/>
                <a:sym typeface="IBM Plex Sans"/>
              </a:rPr>
              <a:t>Deck</a:t>
            </a:r>
            <a:endParaRPr/>
          </a:p>
        </p:txBody>
      </p:sp>
      <p:sp>
        <p:nvSpPr>
          <p:cNvPr id="37" name="Google Shape;37;p5"/>
          <p:cNvSpPr txBox="1"/>
          <p:nvPr/>
        </p:nvSpPr>
        <p:spPr>
          <a:xfrm>
            <a:off x="3035002" y="6191471"/>
            <a:ext cx="13796652" cy="607602"/>
          </a:xfrm>
          <a:prstGeom prst="rect">
            <a:avLst/>
          </a:prstGeom>
          <a:noFill/>
          <a:ln>
            <a:noFill/>
          </a:ln>
        </p:spPr>
        <p:txBody>
          <a:bodyPr anchorCtr="0" anchor="t" bIns="50800" lIns="50800" spcFirstLastPara="1" rIns="50800" wrap="square" tIns="50800">
            <a:spAutoFit/>
          </a:bodyPr>
          <a:lstStyle/>
          <a:p>
            <a:pPr indent="0" lvl="0" marL="0" marR="0" rtl="0" algn="l">
              <a:lnSpc>
                <a:spcPct val="120588"/>
              </a:lnSpc>
              <a:spcBef>
                <a:spcPts val="0"/>
              </a:spcBef>
              <a:spcAft>
                <a:spcPts val="0"/>
              </a:spcAft>
              <a:buClr>
                <a:schemeClr val="dk2"/>
              </a:buClr>
              <a:buSzPts val="3400"/>
              <a:buFont typeface="IBM Plex Sans Light"/>
              <a:buNone/>
            </a:pPr>
            <a:r>
              <a:rPr b="0" i="0" lang="en-US" sz="3400" u="none" cap="none" strike="noStrike">
                <a:solidFill>
                  <a:schemeClr val="dk2"/>
                </a:solidFill>
                <a:latin typeface="IBM Plex Sans Light"/>
                <a:ea typeface="IBM Plex Sans Light"/>
                <a:cs typeface="IBM Plex Sans Light"/>
                <a:sym typeface="IBM Plex Sans Light"/>
              </a:rPr>
              <a:t>Neocore Business Pitch Deck // Presentation Template</a:t>
            </a:r>
            <a:endParaRPr/>
          </a:p>
        </p:txBody>
      </p:sp>
      <p:sp>
        <p:nvSpPr>
          <p:cNvPr id="38" name="Google Shape;38;p5"/>
          <p:cNvSpPr/>
          <p:nvPr/>
        </p:nvSpPr>
        <p:spPr>
          <a:xfrm>
            <a:off x="16093727" y="2706315"/>
            <a:ext cx="9270906" cy="8303370"/>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alpha val="24705"/>
            </a:schemeClr>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9" name="Google Shape;39;p5"/>
          <p:cNvSpPr txBox="1"/>
          <p:nvPr/>
        </p:nvSpPr>
        <p:spPr>
          <a:xfrm>
            <a:off x="3123902" y="12087278"/>
            <a:ext cx="5050020" cy="505010"/>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www.neocore.com</a:t>
            </a:r>
            <a:endParaRPr b="0" i="0" sz="3400" u="none" cap="none" strike="noStrike">
              <a:solidFill>
                <a:schemeClr val="accent2"/>
              </a:solidFill>
              <a:latin typeface="IBM Plex Sans Light"/>
              <a:ea typeface="IBM Plex Sans Light"/>
              <a:cs typeface="IBM Plex Sans Light"/>
              <a:sym typeface="IBM Plex Sans Light"/>
            </a:endParaRPr>
          </a:p>
        </p:txBody>
      </p:sp>
      <p:grpSp>
        <p:nvGrpSpPr>
          <p:cNvPr id="40" name="Google Shape;40;p5"/>
          <p:cNvGrpSpPr/>
          <p:nvPr/>
        </p:nvGrpSpPr>
        <p:grpSpPr>
          <a:xfrm>
            <a:off x="3098501" y="2711310"/>
            <a:ext cx="2428067" cy="541225"/>
            <a:chOff x="-3651" y="-6532"/>
            <a:chExt cx="8870385" cy="1977239"/>
          </a:xfrm>
        </p:grpSpPr>
        <p:grpSp>
          <p:nvGrpSpPr>
            <p:cNvPr id="41" name="Google Shape;41;p5"/>
            <p:cNvGrpSpPr/>
            <p:nvPr/>
          </p:nvGrpSpPr>
          <p:grpSpPr>
            <a:xfrm>
              <a:off x="-3651" y="-6532"/>
              <a:ext cx="2209612" cy="1977239"/>
              <a:chOff x="-1" y="0"/>
              <a:chExt cx="2209611" cy="1977238"/>
            </a:xfrm>
          </p:grpSpPr>
          <p:sp>
            <p:nvSpPr>
              <p:cNvPr id="42" name="Google Shape;42;p5"/>
              <p:cNvSpPr/>
              <p:nvPr/>
            </p:nvSpPr>
            <p:spPr>
              <a:xfrm>
                <a:off x="1067507" y="0"/>
                <a:ext cx="1142103" cy="1977238"/>
              </a:xfrm>
              <a:custGeom>
                <a:rect b="b" l="l" r="r" t="t"/>
                <a:pathLst>
                  <a:path extrusionOk="0" h="21600" w="21400">
                    <a:moveTo>
                      <a:pt x="20800" y="9495"/>
                    </a:moveTo>
                    <a:lnTo>
                      <a:pt x="12690" y="1305"/>
                    </a:lnTo>
                    <a:cubicBezTo>
                      <a:pt x="11890" y="498"/>
                      <a:pt x="10412" y="0"/>
                      <a:pt x="8813" y="0"/>
                    </a:cubicBezTo>
                    <a:lnTo>
                      <a:pt x="5182" y="0"/>
                    </a:lnTo>
                    <a:lnTo>
                      <a:pt x="3158" y="2044"/>
                    </a:lnTo>
                    <a:lnTo>
                      <a:pt x="7651" y="2044"/>
                    </a:lnTo>
                    <a:cubicBezTo>
                      <a:pt x="8717" y="2044"/>
                      <a:pt x="9702" y="2376"/>
                      <a:pt x="10235" y="2914"/>
                    </a:cubicBezTo>
                    <a:lnTo>
                      <a:pt x="17183" y="9930"/>
                    </a:lnTo>
                    <a:cubicBezTo>
                      <a:pt x="17716" y="10468"/>
                      <a:pt x="17716" y="11132"/>
                      <a:pt x="17183" y="11670"/>
                    </a:cubicBezTo>
                    <a:lnTo>
                      <a:pt x="10235" y="18686"/>
                    </a:lnTo>
                    <a:cubicBezTo>
                      <a:pt x="9702" y="19224"/>
                      <a:pt x="8717" y="19556"/>
                      <a:pt x="7651" y="19556"/>
                    </a:cubicBezTo>
                    <a:lnTo>
                      <a:pt x="2024" y="19556"/>
                    </a:lnTo>
                    <a:lnTo>
                      <a:pt x="0" y="21600"/>
                    </a:lnTo>
                    <a:lnTo>
                      <a:pt x="8813" y="21600"/>
                    </a:lnTo>
                    <a:cubicBezTo>
                      <a:pt x="10412" y="21600"/>
                      <a:pt x="11890" y="21102"/>
                      <a:pt x="12690" y="20295"/>
                    </a:cubicBezTo>
                    <a:lnTo>
                      <a:pt x="20800" y="12105"/>
                    </a:lnTo>
                    <a:cubicBezTo>
                      <a:pt x="21600" y="11298"/>
                      <a:pt x="21600" y="10302"/>
                      <a:pt x="20800" y="9495"/>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3" name="Google Shape;43;p5"/>
              <p:cNvSpPr/>
              <p:nvPr/>
            </p:nvSpPr>
            <p:spPr>
              <a:xfrm>
                <a:off x="-1" y="0"/>
                <a:ext cx="1163004" cy="1977238"/>
              </a:xfrm>
              <a:custGeom>
                <a:rect b="b" l="l" r="r" t="t"/>
                <a:pathLst>
                  <a:path extrusionOk="0" h="21600" w="21404">
                    <a:moveTo>
                      <a:pt x="21404" y="11601"/>
                    </a:moveTo>
                    <a:cubicBezTo>
                      <a:pt x="19757" y="11036"/>
                      <a:pt x="17651" y="11371"/>
                      <a:pt x="16700" y="12349"/>
                    </a:cubicBezTo>
                    <a:lnTo>
                      <a:pt x="10752" y="18465"/>
                    </a:lnTo>
                    <a:lnTo>
                      <a:pt x="8760" y="16418"/>
                    </a:lnTo>
                    <a:lnTo>
                      <a:pt x="19131" y="5755"/>
                    </a:lnTo>
                    <a:cubicBezTo>
                      <a:pt x="17484" y="5191"/>
                      <a:pt x="15378" y="5526"/>
                      <a:pt x="14428" y="6503"/>
                    </a:cubicBezTo>
                    <a:lnTo>
                      <a:pt x="6772" y="14374"/>
                    </a:lnTo>
                    <a:lnTo>
                      <a:pt x="4142" y="11670"/>
                    </a:lnTo>
                    <a:cubicBezTo>
                      <a:pt x="3619" y="11132"/>
                      <a:pt x="3619" y="10468"/>
                      <a:pt x="4142" y="9930"/>
                    </a:cubicBezTo>
                    <a:lnTo>
                      <a:pt x="10966" y="2914"/>
                    </a:lnTo>
                    <a:cubicBezTo>
                      <a:pt x="11490" y="2376"/>
                      <a:pt x="12458" y="2044"/>
                      <a:pt x="13505" y="2044"/>
                    </a:cubicBezTo>
                    <a:lnTo>
                      <a:pt x="18765" y="2044"/>
                    </a:lnTo>
                    <a:lnTo>
                      <a:pt x="20753" y="0"/>
                    </a:lnTo>
                    <a:lnTo>
                      <a:pt x="12363" y="0"/>
                    </a:lnTo>
                    <a:cubicBezTo>
                      <a:pt x="10792" y="0"/>
                      <a:pt x="9341" y="498"/>
                      <a:pt x="8555" y="1305"/>
                    </a:cubicBezTo>
                    <a:lnTo>
                      <a:pt x="590" y="9495"/>
                    </a:lnTo>
                    <a:cubicBezTo>
                      <a:pt x="-196" y="10302"/>
                      <a:pt x="-196" y="11298"/>
                      <a:pt x="590" y="12105"/>
                    </a:cubicBezTo>
                    <a:lnTo>
                      <a:pt x="8555" y="20295"/>
                    </a:lnTo>
                    <a:cubicBezTo>
                      <a:pt x="9341" y="21102"/>
                      <a:pt x="10792" y="21600"/>
                      <a:pt x="12363" y="21600"/>
                    </a:cubicBezTo>
                    <a:lnTo>
                      <a:pt x="15675" y="21600"/>
                    </a:lnTo>
                    <a:lnTo>
                      <a:pt x="17663" y="19556"/>
                    </a:lnTo>
                    <a:lnTo>
                      <a:pt x="13666" y="19556"/>
                    </a:lnTo>
                    <a:cubicBezTo>
                      <a:pt x="13666" y="19556"/>
                      <a:pt x="21404" y="11601"/>
                      <a:pt x="21404" y="1160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4" name="Google Shape;44;p5"/>
              <p:cNvSpPr/>
              <p:nvPr/>
            </p:nvSpPr>
            <p:spPr>
              <a:xfrm>
                <a:off x="958947" y="895620"/>
                <a:ext cx="718672" cy="895104"/>
              </a:xfrm>
              <a:custGeom>
                <a:rect b="b" l="l" r="r" t="t"/>
                <a:pathLst>
                  <a:path extrusionOk="0" h="20977" w="21600">
                    <a:moveTo>
                      <a:pt x="6493" y="20977"/>
                    </a:moveTo>
                    <a:lnTo>
                      <a:pt x="21600" y="588"/>
                    </a:lnTo>
                    <a:cubicBezTo>
                      <a:pt x="18910" y="-623"/>
                      <a:pt x="15471" y="96"/>
                      <a:pt x="13919" y="2193"/>
                    </a:cubicBezTo>
                    <a:lnTo>
                      <a:pt x="0" y="20977"/>
                    </a:lnTo>
                    <a:cubicBezTo>
                      <a:pt x="0" y="20977"/>
                      <a:pt x="6493" y="20977"/>
                      <a:pt x="6493" y="2097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45" name="Google Shape;45;p5"/>
            <p:cNvSpPr/>
            <p:nvPr/>
          </p:nvSpPr>
          <p:spPr>
            <a:xfrm>
              <a:off x="2732086" y="495923"/>
              <a:ext cx="798562" cy="977884"/>
            </a:xfrm>
            <a:custGeom>
              <a:rect b="b" l="l" r="r" t="t"/>
              <a:pathLst>
                <a:path extrusionOk="0" h="21600" w="21600">
                  <a:moveTo>
                    <a:pt x="8072" y="11388"/>
                  </a:moveTo>
                  <a:lnTo>
                    <a:pt x="5533" y="7056"/>
                  </a:lnTo>
                  <a:lnTo>
                    <a:pt x="5419" y="7056"/>
                  </a:lnTo>
                  <a:lnTo>
                    <a:pt x="5419" y="21600"/>
                  </a:lnTo>
                  <a:lnTo>
                    <a:pt x="0" y="21600"/>
                  </a:lnTo>
                  <a:lnTo>
                    <a:pt x="0" y="0"/>
                  </a:lnTo>
                  <a:lnTo>
                    <a:pt x="6291" y="0"/>
                  </a:lnTo>
                  <a:lnTo>
                    <a:pt x="13528" y="10212"/>
                  </a:lnTo>
                  <a:lnTo>
                    <a:pt x="16067" y="14544"/>
                  </a:lnTo>
                  <a:lnTo>
                    <a:pt x="16181" y="14544"/>
                  </a:lnTo>
                  <a:lnTo>
                    <a:pt x="16181" y="0"/>
                  </a:lnTo>
                  <a:lnTo>
                    <a:pt x="21600" y="0"/>
                  </a:lnTo>
                  <a:lnTo>
                    <a:pt x="21600" y="21600"/>
                  </a:lnTo>
                  <a:lnTo>
                    <a:pt x="15310" y="21600"/>
                  </a:lnTo>
                  <a:cubicBezTo>
                    <a:pt x="15310" y="21600"/>
                    <a:pt x="8072" y="11388"/>
                    <a:pt x="8072" y="11388"/>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 name="Google Shape;46;p5"/>
            <p:cNvSpPr/>
            <p:nvPr/>
          </p:nvSpPr>
          <p:spPr>
            <a:xfrm>
              <a:off x="3705900" y="495923"/>
              <a:ext cx="665461" cy="977884"/>
            </a:xfrm>
            <a:custGeom>
              <a:rect b="b" l="l" r="r" t="t"/>
              <a:pathLst>
                <a:path extrusionOk="0" h="21600" w="21600">
                  <a:moveTo>
                    <a:pt x="0" y="21600"/>
                  </a:moveTo>
                  <a:lnTo>
                    <a:pt x="0" y="0"/>
                  </a:lnTo>
                  <a:lnTo>
                    <a:pt x="21600" y="0"/>
                  </a:lnTo>
                  <a:lnTo>
                    <a:pt x="21600" y="4178"/>
                  </a:lnTo>
                  <a:lnTo>
                    <a:pt x="6912" y="4178"/>
                  </a:lnTo>
                  <a:lnTo>
                    <a:pt x="6912" y="8572"/>
                  </a:lnTo>
                  <a:lnTo>
                    <a:pt x="19508" y="8572"/>
                  </a:lnTo>
                  <a:lnTo>
                    <a:pt x="19508" y="12750"/>
                  </a:lnTo>
                  <a:lnTo>
                    <a:pt x="6912" y="12750"/>
                  </a:lnTo>
                  <a:lnTo>
                    <a:pt x="6912" y="17422"/>
                  </a:lnTo>
                  <a:lnTo>
                    <a:pt x="15934" y="17422"/>
                  </a:lnTo>
                  <a:lnTo>
                    <a:pt x="15934" y="21600"/>
                  </a:lnTo>
                  <a:cubicBezTo>
                    <a:pt x="15934"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 name="Google Shape;47;p5"/>
            <p:cNvSpPr/>
            <p:nvPr/>
          </p:nvSpPr>
          <p:spPr>
            <a:xfrm>
              <a:off x="4693238" y="940000"/>
              <a:ext cx="313150" cy="351542"/>
            </a:xfrm>
            <a:custGeom>
              <a:rect b="b" l="l" r="r" t="t"/>
              <a:pathLst>
                <a:path extrusionOk="0" h="20087" w="21600">
                  <a:moveTo>
                    <a:pt x="4030" y="5329"/>
                  </a:moveTo>
                  <a:lnTo>
                    <a:pt x="0" y="11062"/>
                  </a:lnTo>
                  <a:cubicBezTo>
                    <a:pt x="559" y="13541"/>
                    <a:pt x="1642" y="15578"/>
                    <a:pt x="3273" y="17157"/>
                  </a:cubicBezTo>
                  <a:cubicBezTo>
                    <a:pt x="4692" y="18532"/>
                    <a:pt x="6445" y="19499"/>
                    <a:pt x="8508" y="20087"/>
                  </a:cubicBezTo>
                  <a:lnTo>
                    <a:pt x="21600" y="1429"/>
                  </a:lnTo>
                  <a:cubicBezTo>
                    <a:pt x="15448" y="-1513"/>
                    <a:pt x="7581" y="233"/>
                    <a:pt x="4030" y="5329"/>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8" name="Google Shape;48;p5"/>
            <p:cNvSpPr/>
            <p:nvPr/>
          </p:nvSpPr>
          <p:spPr>
            <a:xfrm>
              <a:off x="5419090" y="477889"/>
              <a:ext cx="801354" cy="1011508"/>
            </a:xfrm>
            <a:custGeom>
              <a:rect b="b" l="l" r="r" t="t"/>
              <a:pathLst>
                <a:path extrusionOk="0" h="21600" w="21600">
                  <a:moveTo>
                    <a:pt x="11669" y="21600"/>
                  </a:moveTo>
                  <a:cubicBezTo>
                    <a:pt x="9881" y="21600"/>
                    <a:pt x="8270" y="21376"/>
                    <a:pt x="6835" y="20927"/>
                  </a:cubicBezTo>
                  <a:cubicBezTo>
                    <a:pt x="5400" y="20478"/>
                    <a:pt x="4178" y="19810"/>
                    <a:pt x="3172" y="18923"/>
                  </a:cubicBezTo>
                  <a:cubicBezTo>
                    <a:pt x="2165" y="18035"/>
                    <a:pt x="1384" y="16928"/>
                    <a:pt x="831" y="15602"/>
                  </a:cubicBezTo>
                  <a:cubicBezTo>
                    <a:pt x="277" y="14276"/>
                    <a:pt x="0" y="12725"/>
                    <a:pt x="0" y="10950"/>
                  </a:cubicBezTo>
                  <a:cubicBezTo>
                    <a:pt x="0" y="9195"/>
                    <a:pt x="277" y="7634"/>
                    <a:pt x="831" y="6268"/>
                  </a:cubicBezTo>
                  <a:cubicBezTo>
                    <a:pt x="1384" y="4902"/>
                    <a:pt x="2165" y="3755"/>
                    <a:pt x="3172" y="2827"/>
                  </a:cubicBezTo>
                  <a:cubicBezTo>
                    <a:pt x="4178" y="1900"/>
                    <a:pt x="5400" y="1197"/>
                    <a:pt x="6835" y="718"/>
                  </a:cubicBezTo>
                  <a:cubicBezTo>
                    <a:pt x="8270" y="239"/>
                    <a:pt x="9881" y="0"/>
                    <a:pt x="11669" y="0"/>
                  </a:cubicBezTo>
                  <a:cubicBezTo>
                    <a:pt x="14110" y="0"/>
                    <a:pt x="16125" y="394"/>
                    <a:pt x="17710" y="1182"/>
                  </a:cubicBezTo>
                  <a:cubicBezTo>
                    <a:pt x="19297" y="1970"/>
                    <a:pt x="20567" y="3212"/>
                    <a:pt x="21525" y="4906"/>
                  </a:cubicBezTo>
                  <a:lnTo>
                    <a:pt x="16577" y="6941"/>
                  </a:lnTo>
                  <a:cubicBezTo>
                    <a:pt x="16225" y="6063"/>
                    <a:pt x="15677" y="5360"/>
                    <a:pt x="14935" y="4832"/>
                  </a:cubicBezTo>
                  <a:cubicBezTo>
                    <a:pt x="14192" y="4303"/>
                    <a:pt x="13103" y="4039"/>
                    <a:pt x="11669" y="4039"/>
                  </a:cubicBezTo>
                  <a:cubicBezTo>
                    <a:pt x="9982" y="4039"/>
                    <a:pt x="8629" y="4473"/>
                    <a:pt x="7609" y="5340"/>
                  </a:cubicBezTo>
                  <a:cubicBezTo>
                    <a:pt x="6590" y="6208"/>
                    <a:pt x="6080" y="7470"/>
                    <a:pt x="6080" y="9125"/>
                  </a:cubicBezTo>
                  <a:lnTo>
                    <a:pt x="6080" y="12475"/>
                  </a:lnTo>
                  <a:cubicBezTo>
                    <a:pt x="6080" y="14131"/>
                    <a:pt x="6590" y="15392"/>
                    <a:pt x="7609" y="16260"/>
                  </a:cubicBezTo>
                  <a:cubicBezTo>
                    <a:pt x="8629" y="17128"/>
                    <a:pt x="9982" y="17561"/>
                    <a:pt x="11669" y="17561"/>
                  </a:cubicBezTo>
                  <a:cubicBezTo>
                    <a:pt x="13078" y="17561"/>
                    <a:pt x="14205" y="17257"/>
                    <a:pt x="15048" y="16649"/>
                  </a:cubicBezTo>
                  <a:cubicBezTo>
                    <a:pt x="15891" y="16041"/>
                    <a:pt x="16514" y="15308"/>
                    <a:pt x="16918" y="14450"/>
                  </a:cubicBezTo>
                  <a:lnTo>
                    <a:pt x="21600" y="16604"/>
                  </a:lnTo>
                  <a:cubicBezTo>
                    <a:pt x="20618" y="18200"/>
                    <a:pt x="19328" y="19431"/>
                    <a:pt x="17729" y="20299"/>
                  </a:cubicBezTo>
                  <a:cubicBezTo>
                    <a:pt x="16130" y="21166"/>
                    <a:pt x="14110" y="21600"/>
                    <a:pt x="11669"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9" name="Google Shape;49;p5"/>
            <p:cNvSpPr/>
            <p:nvPr/>
          </p:nvSpPr>
          <p:spPr>
            <a:xfrm>
              <a:off x="6284701" y="477889"/>
              <a:ext cx="860206"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7"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7"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 name="Google Shape;50;p5"/>
            <p:cNvSpPr/>
            <p:nvPr/>
          </p:nvSpPr>
          <p:spPr>
            <a:xfrm>
              <a:off x="7285565" y="495923"/>
              <a:ext cx="773346" cy="977884"/>
            </a:xfrm>
            <a:custGeom>
              <a:rect b="b" l="l" r="r" t="t"/>
              <a:pathLst>
                <a:path extrusionOk="0" h="21600" w="21600">
                  <a:moveTo>
                    <a:pt x="12209" y="9717"/>
                  </a:moveTo>
                  <a:cubicBezTo>
                    <a:pt x="13095" y="9717"/>
                    <a:pt x="13793" y="9537"/>
                    <a:pt x="14302" y="9175"/>
                  </a:cubicBezTo>
                  <a:cubicBezTo>
                    <a:pt x="14811" y="8815"/>
                    <a:pt x="15065" y="8283"/>
                    <a:pt x="15065" y="7582"/>
                  </a:cubicBezTo>
                  <a:lnTo>
                    <a:pt x="15065" y="6220"/>
                  </a:lnTo>
                  <a:cubicBezTo>
                    <a:pt x="15065" y="5519"/>
                    <a:pt x="14811" y="4987"/>
                    <a:pt x="14302" y="4626"/>
                  </a:cubicBezTo>
                  <a:cubicBezTo>
                    <a:pt x="13793" y="4266"/>
                    <a:pt x="13095" y="4085"/>
                    <a:pt x="12209" y="4085"/>
                  </a:cubicBezTo>
                  <a:lnTo>
                    <a:pt x="5948" y="4085"/>
                  </a:lnTo>
                  <a:lnTo>
                    <a:pt x="5948" y="9717"/>
                  </a:lnTo>
                  <a:cubicBezTo>
                    <a:pt x="5948" y="9717"/>
                    <a:pt x="12209" y="9717"/>
                    <a:pt x="12209" y="9717"/>
                  </a:cubicBezTo>
                  <a:close/>
                  <a:moveTo>
                    <a:pt x="5948" y="21600"/>
                  </a:moveTo>
                  <a:lnTo>
                    <a:pt x="0" y="21600"/>
                  </a:lnTo>
                  <a:lnTo>
                    <a:pt x="0" y="0"/>
                  </a:lnTo>
                  <a:lnTo>
                    <a:pt x="12952" y="0"/>
                  </a:lnTo>
                  <a:cubicBezTo>
                    <a:pt x="14204" y="0"/>
                    <a:pt x="15339" y="165"/>
                    <a:pt x="16357" y="495"/>
                  </a:cubicBezTo>
                  <a:cubicBezTo>
                    <a:pt x="17374" y="825"/>
                    <a:pt x="18241" y="1295"/>
                    <a:pt x="18959" y="1903"/>
                  </a:cubicBezTo>
                  <a:cubicBezTo>
                    <a:pt x="19676" y="2512"/>
                    <a:pt x="20230" y="3239"/>
                    <a:pt x="20622" y="4085"/>
                  </a:cubicBezTo>
                  <a:cubicBezTo>
                    <a:pt x="21013" y="4931"/>
                    <a:pt x="21209" y="5869"/>
                    <a:pt x="21209" y="6901"/>
                  </a:cubicBezTo>
                  <a:cubicBezTo>
                    <a:pt x="21209" y="8366"/>
                    <a:pt x="20798" y="9645"/>
                    <a:pt x="19976" y="10738"/>
                  </a:cubicBezTo>
                  <a:cubicBezTo>
                    <a:pt x="19154" y="11832"/>
                    <a:pt x="17908" y="12626"/>
                    <a:pt x="16239" y="13121"/>
                  </a:cubicBezTo>
                  <a:lnTo>
                    <a:pt x="21600" y="21600"/>
                  </a:lnTo>
                  <a:lnTo>
                    <a:pt x="14987" y="21600"/>
                  </a:lnTo>
                  <a:lnTo>
                    <a:pt x="10213" y="13678"/>
                  </a:lnTo>
                  <a:lnTo>
                    <a:pt x="5948" y="13678"/>
                  </a:lnTo>
                  <a:cubicBezTo>
                    <a:pt x="5948" y="13678"/>
                    <a:pt x="5948" y="21600"/>
                    <a:pt x="5948"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 name="Google Shape;51;p5"/>
            <p:cNvSpPr/>
            <p:nvPr/>
          </p:nvSpPr>
          <p:spPr>
            <a:xfrm>
              <a:off x="8187244" y="495923"/>
              <a:ext cx="665472" cy="977884"/>
            </a:xfrm>
            <a:custGeom>
              <a:rect b="b" l="l" r="r" t="t"/>
              <a:pathLst>
                <a:path extrusionOk="0" h="21600" w="21600">
                  <a:moveTo>
                    <a:pt x="0" y="21600"/>
                  </a:moveTo>
                  <a:lnTo>
                    <a:pt x="0" y="0"/>
                  </a:lnTo>
                  <a:lnTo>
                    <a:pt x="15349" y="0"/>
                  </a:lnTo>
                  <a:lnTo>
                    <a:pt x="15349" y="4178"/>
                  </a:lnTo>
                  <a:lnTo>
                    <a:pt x="6912" y="4178"/>
                  </a:lnTo>
                  <a:lnTo>
                    <a:pt x="6912" y="8572"/>
                  </a:lnTo>
                  <a:lnTo>
                    <a:pt x="19508" y="8572"/>
                  </a:lnTo>
                  <a:lnTo>
                    <a:pt x="19508" y="12750"/>
                  </a:lnTo>
                  <a:lnTo>
                    <a:pt x="6912" y="12750"/>
                  </a:lnTo>
                  <a:lnTo>
                    <a:pt x="6912" y="17422"/>
                  </a:lnTo>
                  <a:lnTo>
                    <a:pt x="21600" y="17422"/>
                  </a:lnTo>
                  <a:lnTo>
                    <a:pt x="21600" y="21600"/>
                  </a:lnTo>
                  <a:cubicBezTo>
                    <a:pt x="21600"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 name="Google Shape;52;p5"/>
            <p:cNvSpPr/>
            <p:nvPr/>
          </p:nvSpPr>
          <p:spPr>
            <a:xfrm>
              <a:off x="3119808" y="495923"/>
              <a:ext cx="210617" cy="189138"/>
            </a:xfrm>
            <a:custGeom>
              <a:rect b="b" l="l" r="r" t="t"/>
              <a:pathLst>
                <a:path extrusionOk="0" h="21600" w="21600">
                  <a:moveTo>
                    <a:pt x="21600" y="0"/>
                  </a:moveTo>
                  <a:lnTo>
                    <a:pt x="0" y="0"/>
                  </a:lnTo>
                  <a:cubicBezTo>
                    <a:pt x="0" y="11911"/>
                    <a:pt x="8671" y="21566"/>
                    <a:pt x="19367" y="21566"/>
                  </a:cubicBezTo>
                  <a:lnTo>
                    <a:pt x="21600" y="21600"/>
                  </a:lnTo>
                  <a:cubicBezTo>
                    <a:pt x="21600" y="21600"/>
                    <a:pt x="21600" y="0"/>
                    <a:pt x="2160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3" name="Google Shape;53;p5"/>
            <p:cNvSpPr/>
            <p:nvPr/>
          </p:nvSpPr>
          <p:spPr>
            <a:xfrm>
              <a:off x="8656117" y="495923"/>
              <a:ext cx="210617" cy="189138"/>
            </a:xfrm>
            <a:custGeom>
              <a:rect b="b" l="l" r="r" t="t"/>
              <a:pathLst>
                <a:path extrusionOk="0" h="21600" w="21600">
                  <a:moveTo>
                    <a:pt x="0" y="0"/>
                  </a:moveTo>
                  <a:lnTo>
                    <a:pt x="21600" y="0"/>
                  </a:lnTo>
                  <a:cubicBezTo>
                    <a:pt x="21600" y="11911"/>
                    <a:pt x="12929" y="21566"/>
                    <a:pt x="2233" y="21566"/>
                  </a:cubicBezTo>
                  <a:lnTo>
                    <a:pt x="0" y="21600"/>
                  </a:lnTo>
                  <a:cubicBezTo>
                    <a:pt x="0" y="21600"/>
                    <a:pt x="0" y="0"/>
                    <a:pt x="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4" name="Google Shape;54;p5"/>
            <p:cNvSpPr/>
            <p:nvPr/>
          </p:nvSpPr>
          <p:spPr>
            <a:xfrm>
              <a:off x="6636356" y="901678"/>
              <a:ext cx="162304" cy="162304"/>
            </a:xfrm>
            <a:prstGeom prst="ellipse">
              <a:avLst/>
            </a:pr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 name="Google Shape;55;p5"/>
            <p:cNvSpPr/>
            <p:nvPr/>
          </p:nvSpPr>
          <p:spPr>
            <a:xfrm>
              <a:off x="7303599" y="937745"/>
              <a:ext cx="190267" cy="179324"/>
            </a:xfrm>
            <a:custGeom>
              <a:rect b="b" l="l" r="r" t="t"/>
              <a:pathLst>
                <a:path extrusionOk="0" h="21600" w="21600">
                  <a:moveTo>
                    <a:pt x="21600" y="21600"/>
                  </a:moveTo>
                  <a:lnTo>
                    <a:pt x="0" y="21600"/>
                  </a:lnTo>
                  <a:cubicBezTo>
                    <a:pt x="0" y="9689"/>
                    <a:pt x="9100" y="34"/>
                    <a:pt x="20326" y="34"/>
                  </a:cubicBezTo>
                  <a:lnTo>
                    <a:pt x="21600" y="0"/>
                  </a:lnTo>
                  <a:cubicBezTo>
                    <a:pt x="21600" y="0"/>
                    <a:pt x="21600" y="21600"/>
                    <a:pt x="216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 name="Google Shape;56;p5"/>
            <p:cNvSpPr/>
            <p:nvPr/>
          </p:nvSpPr>
          <p:spPr>
            <a:xfrm>
              <a:off x="4463310" y="477889"/>
              <a:ext cx="860204"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6"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6"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7" name="Google Shape;57;p5"/>
            <p:cNvSpPr/>
            <p:nvPr/>
          </p:nvSpPr>
          <p:spPr>
            <a:xfrm>
              <a:off x="4192806" y="1284669"/>
              <a:ext cx="210617" cy="189138"/>
            </a:xfrm>
            <a:custGeom>
              <a:rect b="b" l="l" r="r" t="t"/>
              <a:pathLst>
                <a:path extrusionOk="0" h="21600" w="21600">
                  <a:moveTo>
                    <a:pt x="0" y="21600"/>
                  </a:moveTo>
                  <a:lnTo>
                    <a:pt x="21600" y="21600"/>
                  </a:lnTo>
                  <a:cubicBezTo>
                    <a:pt x="21600" y="9689"/>
                    <a:pt x="12929" y="34"/>
                    <a:pt x="2233" y="34"/>
                  </a:cubicBezTo>
                  <a:lnTo>
                    <a:pt x="0" y="0"/>
                  </a:lnTo>
                  <a:cubicBezTo>
                    <a:pt x="0" y="0"/>
                    <a:pt x="0" y="21600"/>
                    <a:pt x="0"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nvSpPr>
        <p:spPr>
          <a:xfrm>
            <a:off x="1276019" y="1210791"/>
            <a:ext cx="5555700" cy="28446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Statistics</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Actual Results between </a:t>
            </a:r>
            <a:r>
              <a:rPr b="1" i="0" lang="en-US" sz="5500" u="none" cap="none" strike="noStrike">
                <a:solidFill>
                  <a:schemeClr val="accent2"/>
                </a:solidFill>
                <a:latin typeface="IBM Plex Sans"/>
                <a:ea typeface="IBM Plex Sans"/>
                <a:cs typeface="IBM Plex Sans"/>
                <a:sym typeface="IBM Plex Sans"/>
              </a:rPr>
              <a:t>2021 and 2022.</a:t>
            </a:r>
            <a:endParaRPr/>
          </a:p>
        </p:txBody>
      </p:sp>
      <p:pic>
        <p:nvPicPr>
          <p:cNvPr descr="Bild" id="201" name="Google Shape;201;p14"/>
          <p:cNvPicPr preferRelativeResize="0"/>
          <p:nvPr/>
        </p:nvPicPr>
        <p:blipFill rotWithShape="1">
          <a:blip r:embed="rId3">
            <a:alphaModFix/>
          </a:blip>
          <a:srcRect b="818" l="27048" r="27049" t="816"/>
          <a:stretch/>
        </p:blipFill>
        <p:spPr>
          <a:xfrm>
            <a:off x="13847663" y="1269999"/>
            <a:ext cx="9271264" cy="11176001"/>
          </a:xfrm>
          <a:prstGeom prst="rect">
            <a:avLst/>
          </a:prstGeom>
          <a:noFill/>
          <a:ln>
            <a:noFill/>
          </a:ln>
        </p:spPr>
      </p:pic>
      <p:sp>
        <p:nvSpPr>
          <p:cNvPr id="202" name="Google Shape;202;p14"/>
          <p:cNvSpPr/>
          <p:nvPr/>
        </p:nvSpPr>
        <p:spPr>
          <a:xfrm>
            <a:off x="10538370" y="4159225"/>
            <a:ext cx="4436964" cy="9552634"/>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03" name="Google Shape;203;p14"/>
          <p:cNvSpPr txBox="1"/>
          <p:nvPr/>
        </p:nvSpPr>
        <p:spPr>
          <a:xfrm>
            <a:off x="11441477" y="5448190"/>
            <a:ext cx="2630751" cy="1410898"/>
          </a:xfrm>
          <a:prstGeom prst="rect">
            <a:avLst/>
          </a:prstGeom>
          <a:noFill/>
          <a:ln>
            <a:noFill/>
          </a:ln>
        </p:spPr>
        <p:txBody>
          <a:bodyPr anchorCtr="0" anchor="t"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Earnings</a:t>
            </a:r>
            <a:endParaRPr/>
          </a:p>
          <a:p>
            <a:pPr indent="0" lvl="0" marL="0" marR="0" rtl="0" algn="ctr">
              <a:lnSpc>
                <a:spcPct val="121818"/>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$130k</a:t>
            </a:r>
            <a:endParaRPr/>
          </a:p>
        </p:txBody>
      </p:sp>
      <p:sp>
        <p:nvSpPr>
          <p:cNvPr id="204" name="Google Shape;204;p14"/>
          <p:cNvSpPr txBox="1"/>
          <p:nvPr/>
        </p:nvSpPr>
        <p:spPr>
          <a:xfrm>
            <a:off x="11441477" y="8331090"/>
            <a:ext cx="2630751" cy="1410898"/>
          </a:xfrm>
          <a:prstGeom prst="rect">
            <a:avLst/>
          </a:prstGeom>
          <a:noFill/>
          <a:ln>
            <a:noFill/>
          </a:ln>
        </p:spPr>
        <p:txBody>
          <a:bodyPr anchorCtr="0" anchor="t"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Revenue</a:t>
            </a:r>
            <a:endParaRPr/>
          </a:p>
          <a:p>
            <a:pPr indent="0" lvl="0" marL="0" marR="0" rtl="0" algn="ctr">
              <a:lnSpc>
                <a:spcPct val="121818"/>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$32k</a:t>
            </a:r>
            <a:endParaRPr/>
          </a:p>
        </p:txBody>
      </p:sp>
      <p:sp>
        <p:nvSpPr>
          <p:cNvPr id="205" name="Google Shape;205;p14"/>
          <p:cNvSpPr txBox="1"/>
          <p:nvPr/>
        </p:nvSpPr>
        <p:spPr>
          <a:xfrm>
            <a:off x="11441477" y="11213990"/>
            <a:ext cx="2630751" cy="1410898"/>
          </a:xfrm>
          <a:prstGeom prst="rect">
            <a:avLst/>
          </a:prstGeom>
          <a:noFill/>
          <a:ln>
            <a:noFill/>
          </a:ln>
        </p:spPr>
        <p:txBody>
          <a:bodyPr anchorCtr="0" anchor="t"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Profit</a:t>
            </a:r>
            <a:endParaRPr/>
          </a:p>
          <a:p>
            <a:pPr indent="0" lvl="0" marL="0" marR="0" rtl="0" algn="ctr">
              <a:lnSpc>
                <a:spcPct val="121818"/>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$96k</a:t>
            </a:r>
            <a:endParaRPr/>
          </a:p>
        </p:txBody>
      </p:sp>
      <p:sp>
        <p:nvSpPr>
          <p:cNvPr id="206" name="Google Shape;206;p14"/>
          <p:cNvSpPr/>
          <p:nvPr/>
        </p:nvSpPr>
        <p:spPr>
          <a:xfrm rot="-8100000">
            <a:off x="19510903" y="9105595"/>
            <a:ext cx="6380983" cy="464988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07" name="Google Shape;207;p14"/>
          <p:cNvSpPr txBox="1"/>
          <p:nvPr/>
        </p:nvSpPr>
        <p:spPr>
          <a:xfrm>
            <a:off x="1276019" y="6551930"/>
            <a:ext cx="6996365" cy="1822678"/>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Web Design &amp; Development</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 Ut  scelerisque arcu.</a:t>
            </a:r>
            <a:endParaRPr/>
          </a:p>
        </p:txBody>
      </p:sp>
      <p:sp>
        <p:nvSpPr>
          <p:cNvPr id="208" name="Google Shape;208;p14"/>
          <p:cNvSpPr txBox="1"/>
          <p:nvPr/>
        </p:nvSpPr>
        <p:spPr>
          <a:xfrm>
            <a:off x="1276019" y="10192597"/>
            <a:ext cx="6996365" cy="1822678"/>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Graphic Design &amp; Illustration</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 Ut  scelerisque arcu.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p:nvPr/>
        </p:nvSpPr>
        <p:spPr>
          <a:xfrm>
            <a:off x="0" y="0"/>
            <a:ext cx="19813142" cy="11402864"/>
          </a:xfrm>
          <a:prstGeom prst="rect">
            <a:avLst/>
          </a:prstGeom>
          <a:solidFill>
            <a:srgbClr val="1B335F"/>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214" name="Google Shape;214;p15"/>
          <p:cNvPicPr preferRelativeResize="0"/>
          <p:nvPr/>
        </p:nvPicPr>
        <p:blipFill rotWithShape="1">
          <a:blip r:embed="rId3">
            <a:alphaModFix amt="10000"/>
          </a:blip>
          <a:srcRect b="3180" l="4239" r="4239" t="3180"/>
          <a:stretch/>
        </p:blipFill>
        <p:spPr>
          <a:xfrm>
            <a:off x="0" y="0"/>
            <a:ext cx="19813142" cy="11402864"/>
          </a:xfrm>
          <a:prstGeom prst="rect">
            <a:avLst/>
          </a:prstGeom>
          <a:solidFill>
            <a:schemeClr val="accent1"/>
          </a:solidFill>
          <a:ln>
            <a:noFill/>
          </a:ln>
        </p:spPr>
      </p:pic>
      <p:sp>
        <p:nvSpPr>
          <p:cNvPr id="215" name="Google Shape;215;p15"/>
          <p:cNvSpPr/>
          <p:nvPr/>
        </p:nvSpPr>
        <p:spPr>
          <a:xfrm>
            <a:off x="14250541" y="4159224"/>
            <a:ext cx="8867958" cy="8284593"/>
          </a:xfrm>
          <a:prstGeom prst="rect">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16" name="Google Shape;216;p15"/>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217" name="Google Shape;217;p15"/>
          <p:cNvSpPr/>
          <p:nvPr/>
        </p:nvSpPr>
        <p:spPr>
          <a:xfrm rot="-2700000">
            <a:off x="-1503363" y="9195067"/>
            <a:ext cx="6380982" cy="464988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lt1"/>
          </a:solidFill>
          <a:ln>
            <a:noFill/>
          </a:ln>
          <a:effectLst>
            <a:outerShdw blurRad="393700" rotWithShape="0" dir="3943570" dist="350584">
              <a:srgbClr val="272B2F">
                <a:alpha val="2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18" name="Google Shape;218;p15"/>
          <p:cNvSpPr/>
          <p:nvPr/>
        </p:nvSpPr>
        <p:spPr>
          <a:xfrm rot="-2700000">
            <a:off x="-1503362" y="9455809"/>
            <a:ext cx="6380982" cy="464988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noFill/>
          <a:ln cap="flat" cmpd="sng" w="38100">
            <a:solidFill>
              <a:schemeClr val="accent2"/>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19" name="Google Shape;219;p15"/>
          <p:cNvSpPr txBox="1"/>
          <p:nvPr/>
        </p:nvSpPr>
        <p:spPr>
          <a:xfrm>
            <a:off x="3123902" y="2682345"/>
            <a:ext cx="7016700" cy="2637900"/>
          </a:xfrm>
          <a:prstGeom prst="rect">
            <a:avLst/>
          </a:prstGeom>
          <a:noFill/>
          <a:ln>
            <a:noFill/>
          </a:ln>
        </p:spPr>
        <p:txBody>
          <a:bodyPr anchorCtr="0" anchor="t" bIns="71425" lIns="71425" spcFirstLastPara="1" rIns="71425" wrap="square" tIns="71425">
            <a:spAutoFit/>
          </a:bodyPr>
          <a:lstStyle/>
          <a:p>
            <a:pPr indent="0" lvl="0" marL="0" marR="0" rtl="0" algn="l">
              <a:lnSpc>
                <a:spcPct val="100000"/>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What we can do </a:t>
            </a:r>
            <a:r>
              <a:rPr b="1" i="0" lang="en-US" sz="8100" u="none" cap="none" strike="noStrike">
                <a:solidFill>
                  <a:schemeClr val="accent2"/>
                </a:solidFill>
                <a:latin typeface="IBM Plex Sans"/>
                <a:ea typeface="IBM Plex Sans"/>
                <a:cs typeface="IBM Plex Sans"/>
                <a:sym typeface="IBM Plex Sans"/>
              </a:rPr>
              <a:t>for you.</a:t>
            </a:r>
            <a:endParaRPr/>
          </a:p>
        </p:txBody>
      </p:sp>
      <p:sp>
        <p:nvSpPr>
          <p:cNvPr id="220" name="Google Shape;220;p15"/>
          <p:cNvSpPr txBox="1"/>
          <p:nvPr/>
        </p:nvSpPr>
        <p:spPr>
          <a:xfrm>
            <a:off x="3123902" y="6515199"/>
            <a:ext cx="8864650" cy="1576703"/>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“Create. Not for the money. Not for the fame. Not for the recognition. But for the pure joy of creating something and sharing it.”</a:t>
            </a:r>
            <a:endParaRPr/>
          </a:p>
        </p:txBody>
      </p:sp>
      <p:sp>
        <p:nvSpPr>
          <p:cNvPr id="221" name="Google Shape;221;p15"/>
          <p:cNvSpPr txBox="1"/>
          <p:nvPr/>
        </p:nvSpPr>
        <p:spPr>
          <a:xfrm>
            <a:off x="15500294" y="6315474"/>
            <a:ext cx="6368452" cy="1483995"/>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Web Design &amp; Development</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 Ut  sceleris que arcu quis ex in, sodales ultrice.</a:t>
            </a:r>
            <a:endParaRPr/>
          </a:p>
        </p:txBody>
      </p:sp>
      <p:sp>
        <p:nvSpPr>
          <p:cNvPr id="222" name="Google Shape;222;p15"/>
          <p:cNvSpPr txBox="1"/>
          <p:nvPr/>
        </p:nvSpPr>
        <p:spPr>
          <a:xfrm>
            <a:off x="15500294" y="9998474"/>
            <a:ext cx="6368452" cy="1483995"/>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Web Design &amp; Development</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 Ut  sceleris que arcu quis ex in, sodales ultrice.</a:t>
            </a:r>
            <a:endParaRPr/>
          </a:p>
        </p:txBody>
      </p:sp>
      <p:sp>
        <p:nvSpPr>
          <p:cNvPr id="223" name="Google Shape;223;p15"/>
          <p:cNvSpPr/>
          <p:nvPr/>
        </p:nvSpPr>
        <p:spPr>
          <a:xfrm>
            <a:off x="15553870" y="5175889"/>
            <a:ext cx="894081" cy="731521"/>
          </a:xfrm>
          <a:custGeom>
            <a:rect b="b" l="l" r="r" t="t"/>
            <a:pathLst>
              <a:path extrusionOk="0" h="21600" w="21600">
                <a:moveTo>
                  <a:pt x="16691" y="19200"/>
                </a:moveTo>
                <a:lnTo>
                  <a:pt x="16691" y="6000"/>
                </a:lnTo>
                <a:lnTo>
                  <a:pt x="18655" y="6000"/>
                </a:lnTo>
                <a:lnTo>
                  <a:pt x="18655" y="19200"/>
                </a:lnTo>
                <a:cubicBezTo>
                  <a:pt x="18655" y="19200"/>
                  <a:pt x="16691" y="19200"/>
                  <a:pt x="16691" y="19200"/>
                </a:cubicBezTo>
                <a:close/>
                <a:moveTo>
                  <a:pt x="9818" y="19200"/>
                </a:moveTo>
                <a:lnTo>
                  <a:pt x="9818" y="2400"/>
                </a:lnTo>
                <a:lnTo>
                  <a:pt x="11782" y="2400"/>
                </a:lnTo>
                <a:lnTo>
                  <a:pt x="11782" y="19200"/>
                </a:lnTo>
                <a:cubicBezTo>
                  <a:pt x="11782" y="19200"/>
                  <a:pt x="9818" y="19200"/>
                  <a:pt x="9818" y="19200"/>
                </a:cubicBezTo>
                <a:close/>
                <a:moveTo>
                  <a:pt x="2945" y="19200"/>
                </a:moveTo>
                <a:lnTo>
                  <a:pt x="2945" y="13200"/>
                </a:lnTo>
                <a:lnTo>
                  <a:pt x="4909" y="13200"/>
                </a:lnTo>
                <a:lnTo>
                  <a:pt x="4909" y="19200"/>
                </a:lnTo>
                <a:cubicBezTo>
                  <a:pt x="4909" y="19200"/>
                  <a:pt x="2945" y="19200"/>
                  <a:pt x="2945" y="19200"/>
                </a:cubicBezTo>
                <a:close/>
                <a:moveTo>
                  <a:pt x="20618" y="19200"/>
                </a:moveTo>
                <a:lnTo>
                  <a:pt x="20618" y="3600"/>
                </a:lnTo>
                <a:lnTo>
                  <a:pt x="14727" y="3600"/>
                </a:lnTo>
                <a:lnTo>
                  <a:pt x="14727" y="19200"/>
                </a:lnTo>
                <a:lnTo>
                  <a:pt x="13745" y="19200"/>
                </a:lnTo>
                <a:lnTo>
                  <a:pt x="13745" y="0"/>
                </a:lnTo>
                <a:lnTo>
                  <a:pt x="7855" y="0"/>
                </a:lnTo>
                <a:lnTo>
                  <a:pt x="7855" y="19200"/>
                </a:lnTo>
                <a:lnTo>
                  <a:pt x="6873" y="19200"/>
                </a:lnTo>
                <a:lnTo>
                  <a:pt x="6873" y="10800"/>
                </a:lnTo>
                <a:lnTo>
                  <a:pt x="982" y="10800"/>
                </a:lnTo>
                <a:lnTo>
                  <a:pt x="982" y="19200"/>
                </a:lnTo>
                <a:lnTo>
                  <a:pt x="0" y="19200"/>
                </a:lnTo>
                <a:lnTo>
                  <a:pt x="0" y="21600"/>
                </a:lnTo>
                <a:lnTo>
                  <a:pt x="982" y="21600"/>
                </a:lnTo>
                <a:lnTo>
                  <a:pt x="6873" y="21600"/>
                </a:lnTo>
                <a:lnTo>
                  <a:pt x="7855" y="21600"/>
                </a:lnTo>
                <a:lnTo>
                  <a:pt x="13745" y="21600"/>
                </a:lnTo>
                <a:lnTo>
                  <a:pt x="14727" y="21600"/>
                </a:lnTo>
                <a:lnTo>
                  <a:pt x="20618" y="21600"/>
                </a:lnTo>
                <a:lnTo>
                  <a:pt x="21600" y="21600"/>
                </a:lnTo>
                <a:lnTo>
                  <a:pt x="21600" y="19200"/>
                </a:lnTo>
                <a:cubicBezTo>
                  <a:pt x="21600" y="19200"/>
                  <a:pt x="20618" y="19200"/>
                  <a:pt x="20618" y="192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24" name="Google Shape;224;p15"/>
          <p:cNvSpPr/>
          <p:nvPr/>
        </p:nvSpPr>
        <p:spPr>
          <a:xfrm>
            <a:off x="15553870" y="8876121"/>
            <a:ext cx="731442" cy="731442"/>
          </a:xfrm>
          <a:custGeom>
            <a:rect b="b" l="l" r="r" t="t"/>
            <a:pathLst>
              <a:path extrusionOk="0" h="21600" w="21600">
                <a:moveTo>
                  <a:pt x="0" y="0"/>
                </a:moveTo>
                <a:lnTo>
                  <a:pt x="0" y="18002"/>
                </a:lnTo>
                <a:cubicBezTo>
                  <a:pt x="0" y="19987"/>
                  <a:pt x="1613" y="21600"/>
                  <a:pt x="3598" y="21600"/>
                </a:cubicBezTo>
                <a:lnTo>
                  <a:pt x="18002" y="21600"/>
                </a:lnTo>
                <a:cubicBezTo>
                  <a:pt x="19987" y="21600"/>
                  <a:pt x="21600" y="19987"/>
                  <a:pt x="21600" y="18002"/>
                </a:cubicBezTo>
                <a:lnTo>
                  <a:pt x="21600" y="12001"/>
                </a:lnTo>
                <a:cubicBezTo>
                  <a:pt x="21600" y="12001"/>
                  <a:pt x="16806" y="12001"/>
                  <a:pt x="16806" y="12001"/>
                </a:cubicBezTo>
                <a:lnTo>
                  <a:pt x="16806" y="0"/>
                </a:lnTo>
                <a:lnTo>
                  <a:pt x="0" y="0"/>
                </a:lnTo>
                <a:close/>
                <a:moveTo>
                  <a:pt x="2403" y="2403"/>
                </a:moveTo>
                <a:lnTo>
                  <a:pt x="14404" y="2403"/>
                </a:lnTo>
                <a:lnTo>
                  <a:pt x="14404" y="12001"/>
                </a:lnTo>
                <a:lnTo>
                  <a:pt x="14404" y="13197"/>
                </a:lnTo>
                <a:lnTo>
                  <a:pt x="14404" y="18002"/>
                </a:lnTo>
                <a:cubicBezTo>
                  <a:pt x="14404" y="18425"/>
                  <a:pt x="14492" y="18820"/>
                  <a:pt x="14627" y="19197"/>
                </a:cubicBezTo>
                <a:lnTo>
                  <a:pt x="3598" y="19197"/>
                </a:lnTo>
                <a:cubicBezTo>
                  <a:pt x="2936" y="19197"/>
                  <a:pt x="2402" y="18664"/>
                  <a:pt x="2403" y="18002"/>
                </a:cubicBezTo>
                <a:lnTo>
                  <a:pt x="2403" y="2403"/>
                </a:lnTo>
                <a:close/>
                <a:moveTo>
                  <a:pt x="4876" y="4876"/>
                </a:moveTo>
                <a:cubicBezTo>
                  <a:pt x="4876" y="4876"/>
                  <a:pt x="4876" y="7278"/>
                  <a:pt x="4876" y="7278"/>
                </a:cubicBezTo>
                <a:lnTo>
                  <a:pt x="12072" y="7278"/>
                </a:lnTo>
                <a:lnTo>
                  <a:pt x="12072" y="4876"/>
                </a:lnTo>
                <a:lnTo>
                  <a:pt x="4876" y="4876"/>
                </a:lnTo>
                <a:close/>
                <a:moveTo>
                  <a:pt x="4876" y="9751"/>
                </a:moveTo>
                <a:cubicBezTo>
                  <a:pt x="4876" y="9751"/>
                  <a:pt x="4876" y="12154"/>
                  <a:pt x="4876" y="12154"/>
                </a:cubicBezTo>
                <a:lnTo>
                  <a:pt x="12072" y="12154"/>
                </a:lnTo>
                <a:lnTo>
                  <a:pt x="12072" y="9751"/>
                </a:lnTo>
                <a:lnTo>
                  <a:pt x="4876" y="9751"/>
                </a:lnTo>
                <a:close/>
                <a:moveTo>
                  <a:pt x="16806" y="14404"/>
                </a:moveTo>
                <a:lnTo>
                  <a:pt x="19197" y="14404"/>
                </a:lnTo>
                <a:cubicBezTo>
                  <a:pt x="19197" y="14404"/>
                  <a:pt x="19197" y="18002"/>
                  <a:pt x="19197" y="18002"/>
                </a:cubicBezTo>
                <a:cubicBezTo>
                  <a:pt x="19197" y="18664"/>
                  <a:pt x="18663" y="19197"/>
                  <a:pt x="18002" y="19197"/>
                </a:cubicBezTo>
                <a:cubicBezTo>
                  <a:pt x="17340" y="19197"/>
                  <a:pt x="16806" y="18664"/>
                  <a:pt x="16806" y="18002"/>
                </a:cubicBezTo>
                <a:lnTo>
                  <a:pt x="16806" y="14404"/>
                </a:lnTo>
                <a:close/>
                <a:moveTo>
                  <a:pt x="4876" y="14627"/>
                </a:moveTo>
                <a:cubicBezTo>
                  <a:pt x="4876" y="14627"/>
                  <a:pt x="4876" y="17029"/>
                  <a:pt x="4876" y="17029"/>
                </a:cubicBezTo>
                <a:lnTo>
                  <a:pt x="9681" y="17029"/>
                </a:lnTo>
                <a:lnTo>
                  <a:pt x="9681" y="14627"/>
                </a:lnTo>
                <a:lnTo>
                  <a:pt x="4876" y="14627"/>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p:nvPr/>
        </p:nvSpPr>
        <p:spPr>
          <a:xfrm>
            <a:off x="8322736" y="8103865"/>
            <a:ext cx="2343555" cy="2343555"/>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0" name="Google Shape;230;p16"/>
          <p:cNvSpPr/>
          <p:nvPr/>
        </p:nvSpPr>
        <p:spPr>
          <a:xfrm>
            <a:off x="2927763" y="8103865"/>
            <a:ext cx="2343556" cy="2343555"/>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1" name="Google Shape;231;p16"/>
          <p:cNvSpPr/>
          <p:nvPr/>
        </p:nvSpPr>
        <p:spPr>
          <a:xfrm>
            <a:off x="13717708" y="8103865"/>
            <a:ext cx="2343556" cy="2343555"/>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2" name="Google Shape;232;p16"/>
          <p:cNvSpPr/>
          <p:nvPr/>
        </p:nvSpPr>
        <p:spPr>
          <a:xfrm>
            <a:off x="19112681" y="8103865"/>
            <a:ext cx="2343556" cy="2343555"/>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3" name="Google Shape;233;p16"/>
          <p:cNvSpPr/>
          <p:nvPr/>
        </p:nvSpPr>
        <p:spPr>
          <a:xfrm>
            <a:off x="8322736" y="8103865"/>
            <a:ext cx="2343555" cy="2343555"/>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4" name="Google Shape;234;p16"/>
          <p:cNvSpPr/>
          <p:nvPr/>
        </p:nvSpPr>
        <p:spPr>
          <a:xfrm>
            <a:off x="2927763" y="8103865"/>
            <a:ext cx="2343556" cy="2343555"/>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5" name="Google Shape;235;p16"/>
          <p:cNvSpPr/>
          <p:nvPr/>
        </p:nvSpPr>
        <p:spPr>
          <a:xfrm>
            <a:off x="13717708" y="8103865"/>
            <a:ext cx="2343556" cy="2343555"/>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6" name="Google Shape;236;p16"/>
          <p:cNvSpPr/>
          <p:nvPr/>
        </p:nvSpPr>
        <p:spPr>
          <a:xfrm>
            <a:off x="19112681" y="8103865"/>
            <a:ext cx="2343556" cy="2343555"/>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7" name="Google Shape;237;p16"/>
          <p:cNvSpPr/>
          <p:nvPr/>
        </p:nvSpPr>
        <p:spPr>
          <a:xfrm>
            <a:off x="3733781" y="8884482"/>
            <a:ext cx="731521" cy="782321"/>
          </a:xfrm>
          <a:custGeom>
            <a:rect b="b" l="l" r="r" t="t"/>
            <a:pathLst>
              <a:path extrusionOk="0" h="21600" w="21600">
                <a:moveTo>
                  <a:pt x="19200" y="19356"/>
                </a:moveTo>
                <a:lnTo>
                  <a:pt x="14400" y="19356"/>
                </a:lnTo>
                <a:lnTo>
                  <a:pt x="14400" y="12623"/>
                </a:lnTo>
                <a:lnTo>
                  <a:pt x="7200" y="12623"/>
                </a:lnTo>
                <a:lnTo>
                  <a:pt x="7200" y="19356"/>
                </a:lnTo>
                <a:lnTo>
                  <a:pt x="2400" y="19356"/>
                </a:lnTo>
                <a:lnTo>
                  <a:pt x="2400" y="8697"/>
                </a:lnTo>
                <a:lnTo>
                  <a:pt x="10812" y="2805"/>
                </a:lnTo>
                <a:lnTo>
                  <a:pt x="19200" y="8696"/>
                </a:lnTo>
                <a:cubicBezTo>
                  <a:pt x="19200" y="8696"/>
                  <a:pt x="19200" y="19356"/>
                  <a:pt x="19200" y="19356"/>
                </a:cubicBezTo>
                <a:close/>
                <a:moveTo>
                  <a:pt x="10815" y="0"/>
                </a:moveTo>
                <a:lnTo>
                  <a:pt x="0" y="7573"/>
                </a:lnTo>
                <a:lnTo>
                  <a:pt x="0" y="21600"/>
                </a:lnTo>
                <a:lnTo>
                  <a:pt x="9600" y="21600"/>
                </a:lnTo>
                <a:lnTo>
                  <a:pt x="9600" y="14868"/>
                </a:lnTo>
                <a:lnTo>
                  <a:pt x="12000" y="14868"/>
                </a:lnTo>
                <a:lnTo>
                  <a:pt x="12000" y="21600"/>
                </a:lnTo>
                <a:lnTo>
                  <a:pt x="21600" y="21600"/>
                </a:lnTo>
                <a:lnTo>
                  <a:pt x="21600" y="7575"/>
                </a:lnTo>
                <a:cubicBezTo>
                  <a:pt x="21600" y="7575"/>
                  <a:pt x="10815" y="0"/>
                  <a:pt x="10815"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8" name="Google Shape;238;p16"/>
          <p:cNvSpPr/>
          <p:nvPr/>
        </p:nvSpPr>
        <p:spPr>
          <a:xfrm>
            <a:off x="19878057" y="8884482"/>
            <a:ext cx="812801" cy="8128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925" y="5400"/>
                </a:moveTo>
                <a:lnTo>
                  <a:pt x="9925" y="6476"/>
                </a:lnTo>
                <a:cubicBezTo>
                  <a:pt x="8733" y="6476"/>
                  <a:pt x="7763" y="7447"/>
                  <a:pt x="7763" y="8638"/>
                </a:cubicBezTo>
                <a:lnTo>
                  <a:pt x="7763" y="9724"/>
                </a:lnTo>
                <a:cubicBezTo>
                  <a:pt x="7763" y="10915"/>
                  <a:pt x="8733" y="11876"/>
                  <a:pt x="9925" y="11876"/>
                </a:cubicBezTo>
                <a:lnTo>
                  <a:pt x="12087" y="11876"/>
                </a:lnTo>
                <a:lnTo>
                  <a:pt x="12087" y="12962"/>
                </a:lnTo>
                <a:lnTo>
                  <a:pt x="7763" y="12962"/>
                </a:lnTo>
                <a:lnTo>
                  <a:pt x="7763" y="15124"/>
                </a:lnTo>
                <a:lnTo>
                  <a:pt x="9925" y="15124"/>
                </a:lnTo>
                <a:lnTo>
                  <a:pt x="9925" y="16200"/>
                </a:lnTo>
                <a:lnTo>
                  <a:pt x="12087" y="16200"/>
                </a:lnTo>
                <a:lnTo>
                  <a:pt x="12087" y="15124"/>
                </a:lnTo>
                <a:cubicBezTo>
                  <a:pt x="13278" y="15124"/>
                  <a:pt x="14238" y="14153"/>
                  <a:pt x="14238" y="12962"/>
                </a:cubicBezTo>
                <a:lnTo>
                  <a:pt x="14238" y="11876"/>
                </a:lnTo>
                <a:cubicBezTo>
                  <a:pt x="14238" y="10685"/>
                  <a:pt x="13278" y="9724"/>
                  <a:pt x="12087" y="9724"/>
                </a:cubicBezTo>
                <a:lnTo>
                  <a:pt x="9925" y="9724"/>
                </a:lnTo>
                <a:lnTo>
                  <a:pt x="9925" y="8638"/>
                </a:lnTo>
                <a:lnTo>
                  <a:pt x="14238" y="8638"/>
                </a:lnTo>
                <a:lnTo>
                  <a:pt x="14238" y="6476"/>
                </a:lnTo>
                <a:lnTo>
                  <a:pt x="12087" y="6476"/>
                </a:lnTo>
                <a:cubicBezTo>
                  <a:pt x="12087" y="6476"/>
                  <a:pt x="12087" y="5400"/>
                  <a:pt x="12087" y="5400"/>
                </a:cubicBezTo>
                <a:lnTo>
                  <a:pt x="9925" y="5400"/>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39" name="Google Shape;239;p16"/>
          <p:cNvSpPr/>
          <p:nvPr/>
        </p:nvSpPr>
        <p:spPr>
          <a:xfrm>
            <a:off x="9047433" y="8884482"/>
            <a:ext cx="894161" cy="894160"/>
          </a:xfrm>
          <a:custGeom>
            <a:rect b="b" l="l" r="r" t="t"/>
            <a:pathLst>
              <a:path extrusionOk="0" h="21600" w="21600">
                <a:moveTo>
                  <a:pt x="7852" y="0"/>
                </a:moveTo>
                <a:lnTo>
                  <a:pt x="7852" y="3519"/>
                </a:lnTo>
                <a:cubicBezTo>
                  <a:pt x="7812" y="3535"/>
                  <a:pt x="7777" y="3550"/>
                  <a:pt x="7737" y="3566"/>
                </a:cubicBezTo>
                <a:lnTo>
                  <a:pt x="5244" y="1083"/>
                </a:lnTo>
                <a:lnTo>
                  <a:pt x="1083" y="5244"/>
                </a:lnTo>
                <a:lnTo>
                  <a:pt x="3566" y="7737"/>
                </a:lnTo>
                <a:cubicBezTo>
                  <a:pt x="3550" y="7777"/>
                  <a:pt x="3535" y="7812"/>
                  <a:pt x="3519" y="7852"/>
                </a:cubicBezTo>
                <a:lnTo>
                  <a:pt x="0" y="7852"/>
                </a:lnTo>
                <a:lnTo>
                  <a:pt x="0" y="13748"/>
                </a:lnTo>
                <a:lnTo>
                  <a:pt x="3519" y="13748"/>
                </a:lnTo>
                <a:cubicBezTo>
                  <a:pt x="3535" y="13788"/>
                  <a:pt x="3550" y="13823"/>
                  <a:pt x="3566" y="13863"/>
                </a:cubicBezTo>
                <a:lnTo>
                  <a:pt x="1083" y="16356"/>
                </a:lnTo>
                <a:lnTo>
                  <a:pt x="5244" y="20517"/>
                </a:lnTo>
                <a:lnTo>
                  <a:pt x="7737" y="18034"/>
                </a:lnTo>
                <a:cubicBezTo>
                  <a:pt x="7777" y="18050"/>
                  <a:pt x="7812" y="18065"/>
                  <a:pt x="7852" y="18081"/>
                </a:cubicBezTo>
                <a:lnTo>
                  <a:pt x="7852" y="21600"/>
                </a:lnTo>
                <a:lnTo>
                  <a:pt x="13748" y="21600"/>
                </a:lnTo>
                <a:lnTo>
                  <a:pt x="13748" y="18081"/>
                </a:lnTo>
                <a:cubicBezTo>
                  <a:pt x="13788" y="18065"/>
                  <a:pt x="13823" y="18050"/>
                  <a:pt x="13863" y="18034"/>
                </a:cubicBezTo>
                <a:lnTo>
                  <a:pt x="16356" y="20517"/>
                </a:lnTo>
                <a:lnTo>
                  <a:pt x="20517" y="16356"/>
                </a:lnTo>
                <a:lnTo>
                  <a:pt x="18034" y="13863"/>
                </a:lnTo>
                <a:cubicBezTo>
                  <a:pt x="18050" y="13823"/>
                  <a:pt x="18065" y="13788"/>
                  <a:pt x="18081" y="13748"/>
                </a:cubicBezTo>
                <a:cubicBezTo>
                  <a:pt x="18081" y="13748"/>
                  <a:pt x="21600" y="13748"/>
                  <a:pt x="21600" y="13748"/>
                </a:cubicBezTo>
                <a:lnTo>
                  <a:pt x="21600" y="7852"/>
                </a:lnTo>
                <a:lnTo>
                  <a:pt x="18081" y="7852"/>
                </a:lnTo>
                <a:cubicBezTo>
                  <a:pt x="18065" y="7812"/>
                  <a:pt x="18050" y="7777"/>
                  <a:pt x="18034" y="7737"/>
                </a:cubicBezTo>
                <a:lnTo>
                  <a:pt x="20517" y="5244"/>
                </a:lnTo>
                <a:lnTo>
                  <a:pt x="16356" y="1083"/>
                </a:lnTo>
                <a:lnTo>
                  <a:pt x="13863" y="3566"/>
                </a:lnTo>
                <a:cubicBezTo>
                  <a:pt x="13823" y="3550"/>
                  <a:pt x="13788" y="3535"/>
                  <a:pt x="13748" y="3519"/>
                </a:cubicBezTo>
                <a:lnTo>
                  <a:pt x="13748" y="0"/>
                </a:lnTo>
                <a:lnTo>
                  <a:pt x="7852" y="0"/>
                </a:lnTo>
                <a:close/>
                <a:moveTo>
                  <a:pt x="9817" y="1965"/>
                </a:moveTo>
                <a:lnTo>
                  <a:pt x="11783" y="1965"/>
                </a:lnTo>
                <a:lnTo>
                  <a:pt x="11783" y="4947"/>
                </a:lnTo>
                <a:lnTo>
                  <a:pt x="12483" y="5158"/>
                </a:lnTo>
                <a:cubicBezTo>
                  <a:pt x="12878" y="5275"/>
                  <a:pt x="13258" y="5430"/>
                  <a:pt x="13604" y="5618"/>
                </a:cubicBezTo>
                <a:lnTo>
                  <a:pt x="14247" y="5963"/>
                </a:lnTo>
                <a:lnTo>
                  <a:pt x="16356" y="3854"/>
                </a:lnTo>
                <a:lnTo>
                  <a:pt x="17746" y="5244"/>
                </a:lnTo>
                <a:lnTo>
                  <a:pt x="15637" y="7353"/>
                </a:lnTo>
                <a:lnTo>
                  <a:pt x="15982" y="7996"/>
                </a:lnTo>
                <a:cubicBezTo>
                  <a:pt x="16170" y="8342"/>
                  <a:pt x="16325" y="8722"/>
                  <a:pt x="16442" y="9117"/>
                </a:cubicBezTo>
                <a:lnTo>
                  <a:pt x="16653" y="9817"/>
                </a:lnTo>
                <a:lnTo>
                  <a:pt x="19635" y="9817"/>
                </a:lnTo>
                <a:lnTo>
                  <a:pt x="19635" y="11783"/>
                </a:lnTo>
                <a:lnTo>
                  <a:pt x="16653" y="11783"/>
                </a:lnTo>
                <a:lnTo>
                  <a:pt x="16442" y="12483"/>
                </a:lnTo>
                <a:cubicBezTo>
                  <a:pt x="16325" y="12878"/>
                  <a:pt x="16170" y="13258"/>
                  <a:pt x="15982" y="13604"/>
                </a:cubicBezTo>
                <a:lnTo>
                  <a:pt x="15637" y="14247"/>
                </a:lnTo>
                <a:cubicBezTo>
                  <a:pt x="15637" y="14247"/>
                  <a:pt x="17746" y="16356"/>
                  <a:pt x="17746" y="16356"/>
                </a:cubicBezTo>
                <a:lnTo>
                  <a:pt x="16356" y="17746"/>
                </a:lnTo>
                <a:lnTo>
                  <a:pt x="14247" y="15637"/>
                </a:lnTo>
                <a:lnTo>
                  <a:pt x="13604" y="15982"/>
                </a:lnTo>
                <a:cubicBezTo>
                  <a:pt x="13258" y="16170"/>
                  <a:pt x="12878" y="16325"/>
                  <a:pt x="12483" y="16442"/>
                </a:cubicBezTo>
                <a:lnTo>
                  <a:pt x="11783" y="16653"/>
                </a:lnTo>
                <a:lnTo>
                  <a:pt x="11783" y="19635"/>
                </a:lnTo>
                <a:lnTo>
                  <a:pt x="9817" y="19635"/>
                </a:lnTo>
                <a:lnTo>
                  <a:pt x="9817" y="16653"/>
                </a:lnTo>
                <a:lnTo>
                  <a:pt x="9117" y="16442"/>
                </a:lnTo>
                <a:cubicBezTo>
                  <a:pt x="8722" y="16325"/>
                  <a:pt x="8342" y="16170"/>
                  <a:pt x="7996" y="15982"/>
                </a:cubicBezTo>
                <a:lnTo>
                  <a:pt x="7353" y="15637"/>
                </a:lnTo>
                <a:lnTo>
                  <a:pt x="5244" y="17746"/>
                </a:lnTo>
                <a:lnTo>
                  <a:pt x="3854" y="16356"/>
                </a:lnTo>
                <a:lnTo>
                  <a:pt x="5963" y="14247"/>
                </a:lnTo>
                <a:lnTo>
                  <a:pt x="5618" y="13604"/>
                </a:lnTo>
                <a:cubicBezTo>
                  <a:pt x="5430" y="13258"/>
                  <a:pt x="5275" y="12878"/>
                  <a:pt x="5158" y="12483"/>
                </a:cubicBezTo>
                <a:lnTo>
                  <a:pt x="4947" y="11783"/>
                </a:lnTo>
                <a:lnTo>
                  <a:pt x="1965" y="11783"/>
                </a:lnTo>
                <a:lnTo>
                  <a:pt x="1965" y="9817"/>
                </a:lnTo>
                <a:lnTo>
                  <a:pt x="4947" y="9817"/>
                </a:lnTo>
                <a:lnTo>
                  <a:pt x="5158" y="9117"/>
                </a:lnTo>
                <a:cubicBezTo>
                  <a:pt x="5275" y="8722"/>
                  <a:pt x="5430" y="8342"/>
                  <a:pt x="5618" y="7996"/>
                </a:cubicBezTo>
                <a:lnTo>
                  <a:pt x="5963" y="7353"/>
                </a:lnTo>
                <a:lnTo>
                  <a:pt x="3854" y="5244"/>
                </a:lnTo>
                <a:lnTo>
                  <a:pt x="5244" y="3854"/>
                </a:lnTo>
                <a:lnTo>
                  <a:pt x="7353" y="5963"/>
                </a:lnTo>
                <a:lnTo>
                  <a:pt x="7996" y="5618"/>
                </a:lnTo>
                <a:cubicBezTo>
                  <a:pt x="8342" y="5430"/>
                  <a:pt x="8722" y="5275"/>
                  <a:pt x="9117" y="5158"/>
                </a:cubicBezTo>
                <a:lnTo>
                  <a:pt x="9817" y="4947"/>
                </a:lnTo>
                <a:lnTo>
                  <a:pt x="9817" y="1965"/>
                </a:lnTo>
                <a:close/>
                <a:moveTo>
                  <a:pt x="10920" y="7977"/>
                </a:moveTo>
                <a:cubicBezTo>
                  <a:pt x="9296" y="7977"/>
                  <a:pt x="7977" y="9296"/>
                  <a:pt x="7977" y="10920"/>
                </a:cubicBezTo>
                <a:cubicBezTo>
                  <a:pt x="7977" y="12544"/>
                  <a:pt x="9296" y="13863"/>
                  <a:pt x="10920" y="13863"/>
                </a:cubicBezTo>
                <a:cubicBezTo>
                  <a:pt x="12544" y="13863"/>
                  <a:pt x="13863" y="12544"/>
                  <a:pt x="13863" y="10920"/>
                </a:cubicBezTo>
                <a:cubicBezTo>
                  <a:pt x="13863" y="9296"/>
                  <a:pt x="12544" y="7977"/>
                  <a:pt x="10920" y="7977"/>
                </a:cubicBezTo>
                <a:close/>
                <a:moveTo>
                  <a:pt x="10920" y="9942"/>
                </a:moveTo>
                <a:cubicBezTo>
                  <a:pt x="11461" y="9942"/>
                  <a:pt x="11907" y="10379"/>
                  <a:pt x="11907" y="10920"/>
                </a:cubicBezTo>
                <a:cubicBezTo>
                  <a:pt x="11907" y="11461"/>
                  <a:pt x="11461" y="11907"/>
                  <a:pt x="10920" y="11907"/>
                </a:cubicBezTo>
                <a:cubicBezTo>
                  <a:pt x="10379" y="11907"/>
                  <a:pt x="9942" y="11461"/>
                  <a:pt x="9942" y="10920"/>
                </a:cubicBezTo>
                <a:cubicBezTo>
                  <a:pt x="9942" y="10379"/>
                  <a:pt x="10379" y="9942"/>
                  <a:pt x="10920" y="9942"/>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40" name="Google Shape;240;p16"/>
          <p:cNvSpPr/>
          <p:nvPr/>
        </p:nvSpPr>
        <p:spPr>
          <a:xfrm>
            <a:off x="14483086" y="8884482"/>
            <a:ext cx="812801" cy="812801"/>
          </a:xfrm>
          <a:custGeom>
            <a:rect b="b" l="l" r="r" t="t"/>
            <a:pathLst>
              <a:path extrusionOk="0" h="21600" w="21600">
                <a:moveTo>
                  <a:pt x="10800" y="0"/>
                </a:moveTo>
                <a:cubicBezTo>
                  <a:pt x="4845" y="0"/>
                  <a:pt x="0" y="4845"/>
                  <a:pt x="0" y="10800"/>
                </a:cubicBezTo>
                <a:cubicBezTo>
                  <a:pt x="0" y="13723"/>
                  <a:pt x="1176" y="16374"/>
                  <a:pt x="3069" y="18320"/>
                </a:cubicBezTo>
                <a:lnTo>
                  <a:pt x="3006" y="18373"/>
                </a:lnTo>
                <a:lnTo>
                  <a:pt x="3976" y="19174"/>
                </a:lnTo>
                <a:cubicBezTo>
                  <a:pt x="4229" y="19380"/>
                  <a:pt x="4488" y="19562"/>
                  <a:pt x="4757" y="19744"/>
                </a:cubicBezTo>
                <a:cubicBezTo>
                  <a:pt x="4778" y="19758"/>
                  <a:pt x="4809" y="19772"/>
                  <a:pt x="4830" y="19786"/>
                </a:cubicBezTo>
                <a:cubicBezTo>
                  <a:pt x="5077" y="19950"/>
                  <a:pt x="5320" y="20107"/>
                  <a:pt x="5579" y="20250"/>
                </a:cubicBezTo>
                <a:cubicBezTo>
                  <a:pt x="5699" y="20316"/>
                  <a:pt x="5826" y="20378"/>
                  <a:pt x="5948" y="20440"/>
                </a:cubicBezTo>
                <a:cubicBezTo>
                  <a:pt x="6113" y="20523"/>
                  <a:pt x="6276" y="20598"/>
                  <a:pt x="6444" y="20672"/>
                </a:cubicBezTo>
                <a:cubicBezTo>
                  <a:pt x="6597" y="20739"/>
                  <a:pt x="6752" y="20801"/>
                  <a:pt x="6908" y="20862"/>
                </a:cubicBezTo>
                <a:cubicBezTo>
                  <a:pt x="7055" y="20918"/>
                  <a:pt x="7202" y="20980"/>
                  <a:pt x="7351" y="21030"/>
                </a:cubicBezTo>
                <a:cubicBezTo>
                  <a:pt x="7517" y="21086"/>
                  <a:pt x="7689" y="21130"/>
                  <a:pt x="7857" y="21178"/>
                </a:cubicBezTo>
                <a:cubicBezTo>
                  <a:pt x="8011" y="21222"/>
                  <a:pt x="8166" y="21268"/>
                  <a:pt x="8321" y="21305"/>
                </a:cubicBezTo>
                <a:cubicBezTo>
                  <a:pt x="8484" y="21343"/>
                  <a:pt x="8641" y="21379"/>
                  <a:pt x="8807" y="21410"/>
                </a:cubicBezTo>
                <a:cubicBezTo>
                  <a:pt x="8994" y="21445"/>
                  <a:pt x="9187" y="21469"/>
                  <a:pt x="9376" y="21495"/>
                </a:cubicBezTo>
                <a:cubicBezTo>
                  <a:pt x="9514" y="21513"/>
                  <a:pt x="9649" y="21534"/>
                  <a:pt x="9788" y="21547"/>
                </a:cubicBezTo>
                <a:cubicBezTo>
                  <a:pt x="10123" y="21579"/>
                  <a:pt x="10461" y="21600"/>
                  <a:pt x="10800" y="21600"/>
                </a:cubicBezTo>
                <a:cubicBezTo>
                  <a:pt x="11138" y="21600"/>
                  <a:pt x="11477" y="21579"/>
                  <a:pt x="11812" y="21547"/>
                </a:cubicBezTo>
                <a:cubicBezTo>
                  <a:pt x="11951" y="21534"/>
                  <a:pt x="12086" y="21513"/>
                  <a:pt x="12224" y="21495"/>
                </a:cubicBezTo>
                <a:cubicBezTo>
                  <a:pt x="12413" y="21469"/>
                  <a:pt x="12606" y="21445"/>
                  <a:pt x="12793" y="21410"/>
                </a:cubicBezTo>
                <a:cubicBezTo>
                  <a:pt x="12959" y="21379"/>
                  <a:pt x="13116" y="21343"/>
                  <a:pt x="13279" y="21305"/>
                </a:cubicBezTo>
                <a:cubicBezTo>
                  <a:pt x="13434" y="21268"/>
                  <a:pt x="13589" y="21222"/>
                  <a:pt x="13743" y="21178"/>
                </a:cubicBezTo>
                <a:cubicBezTo>
                  <a:pt x="13911" y="21130"/>
                  <a:pt x="14083" y="21086"/>
                  <a:pt x="14249" y="21030"/>
                </a:cubicBezTo>
                <a:cubicBezTo>
                  <a:pt x="14398" y="20980"/>
                  <a:pt x="14545" y="20918"/>
                  <a:pt x="14692" y="20862"/>
                </a:cubicBezTo>
                <a:cubicBezTo>
                  <a:pt x="14848" y="20801"/>
                  <a:pt x="15003" y="20740"/>
                  <a:pt x="15156" y="20672"/>
                </a:cubicBezTo>
                <a:cubicBezTo>
                  <a:pt x="15324" y="20598"/>
                  <a:pt x="15487" y="20522"/>
                  <a:pt x="15652" y="20440"/>
                </a:cubicBezTo>
                <a:cubicBezTo>
                  <a:pt x="15774" y="20378"/>
                  <a:pt x="15901" y="20316"/>
                  <a:pt x="16021" y="20250"/>
                </a:cubicBezTo>
                <a:cubicBezTo>
                  <a:pt x="16280" y="20107"/>
                  <a:pt x="16523" y="19950"/>
                  <a:pt x="16770" y="19786"/>
                </a:cubicBezTo>
                <a:cubicBezTo>
                  <a:pt x="16791" y="19772"/>
                  <a:pt x="16822" y="19758"/>
                  <a:pt x="16843" y="19744"/>
                </a:cubicBezTo>
                <a:cubicBezTo>
                  <a:pt x="17112" y="19562"/>
                  <a:pt x="17371" y="19380"/>
                  <a:pt x="17624" y="19174"/>
                </a:cubicBezTo>
                <a:lnTo>
                  <a:pt x="18594" y="18373"/>
                </a:lnTo>
                <a:lnTo>
                  <a:pt x="18531" y="18320"/>
                </a:lnTo>
                <a:cubicBezTo>
                  <a:pt x="20424" y="16374"/>
                  <a:pt x="21600" y="13723"/>
                  <a:pt x="21600" y="10800"/>
                </a:cubicBezTo>
                <a:cubicBezTo>
                  <a:pt x="21600" y="4845"/>
                  <a:pt x="16755" y="0"/>
                  <a:pt x="10800" y="0"/>
                </a:cubicBezTo>
                <a:close/>
                <a:moveTo>
                  <a:pt x="10800" y="2162"/>
                </a:moveTo>
                <a:cubicBezTo>
                  <a:pt x="15564" y="2162"/>
                  <a:pt x="19438" y="6036"/>
                  <a:pt x="19438" y="10800"/>
                </a:cubicBezTo>
                <a:cubicBezTo>
                  <a:pt x="19438" y="13187"/>
                  <a:pt x="18466" y="15352"/>
                  <a:pt x="16896" y="16917"/>
                </a:cubicBezTo>
                <a:cubicBezTo>
                  <a:pt x="15246" y="15728"/>
                  <a:pt x="13203" y="15124"/>
                  <a:pt x="10800" y="15124"/>
                </a:cubicBezTo>
                <a:cubicBezTo>
                  <a:pt x="8397" y="15124"/>
                  <a:pt x="6354" y="15728"/>
                  <a:pt x="4704" y="16917"/>
                </a:cubicBezTo>
                <a:cubicBezTo>
                  <a:pt x="3134" y="15352"/>
                  <a:pt x="2162" y="13187"/>
                  <a:pt x="2162" y="10800"/>
                </a:cubicBezTo>
                <a:cubicBezTo>
                  <a:pt x="2162" y="6036"/>
                  <a:pt x="6036" y="2162"/>
                  <a:pt x="10800" y="2162"/>
                </a:cubicBezTo>
                <a:close/>
                <a:moveTo>
                  <a:pt x="10937" y="4388"/>
                </a:moveTo>
                <a:cubicBezTo>
                  <a:pt x="8257" y="4388"/>
                  <a:pt x="6075" y="6570"/>
                  <a:pt x="6075" y="9250"/>
                </a:cubicBezTo>
                <a:cubicBezTo>
                  <a:pt x="6075" y="11930"/>
                  <a:pt x="8257" y="14112"/>
                  <a:pt x="10937" y="14112"/>
                </a:cubicBezTo>
                <a:cubicBezTo>
                  <a:pt x="13617" y="14112"/>
                  <a:pt x="15799" y="11930"/>
                  <a:pt x="15799" y="9250"/>
                </a:cubicBezTo>
                <a:cubicBezTo>
                  <a:pt x="15799" y="6570"/>
                  <a:pt x="13617" y="4388"/>
                  <a:pt x="10937" y="4388"/>
                </a:cubicBezTo>
                <a:close/>
                <a:moveTo>
                  <a:pt x="10937" y="6550"/>
                </a:moveTo>
                <a:cubicBezTo>
                  <a:pt x="12426" y="6550"/>
                  <a:pt x="13637" y="7761"/>
                  <a:pt x="13637" y="9250"/>
                </a:cubicBezTo>
                <a:cubicBezTo>
                  <a:pt x="13637" y="10738"/>
                  <a:pt x="12426" y="11950"/>
                  <a:pt x="10937" y="11950"/>
                </a:cubicBezTo>
                <a:cubicBezTo>
                  <a:pt x="9448" y="11950"/>
                  <a:pt x="8237" y="10738"/>
                  <a:pt x="8237" y="9250"/>
                </a:cubicBezTo>
                <a:cubicBezTo>
                  <a:pt x="8237" y="7761"/>
                  <a:pt x="9448" y="6550"/>
                  <a:pt x="10937" y="6550"/>
                </a:cubicBezTo>
                <a:close/>
                <a:moveTo>
                  <a:pt x="10800" y="17276"/>
                </a:moveTo>
                <a:cubicBezTo>
                  <a:pt x="12458" y="17276"/>
                  <a:pt x="13889" y="17621"/>
                  <a:pt x="15071" y="18299"/>
                </a:cubicBezTo>
                <a:cubicBezTo>
                  <a:pt x="15041" y="18317"/>
                  <a:pt x="15008" y="18345"/>
                  <a:pt x="14977" y="18362"/>
                </a:cubicBezTo>
                <a:cubicBezTo>
                  <a:pt x="14697" y="18517"/>
                  <a:pt x="14407" y="18652"/>
                  <a:pt x="14112" y="18773"/>
                </a:cubicBezTo>
                <a:cubicBezTo>
                  <a:pt x="14056" y="18797"/>
                  <a:pt x="14000" y="18814"/>
                  <a:pt x="13943" y="18837"/>
                </a:cubicBezTo>
                <a:cubicBezTo>
                  <a:pt x="13653" y="18948"/>
                  <a:pt x="13357" y="19053"/>
                  <a:pt x="13057" y="19132"/>
                </a:cubicBezTo>
                <a:cubicBezTo>
                  <a:pt x="13026" y="19141"/>
                  <a:pt x="12994" y="19145"/>
                  <a:pt x="12962" y="19153"/>
                </a:cubicBezTo>
                <a:cubicBezTo>
                  <a:pt x="11549" y="19509"/>
                  <a:pt x="10051" y="19509"/>
                  <a:pt x="8638" y="19153"/>
                </a:cubicBezTo>
                <a:cubicBezTo>
                  <a:pt x="8606" y="19145"/>
                  <a:pt x="8574" y="19141"/>
                  <a:pt x="8543" y="19132"/>
                </a:cubicBezTo>
                <a:cubicBezTo>
                  <a:pt x="8242" y="19053"/>
                  <a:pt x="7947" y="18949"/>
                  <a:pt x="7657" y="18837"/>
                </a:cubicBezTo>
                <a:cubicBezTo>
                  <a:pt x="7601" y="18815"/>
                  <a:pt x="7544" y="18797"/>
                  <a:pt x="7488" y="18773"/>
                </a:cubicBezTo>
                <a:cubicBezTo>
                  <a:pt x="7193" y="18652"/>
                  <a:pt x="6903" y="18518"/>
                  <a:pt x="6623" y="18362"/>
                </a:cubicBezTo>
                <a:cubicBezTo>
                  <a:pt x="6592" y="18345"/>
                  <a:pt x="6559" y="18317"/>
                  <a:pt x="6529" y="18299"/>
                </a:cubicBezTo>
                <a:cubicBezTo>
                  <a:pt x="7711" y="17621"/>
                  <a:pt x="9142" y="17276"/>
                  <a:pt x="10800" y="17276"/>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41" name="Google Shape;241;p16"/>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Key Facts</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Short Intro into </a:t>
            </a:r>
            <a:r>
              <a:rPr b="1" i="0" lang="en-US" sz="5500" u="none" cap="none" strike="noStrike">
                <a:solidFill>
                  <a:schemeClr val="accent2"/>
                </a:solidFill>
                <a:latin typeface="IBM Plex Sans"/>
                <a:ea typeface="IBM Plex Sans"/>
                <a:cs typeface="IBM Plex Sans"/>
                <a:sym typeface="IBM Plex Sans"/>
              </a:rPr>
              <a:t>Elevator Pitch.</a:t>
            </a:r>
            <a:endParaRPr/>
          </a:p>
        </p:txBody>
      </p:sp>
      <p:sp>
        <p:nvSpPr>
          <p:cNvPr id="242" name="Google Shape;242;p16"/>
          <p:cNvSpPr txBox="1"/>
          <p:nvPr/>
        </p:nvSpPr>
        <p:spPr>
          <a:xfrm>
            <a:off x="2184829" y="10938991"/>
            <a:ext cx="3775276"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Based in </a:t>
            </a:r>
            <a:br>
              <a:rPr b="0" i="0" lang="en-US" sz="3400" u="none" cap="none" strike="noStrike">
                <a:solidFill>
                  <a:schemeClr val="accent1"/>
                </a:solidFill>
                <a:latin typeface="IBM Plex Sans Light"/>
                <a:ea typeface="IBM Plex Sans Light"/>
                <a:cs typeface="IBM Plex Sans Light"/>
                <a:sym typeface="IBM Plex Sans Light"/>
              </a:rPr>
            </a:br>
            <a:r>
              <a:rPr b="0" i="0" lang="en-US" sz="3400" u="none" cap="none" strike="noStrike">
                <a:solidFill>
                  <a:schemeClr val="accent1"/>
                </a:solidFill>
                <a:latin typeface="IBM Plex Sans Light"/>
                <a:ea typeface="IBM Plex Sans Light"/>
                <a:cs typeface="IBM Plex Sans Light"/>
                <a:sym typeface="IBM Plex Sans Light"/>
              </a:rPr>
              <a:t>San Francisco</a:t>
            </a:r>
            <a:endParaRPr/>
          </a:p>
        </p:txBody>
      </p:sp>
      <p:sp>
        <p:nvSpPr>
          <p:cNvPr id="243" name="Google Shape;243;p16"/>
          <p:cNvSpPr txBox="1"/>
          <p:nvPr/>
        </p:nvSpPr>
        <p:spPr>
          <a:xfrm>
            <a:off x="7597851" y="10938991"/>
            <a:ext cx="3775276"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256 Full Time Employees</a:t>
            </a:r>
            <a:endParaRPr/>
          </a:p>
        </p:txBody>
      </p:sp>
      <p:sp>
        <p:nvSpPr>
          <p:cNvPr id="244" name="Google Shape;244;p16"/>
          <p:cNvSpPr txBox="1"/>
          <p:nvPr/>
        </p:nvSpPr>
        <p:spPr>
          <a:xfrm>
            <a:off x="13010874" y="10938991"/>
            <a:ext cx="3775275"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Founded in </a:t>
            </a:r>
            <a:br>
              <a:rPr b="0" i="0" lang="en-US" sz="3400" u="none" cap="none" strike="noStrike">
                <a:solidFill>
                  <a:schemeClr val="accent1"/>
                </a:solidFill>
                <a:latin typeface="IBM Plex Sans Light"/>
                <a:ea typeface="IBM Plex Sans Light"/>
                <a:cs typeface="IBM Plex Sans Light"/>
                <a:sym typeface="IBM Plex Sans Light"/>
              </a:rPr>
            </a:br>
            <a:r>
              <a:rPr b="0" i="0" lang="en-US" sz="3400" u="none" cap="none" strike="noStrike">
                <a:solidFill>
                  <a:schemeClr val="accent1"/>
                </a:solidFill>
                <a:latin typeface="IBM Plex Sans Light"/>
                <a:ea typeface="IBM Plex Sans Light"/>
                <a:cs typeface="IBM Plex Sans Light"/>
                <a:sym typeface="IBM Plex Sans Light"/>
              </a:rPr>
              <a:t>2021</a:t>
            </a:r>
            <a:endParaRPr/>
          </a:p>
        </p:txBody>
      </p:sp>
      <p:sp>
        <p:nvSpPr>
          <p:cNvPr id="245" name="Google Shape;245;p16"/>
          <p:cNvSpPr txBox="1"/>
          <p:nvPr/>
        </p:nvSpPr>
        <p:spPr>
          <a:xfrm>
            <a:off x="18423895" y="10938991"/>
            <a:ext cx="3775276"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Yearly Average Growth </a:t>
            </a:r>
            <a:endParaRPr/>
          </a:p>
        </p:txBody>
      </p:sp>
      <p:sp>
        <p:nvSpPr>
          <p:cNvPr id="246" name="Google Shape;246;p16"/>
          <p:cNvSpPr txBox="1"/>
          <p:nvPr/>
        </p:nvSpPr>
        <p:spPr>
          <a:xfrm>
            <a:off x="3894405" y="3577616"/>
            <a:ext cx="16595190" cy="2287903"/>
          </a:xfrm>
          <a:prstGeom prst="rect">
            <a:avLst/>
          </a:prstGeom>
          <a:noFill/>
          <a:ln>
            <a:noFill/>
          </a:ln>
        </p:spPr>
        <p:txBody>
          <a:bodyPr anchorCtr="0" anchor="t" bIns="0" lIns="0" spcFirstLastPara="1" rIns="0" wrap="square" tIns="0">
            <a:spAutoFit/>
          </a:bodyPr>
          <a:lstStyle/>
          <a:p>
            <a:pPr indent="0" lvl="0" marL="0" marR="0" rtl="0" algn="ctr">
              <a:lnSpc>
                <a:spcPct val="179411"/>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“We are on a mission to revolutionize the way that companies get paid. We provide a solution that adds connectivity and clarity to a company's payment. Where systems were previously closed and disconnected, our platform enables smooth and clear processes.”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nvSpPr>
        <p:spPr>
          <a:xfrm>
            <a:off x="2819366" y="8776718"/>
            <a:ext cx="3026439" cy="896527"/>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20% Risk Asset Properties </a:t>
            </a:r>
            <a:endParaRPr/>
          </a:p>
          <a:p>
            <a:pPr indent="0" lvl="0" marL="0" marR="0" rtl="0" algn="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sp>
        <p:nvSpPr>
          <p:cNvPr id="252" name="Google Shape;252;p17"/>
          <p:cNvSpPr/>
          <p:nvPr/>
        </p:nvSpPr>
        <p:spPr>
          <a:xfrm>
            <a:off x="11439859" y="3850596"/>
            <a:ext cx="6064812" cy="6064813"/>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3" name="Google Shape;253;p17"/>
          <p:cNvSpPr/>
          <p:nvPr/>
        </p:nvSpPr>
        <p:spPr>
          <a:xfrm>
            <a:off x="6879328" y="3850596"/>
            <a:ext cx="6064813" cy="606481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4" name="Google Shape;254;p17"/>
          <p:cNvSpPr/>
          <p:nvPr/>
        </p:nvSpPr>
        <p:spPr>
          <a:xfrm>
            <a:off x="16380767" y="8315011"/>
            <a:ext cx="1858136" cy="1858136"/>
          </a:xfrm>
          <a:prstGeom prst="ellipse">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5" name="Google Shape;255;p17"/>
          <p:cNvSpPr/>
          <p:nvPr/>
        </p:nvSpPr>
        <p:spPr>
          <a:xfrm>
            <a:off x="6148801" y="8315011"/>
            <a:ext cx="1858136" cy="1858136"/>
          </a:xfrm>
          <a:prstGeom prst="ellipse">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6" name="Google Shape;256;p17"/>
          <p:cNvSpPr/>
          <p:nvPr/>
        </p:nvSpPr>
        <p:spPr>
          <a:xfrm>
            <a:off x="16380767" y="3577911"/>
            <a:ext cx="1858136" cy="1858136"/>
          </a:xfrm>
          <a:prstGeom prst="ellipse">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7" name="Google Shape;257;p17"/>
          <p:cNvSpPr/>
          <p:nvPr/>
        </p:nvSpPr>
        <p:spPr>
          <a:xfrm>
            <a:off x="16977715" y="4195828"/>
            <a:ext cx="664242" cy="622301"/>
          </a:xfrm>
          <a:custGeom>
            <a:rect b="b" l="l" r="r" t="t"/>
            <a:pathLst>
              <a:path extrusionOk="0" h="21600" w="21340">
                <a:moveTo>
                  <a:pt x="10670" y="0"/>
                </a:moveTo>
                <a:cubicBezTo>
                  <a:pt x="10329" y="0"/>
                  <a:pt x="9981" y="133"/>
                  <a:pt x="9720" y="414"/>
                </a:cubicBezTo>
                <a:lnTo>
                  <a:pt x="7121" y="3240"/>
                </a:lnTo>
                <a:lnTo>
                  <a:pt x="7121" y="2880"/>
                </a:lnTo>
                <a:cubicBezTo>
                  <a:pt x="7121" y="2085"/>
                  <a:pt x="6525" y="1440"/>
                  <a:pt x="5789" y="1440"/>
                </a:cubicBezTo>
                <a:cubicBezTo>
                  <a:pt x="5053" y="1440"/>
                  <a:pt x="4456" y="2085"/>
                  <a:pt x="4456" y="2880"/>
                </a:cubicBezTo>
                <a:lnTo>
                  <a:pt x="4456" y="6120"/>
                </a:lnTo>
                <a:lnTo>
                  <a:pt x="3506" y="7146"/>
                </a:lnTo>
                <a:lnTo>
                  <a:pt x="391" y="10494"/>
                </a:lnTo>
                <a:cubicBezTo>
                  <a:pt x="-130" y="11057"/>
                  <a:pt x="-130" y="11984"/>
                  <a:pt x="391" y="12546"/>
                </a:cubicBezTo>
                <a:cubicBezTo>
                  <a:pt x="911" y="13109"/>
                  <a:pt x="1769" y="13109"/>
                  <a:pt x="2290" y="12546"/>
                </a:cubicBezTo>
                <a:lnTo>
                  <a:pt x="3123" y="11628"/>
                </a:lnTo>
                <a:lnTo>
                  <a:pt x="3123" y="20160"/>
                </a:lnTo>
                <a:cubicBezTo>
                  <a:pt x="3123" y="20955"/>
                  <a:pt x="3720" y="21600"/>
                  <a:pt x="4456" y="21600"/>
                </a:cubicBezTo>
                <a:lnTo>
                  <a:pt x="16884" y="21600"/>
                </a:lnTo>
                <a:cubicBezTo>
                  <a:pt x="17620" y="21600"/>
                  <a:pt x="18217" y="20955"/>
                  <a:pt x="18217" y="20160"/>
                </a:cubicBezTo>
                <a:lnTo>
                  <a:pt x="18217" y="11628"/>
                </a:lnTo>
                <a:lnTo>
                  <a:pt x="19050" y="12546"/>
                </a:lnTo>
                <a:cubicBezTo>
                  <a:pt x="19310" y="12827"/>
                  <a:pt x="19659" y="12960"/>
                  <a:pt x="20000" y="12960"/>
                </a:cubicBezTo>
                <a:cubicBezTo>
                  <a:pt x="20341" y="12960"/>
                  <a:pt x="20689" y="12827"/>
                  <a:pt x="20949" y="12546"/>
                </a:cubicBezTo>
                <a:cubicBezTo>
                  <a:pt x="21470" y="11984"/>
                  <a:pt x="21470" y="11057"/>
                  <a:pt x="20949" y="10494"/>
                </a:cubicBezTo>
                <a:cubicBezTo>
                  <a:pt x="20949" y="10494"/>
                  <a:pt x="17834" y="7146"/>
                  <a:pt x="17834" y="7146"/>
                </a:cubicBezTo>
                <a:lnTo>
                  <a:pt x="11620" y="414"/>
                </a:lnTo>
                <a:cubicBezTo>
                  <a:pt x="11359" y="133"/>
                  <a:pt x="11011" y="0"/>
                  <a:pt x="10670" y="0"/>
                </a:cubicBezTo>
                <a:close/>
                <a:moveTo>
                  <a:pt x="10670" y="3474"/>
                </a:moveTo>
                <a:lnTo>
                  <a:pt x="15551" y="8748"/>
                </a:lnTo>
                <a:cubicBezTo>
                  <a:pt x="15551" y="8748"/>
                  <a:pt x="15551" y="18720"/>
                  <a:pt x="15551" y="18720"/>
                </a:cubicBezTo>
                <a:lnTo>
                  <a:pt x="5789" y="18720"/>
                </a:lnTo>
                <a:lnTo>
                  <a:pt x="5789" y="8748"/>
                </a:lnTo>
                <a:lnTo>
                  <a:pt x="6722" y="7740"/>
                </a:lnTo>
                <a:lnTo>
                  <a:pt x="10670" y="3474"/>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8" name="Google Shape;258;p17"/>
          <p:cNvSpPr/>
          <p:nvPr/>
        </p:nvSpPr>
        <p:spPr>
          <a:xfrm>
            <a:off x="6148801" y="3577911"/>
            <a:ext cx="1858136" cy="1858136"/>
          </a:xfrm>
          <a:prstGeom prst="ellipse">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59" name="Google Shape;259;p17"/>
          <p:cNvSpPr txBox="1"/>
          <p:nvPr/>
        </p:nvSpPr>
        <p:spPr>
          <a:xfrm>
            <a:off x="7715183" y="11362324"/>
            <a:ext cx="8953500" cy="846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Problems on both Sides</a:t>
            </a:r>
            <a:endParaRPr/>
          </a:p>
        </p:txBody>
      </p:sp>
      <p:sp>
        <p:nvSpPr>
          <p:cNvPr id="260" name="Google Shape;260;p17"/>
          <p:cNvSpPr txBox="1"/>
          <p:nvPr/>
        </p:nvSpPr>
        <p:spPr>
          <a:xfrm>
            <a:off x="7841384" y="7391457"/>
            <a:ext cx="4140701"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a:buNone/>
            </a:pPr>
            <a:r>
              <a:rPr b="1" i="0" lang="en-US" sz="3400" u="none" cap="none" strike="noStrike">
                <a:solidFill>
                  <a:schemeClr val="lt1"/>
                </a:solidFill>
                <a:latin typeface="IBM Plex Sans"/>
                <a:ea typeface="IBM Plex Sans"/>
                <a:cs typeface="IBM Plex Sans"/>
                <a:sym typeface="IBM Plex Sans"/>
              </a:rPr>
              <a:t>Empty </a:t>
            </a:r>
            <a:br>
              <a:rPr b="1" i="0" lang="en-US" sz="3400" u="none" cap="none" strike="noStrike">
                <a:solidFill>
                  <a:schemeClr val="lt1"/>
                </a:solidFill>
                <a:latin typeface="IBM Plex Sans"/>
                <a:ea typeface="IBM Plex Sans"/>
                <a:cs typeface="IBM Plex Sans"/>
                <a:sym typeface="IBM Plex Sans"/>
              </a:rPr>
            </a:br>
            <a:r>
              <a:rPr b="1" i="0" lang="en-US" sz="3400" u="none" cap="none" strike="noStrike">
                <a:solidFill>
                  <a:schemeClr val="lt1"/>
                </a:solidFill>
                <a:latin typeface="IBM Plex Sans"/>
                <a:ea typeface="IBM Plex Sans"/>
                <a:cs typeface="IBM Plex Sans"/>
                <a:sym typeface="IBM Plex Sans"/>
              </a:rPr>
              <a:t>Properties</a:t>
            </a:r>
            <a:endParaRPr/>
          </a:p>
        </p:txBody>
      </p:sp>
      <p:sp>
        <p:nvSpPr>
          <p:cNvPr id="261" name="Google Shape;261;p17"/>
          <p:cNvSpPr txBox="1"/>
          <p:nvPr/>
        </p:nvSpPr>
        <p:spPr>
          <a:xfrm>
            <a:off x="12401915" y="7391457"/>
            <a:ext cx="4140701" cy="1056003"/>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a:buNone/>
            </a:pPr>
            <a:r>
              <a:rPr b="1" i="0" lang="en-US" sz="3400" u="none" cap="none" strike="noStrike">
                <a:solidFill>
                  <a:schemeClr val="lt1"/>
                </a:solidFill>
                <a:latin typeface="IBM Plex Sans"/>
                <a:ea typeface="IBM Plex Sans"/>
                <a:cs typeface="IBM Plex Sans"/>
                <a:sym typeface="IBM Plex Sans"/>
              </a:rPr>
              <a:t>Small </a:t>
            </a:r>
            <a:br>
              <a:rPr b="1" i="0" lang="en-US" sz="3400" u="none" cap="none" strike="noStrike">
                <a:solidFill>
                  <a:schemeClr val="lt1"/>
                </a:solidFill>
                <a:latin typeface="IBM Plex Sans"/>
                <a:ea typeface="IBM Plex Sans"/>
                <a:cs typeface="IBM Plex Sans"/>
                <a:sym typeface="IBM Plex Sans"/>
              </a:rPr>
            </a:br>
            <a:r>
              <a:rPr b="1" i="0" lang="en-US" sz="3400" u="none" cap="none" strike="noStrike">
                <a:solidFill>
                  <a:schemeClr val="lt1"/>
                </a:solidFill>
                <a:latin typeface="IBM Plex Sans"/>
                <a:ea typeface="IBM Plex Sans"/>
                <a:cs typeface="IBM Plex Sans"/>
                <a:sym typeface="IBM Plex Sans"/>
              </a:rPr>
              <a:t>Businesses</a:t>
            </a:r>
            <a:endParaRPr/>
          </a:p>
        </p:txBody>
      </p:sp>
      <p:sp>
        <p:nvSpPr>
          <p:cNvPr id="262" name="Google Shape;262;p17"/>
          <p:cNvSpPr txBox="1"/>
          <p:nvPr/>
        </p:nvSpPr>
        <p:spPr>
          <a:xfrm>
            <a:off x="2819366" y="4039618"/>
            <a:ext cx="3026439" cy="896527"/>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$600 Mio. Free Properties </a:t>
            </a:r>
            <a:endParaRPr/>
          </a:p>
          <a:p>
            <a:pPr indent="0" lvl="0" marL="0" marR="0" rtl="0" algn="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sp>
        <p:nvSpPr>
          <p:cNvPr id="263" name="Google Shape;263;p17"/>
          <p:cNvSpPr txBox="1"/>
          <p:nvPr/>
        </p:nvSpPr>
        <p:spPr>
          <a:xfrm>
            <a:off x="18499633" y="8776718"/>
            <a:ext cx="3026439" cy="89652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Long Term Contracts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sp>
        <p:nvSpPr>
          <p:cNvPr id="264" name="Google Shape;264;p17"/>
          <p:cNvSpPr txBox="1"/>
          <p:nvPr/>
        </p:nvSpPr>
        <p:spPr>
          <a:xfrm>
            <a:off x="18499633" y="4039618"/>
            <a:ext cx="3026439" cy="89652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7.5 Mio Small Businesses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sp>
        <p:nvSpPr>
          <p:cNvPr id="265" name="Google Shape;265;p17"/>
          <p:cNvSpPr/>
          <p:nvPr/>
        </p:nvSpPr>
        <p:spPr>
          <a:xfrm>
            <a:off x="13938865" y="5615393"/>
            <a:ext cx="1066801" cy="1219201"/>
          </a:xfrm>
          <a:custGeom>
            <a:rect b="b" l="l" r="r" t="t"/>
            <a:pathLst>
              <a:path extrusionOk="0" h="21600" w="21600">
                <a:moveTo>
                  <a:pt x="3833" y="19533"/>
                </a:moveTo>
                <a:lnTo>
                  <a:pt x="9257" y="19533"/>
                </a:lnTo>
                <a:lnTo>
                  <a:pt x="9257" y="16706"/>
                </a:lnTo>
                <a:cubicBezTo>
                  <a:pt x="9257" y="16428"/>
                  <a:pt x="9517" y="16200"/>
                  <a:pt x="9836" y="16200"/>
                </a:cubicBezTo>
                <a:lnTo>
                  <a:pt x="11764" y="16200"/>
                </a:lnTo>
                <a:cubicBezTo>
                  <a:pt x="12083" y="16200"/>
                  <a:pt x="12343" y="16428"/>
                  <a:pt x="12343" y="16706"/>
                </a:cubicBezTo>
                <a:lnTo>
                  <a:pt x="12343" y="19533"/>
                </a:lnTo>
                <a:lnTo>
                  <a:pt x="17767" y="19533"/>
                </a:lnTo>
                <a:lnTo>
                  <a:pt x="17767" y="2067"/>
                </a:lnTo>
                <a:lnTo>
                  <a:pt x="3857" y="2025"/>
                </a:lnTo>
                <a:cubicBezTo>
                  <a:pt x="3857" y="2025"/>
                  <a:pt x="3833" y="19533"/>
                  <a:pt x="3833" y="19533"/>
                </a:cubicBezTo>
                <a:close/>
                <a:moveTo>
                  <a:pt x="21600" y="20081"/>
                </a:moveTo>
                <a:lnTo>
                  <a:pt x="21600" y="21600"/>
                </a:lnTo>
                <a:lnTo>
                  <a:pt x="0" y="21600"/>
                </a:lnTo>
                <a:lnTo>
                  <a:pt x="0" y="20081"/>
                </a:lnTo>
                <a:cubicBezTo>
                  <a:pt x="0" y="19803"/>
                  <a:pt x="260" y="19575"/>
                  <a:pt x="579" y="19575"/>
                </a:cubicBezTo>
                <a:lnTo>
                  <a:pt x="1519" y="19575"/>
                </a:lnTo>
                <a:lnTo>
                  <a:pt x="1519" y="1013"/>
                </a:lnTo>
                <a:cubicBezTo>
                  <a:pt x="1519" y="451"/>
                  <a:pt x="2035" y="0"/>
                  <a:pt x="2676" y="0"/>
                </a:cubicBezTo>
                <a:lnTo>
                  <a:pt x="18924" y="0"/>
                </a:lnTo>
                <a:cubicBezTo>
                  <a:pt x="19565" y="0"/>
                  <a:pt x="20081" y="451"/>
                  <a:pt x="20081" y="1013"/>
                </a:cubicBezTo>
                <a:lnTo>
                  <a:pt x="20081" y="19575"/>
                </a:lnTo>
                <a:lnTo>
                  <a:pt x="21021" y="19575"/>
                </a:lnTo>
                <a:cubicBezTo>
                  <a:pt x="21340" y="19575"/>
                  <a:pt x="21600" y="19803"/>
                  <a:pt x="21600" y="20081"/>
                </a:cubicBezTo>
                <a:close/>
                <a:moveTo>
                  <a:pt x="12921" y="14850"/>
                </a:moveTo>
                <a:lnTo>
                  <a:pt x="14850" y="14850"/>
                </a:lnTo>
                <a:cubicBezTo>
                  <a:pt x="15168" y="14850"/>
                  <a:pt x="15429" y="14622"/>
                  <a:pt x="15429" y="14344"/>
                </a:cubicBezTo>
                <a:lnTo>
                  <a:pt x="15429" y="12656"/>
                </a:lnTo>
                <a:cubicBezTo>
                  <a:pt x="15429" y="12378"/>
                  <a:pt x="15168" y="12150"/>
                  <a:pt x="14850" y="12150"/>
                </a:cubicBezTo>
                <a:lnTo>
                  <a:pt x="12921" y="12150"/>
                </a:lnTo>
                <a:cubicBezTo>
                  <a:pt x="12603" y="12150"/>
                  <a:pt x="12343" y="12378"/>
                  <a:pt x="12343" y="12656"/>
                </a:cubicBezTo>
                <a:lnTo>
                  <a:pt x="12343" y="14344"/>
                </a:lnTo>
                <a:cubicBezTo>
                  <a:pt x="12343" y="14622"/>
                  <a:pt x="12603" y="14850"/>
                  <a:pt x="12921" y="14850"/>
                </a:cubicBezTo>
                <a:close/>
                <a:moveTo>
                  <a:pt x="9257" y="14344"/>
                </a:moveTo>
                <a:lnTo>
                  <a:pt x="9257" y="12656"/>
                </a:lnTo>
                <a:cubicBezTo>
                  <a:pt x="9257" y="12378"/>
                  <a:pt x="8997" y="12150"/>
                  <a:pt x="8679" y="12150"/>
                </a:cubicBezTo>
                <a:lnTo>
                  <a:pt x="6750" y="12150"/>
                </a:lnTo>
                <a:cubicBezTo>
                  <a:pt x="6432" y="12150"/>
                  <a:pt x="6171" y="12378"/>
                  <a:pt x="6171" y="12656"/>
                </a:cubicBezTo>
                <a:lnTo>
                  <a:pt x="6171" y="14344"/>
                </a:lnTo>
                <a:cubicBezTo>
                  <a:pt x="6171" y="14622"/>
                  <a:pt x="6432" y="14850"/>
                  <a:pt x="6750" y="14850"/>
                </a:cubicBezTo>
                <a:lnTo>
                  <a:pt x="8679" y="14850"/>
                </a:lnTo>
                <a:cubicBezTo>
                  <a:pt x="8997" y="14850"/>
                  <a:pt x="9257" y="14622"/>
                  <a:pt x="9257" y="14344"/>
                </a:cubicBezTo>
                <a:close/>
                <a:moveTo>
                  <a:pt x="12921" y="10800"/>
                </a:moveTo>
                <a:lnTo>
                  <a:pt x="14850" y="10800"/>
                </a:lnTo>
                <a:cubicBezTo>
                  <a:pt x="15168" y="10800"/>
                  <a:pt x="15429" y="10572"/>
                  <a:pt x="15429" y="10294"/>
                </a:cubicBezTo>
                <a:lnTo>
                  <a:pt x="15429" y="8606"/>
                </a:lnTo>
                <a:cubicBezTo>
                  <a:pt x="15429" y="8328"/>
                  <a:pt x="15168" y="8100"/>
                  <a:pt x="14850" y="8100"/>
                </a:cubicBezTo>
                <a:lnTo>
                  <a:pt x="12921" y="8100"/>
                </a:lnTo>
                <a:cubicBezTo>
                  <a:pt x="12603" y="8100"/>
                  <a:pt x="12343" y="8328"/>
                  <a:pt x="12343" y="8606"/>
                </a:cubicBezTo>
                <a:lnTo>
                  <a:pt x="12343" y="10294"/>
                </a:lnTo>
                <a:cubicBezTo>
                  <a:pt x="12343" y="10572"/>
                  <a:pt x="12603" y="10800"/>
                  <a:pt x="12921" y="10800"/>
                </a:cubicBezTo>
                <a:close/>
                <a:moveTo>
                  <a:pt x="6750" y="10800"/>
                </a:moveTo>
                <a:lnTo>
                  <a:pt x="8679" y="10800"/>
                </a:lnTo>
                <a:cubicBezTo>
                  <a:pt x="8997" y="10800"/>
                  <a:pt x="9257" y="10572"/>
                  <a:pt x="9257" y="10294"/>
                </a:cubicBezTo>
                <a:lnTo>
                  <a:pt x="9257" y="8606"/>
                </a:lnTo>
                <a:cubicBezTo>
                  <a:pt x="9257" y="8328"/>
                  <a:pt x="8997" y="8100"/>
                  <a:pt x="8679" y="8100"/>
                </a:cubicBezTo>
                <a:lnTo>
                  <a:pt x="6750" y="8100"/>
                </a:lnTo>
                <a:cubicBezTo>
                  <a:pt x="6432" y="8100"/>
                  <a:pt x="6171" y="8328"/>
                  <a:pt x="6171" y="8606"/>
                </a:cubicBezTo>
                <a:lnTo>
                  <a:pt x="6171" y="10294"/>
                </a:lnTo>
                <a:cubicBezTo>
                  <a:pt x="6171" y="10572"/>
                  <a:pt x="6432" y="10800"/>
                  <a:pt x="6750" y="10800"/>
                </a:cubicBezTo>
                <a:close/>
                <a:moveTo>
                  <a:pt x="12921" y="6750"/>
                </a:moveTo>
                <a:lnTo>
                  <a:pt x="14850" y="6750"/>
                </a:lnTo>
                <a:cubicBezTo>
                  <a:pt x="15168" y="6750"/>
                  <a:pt x="15429" y="6522"/>
                  <a:pt x="15429" y="6244"/>
                </a:cubicBezTo>
                <a:lnTo>
                  <a:pt x="15429" y="4556"/>
                </a:lnTo>
                <a:cubicBezTo>
                  <a:pt x="15429" y="4278"/>
                  <a:pt x="15168" y="4050"/>
                  <a:pt x="14850" y="4050"/>
                </a:cubicBezTo>
                <a:lnTo>
                  <a:pt x="12921" y="4050"/>
                </a:lnTo>
                <a:cubicBezTo>
                  <a:pt x="12603" y="4050"/>
                  <a:pt x="12343" y="4278"/>
                  <a:pt x="12343" y="4556"/>
                </a:cubicBezTo>
                <a:lnTo>
                  <a:pt x="12343" y="6244"/>
                </a:lnTo>
                <a:cubicBezTo>
                  <a:pt x="12343" y="6522"/>
                  <a:pt x="12603" y="6750"/>
                  <a:pt x="12921" y="6750"/>
                </a:cubicBezTo>
                <a:close/>
                <a:moveTo>
                  <a:pt x="6171" y="6244"/>
                </a:moveTo>
                <a:lnTo>
                  <a:pt x="6171" y="4556"/>
                </a:lnTo>
                <a:cubicBezTo>
                  <a:pt x="6171" y="4278"/>
                  <a:pt x="6432" y="4050"/>
                  <a:pt x="6750" y="4050"/>
                </a:cubicBezTo>
                <a:lnTo>
                  <a:pt x="8679" y="4050"/>
                </a:lnTo>
                <a:cubicBezTo>
                  <a:pt x="8997" y="4050"/>
                  <a:pt x="9257" y="4278"/>
                  <a:pt x="9257" y="4556"/>
                </a:cubicBezTo>
                <a:lnTo>
                  <a:pt x="9257" y="6244"/>
                </a:lnTo>
                <a:cubicBezTo>
                  <a:pt x="9257" y="6522"/>
                  <a:pt x="8997" y="6750"/>
                  <a:pt x="8679" y="6750"/>
                </a:cubicBezTo>
                <a:lnTo>
                  <a:pt x="6750" y="6750"/>
                </a:lnTo>
                <a:cubicBezTo>
                  <a:pt x="6432" y="6750"/>
                  <a:pt x="6171" y="6522"/>
                  <a:pt x="6171" y="6244"/>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66" name="Google Shape;266;p17"/>
          <p:cNvSpPr/>
          <p:nvPr/>
        </p:nvSpPr>
        <p:spPr>
          <a:xfrm>
            <a:off x="6805612" y="4195828"/>
            <a:ext cx="544514" cy="622301"/>
          </a:xfrm>
          <a:custGeom>
            <a:rect b="b" l="l" r="r" t="t"/>
            <a:pathLst>
              <a:path extrusionOk="0" h="21600" w="21600">
                <a:moveTo>
                  <a:pt x="3833" y="19533"/>
                </a:moveTo>
                <a:lnTo>
                  <a:pt x="9257" y="19533"/>
                </a:lnTo>
                <a:lnTo>
                  <a:pt x="9257" y="16706"/>
                </a:lnTo>
                <a:cubicBezTo>
                  <a:pt x="9257" y="16428"/>
                  <a:pt x="9517" y="16200"/>
                  <a:pt x="9836" y="16200"/>
                </a:cubicBezTo>
                <a:lnTo>
                  <a:pt x="11764" y="16200"/>
                </a:lnTo>
                <a:cubicBezTo>
                  <a:pt x="12083" y="16200"/>
                  <a:pt x="12343" y="16428"/>
                  <a:pt x="12343" y="16706"/>
                </a:cubicBezTo>
                <a:lnTo>
                  <a:pt x="12343" y="19533"/>
                </a:lnTo>
                <a:lnTo>
                  <a:pt x="17767" y="19533"/>
                </a:lnTo>
                <a:lnTo>
                  <a:pt x="17767" y="2067"/>
                </a:lnTo>
                <a:lnTo>
                  <a:pt x="3857" y="2025"/>
                </a:lnTo>
                <a:cubicBezTo>
                  <a:pt x="3857" y="2025"/>
                  <a:pt x="3833" y="19533"/>
                  <a:pt x="3833" y="19533"/>
                </a:cubicBezTo>
                <a:close/>
                <a:moveTo>
                  <a:pt x="21600" y="20081"/>
                </a:moveTo>
                <a:lnTo>
                  <a:pt x="21600" y="21600"/>
                </a:lnTo>
                <a:lnTo>
                  <a:pt x="0" y="21600"/>
                </a:lnTo>
                <a:lnTo>
                  <a:pt x="0" y="20081"/>
                </a:lnTo>
                <a:cubicBezTo>
                  <a:pt x="0" y="19803"/>
                  <a:pt x="260" y="19575"/>
                  <a:pt x="579" y="19575"/>
                </a:cubicBezTo>
                <a:lnTo>
                  <a:pt x="1519" y="19575"/>
                </a:lnTo>
                <a:lnTo>
                  <a:pt x="1519" y="1013"/>
                </a:lnTo>
                <a:cubicBezTo>
                  <a:pt x="1519" y="451"/>
                  <a:pt x="2035" y="0"/>
                  <a:pt x="2676" y="0"/>
                </a:cubicBezTo>
                <a:lnTo>
                  <a:pt x="18924" y="0"/>
                </a:lnTo>
                <a:cubicBezTo>
                  <a:pt x="19565" y="0"/>
                  <a:pt x="20081" y="451"/>
                  <a:pt x="20081" y="1013"/>
                </a:cubicBezTo>
                <a:lnTo>
                  <a:pt x="20081" y="19575"/>
                </a:lnTo>
                <a:lnTo>
                  <a:pt x="21021" y="19575"/>
                </a:lnTo>
                <a:cubicBezTo>
                  <a:pt x="21340" y="19575"/>
                  <a:pt x="21600" y="19803"/>
                  <a:pt x="21600" y="20081"/>
                </a:cubicBezTo>
                <a:close/>
                <a:moveTo>
                  <a:pt x="12921" y="14850"/>
                </a:moveTo>
                <a:lnTo>
                  <a:pt x="14850" y="14850"/>
                </a:lnTo>
                <a:cubicBezTo>
                  <a:pt x="15168" y="14850"/>
                  <a:pt x="15429" y="14622"/>
                  <a:pt x="15429" y="14344"/>
                </a:cubicBezTo>
                <a:lnTo>
                  <a:pt x="15429" y="12656"/>
                </a:lnTo>
                <a:cubicBezTo>
                  <a:pt x="15429" y="12378"/>
                  <a:pt x="15168" y="12150"/>
                  <a:pt x="14850" y="12150"/>
                </a:cubicBezTo>
                <a:lnTo>
                  <a:pt x="12921" y="12150"/>
                </a:lnTo>
                <a:cubicBezTo>
                  <a:pt x="12603" y="12150"/>
                  <a:pt x="12343" y="12378"/>
                  <a:pt x="12343" y="12656"/>
                </a:cubicBezTo>
                <a:lnTo>
                  <a:pt x="12343" y="14344"/>
                </a:lnTo>
                <a:cubicBezTo>
                  <a:pt x="12343" y="14622"/>
                  <a:pt x="12603" y="14850"/>
                  <a:pt x="12921" y="14850"/>
                </a:cubicBezTo>
                <a:close/>
                <a:moveTo>
                  <a:pt x="9257" y="14344"/>
                </a:moveTo>
                <a:lnTo>
                  <a:pt x="9257" y="12656"/>
                </a:lnTo>
                <a:cubicBezTo>
                  <a:pt x="9257" y="12378"/>
                  <a:pt x="8997" y="12150"/>
                  <a:pt x="8679" y="12150"/>
                </a:cubicBezTo>
                <a:lnTo>
                  <a:pt x="6750" y="12150"/>
                </a:lnTo>
                <a:cubicBezTo>
                  <a:pt x="6432" y="12150"/>
                  <a:pt x="6171" y="12378"/>
                  <a:pt x="6171" y="12656"/>
                </a:cubicBezTo>
                <a:lnTo>
                  <a:pt x="6171" y="14344"/>
                </a:lnTo>
                <a:cubicBezTo>
                  <a:pt x="6171" y="14622"/>
                  <a:pt x="6432" y="14850"/>
                  <a:pt x="6750" y="14850"/>
                </a:cubicBezTo>
                <a:lnTo>
                  <a:pt x="8679" y="14850"/>
                </a:lnTo>
                <a:cubicBezTo>
                  <a:pt x="8997" y="14850"/>
                  <a:pt x="9257" y="14622"/>
                  <a:pt x="9257" y="14344"/>
                </a:cubicBezTo>
                <a:close/>
                <a:moveTo>
                  <a:pt x="12921" y="10800"/>
                </a:moveTo>
                <a:lnTo>
                  <a:pt x="14850" y="10800"/>
                </a:lnTo>
                <a:cubicBezTo>
                  <a:pt x="15168" y="10800"/>
                  <a:pt x="15429" y="10572"/>
                  <a:pt x="15429" y="10294"/>
                </a:cubicBezTo>
                <a:lnTo>
                  <a:pt x="15429" y="8606"/>
                </a:lnTo>
                <a:cubicBezTo>
                  <a:pt x="15429" y="8328"/>
                  <a:pt x="15168" y="8100"/>
                  <a:pt x="14850" y="8100"/>
                </a:cubicBezTo>
                <a:lnTo>
                  <a:pt x="12921" y="8100"/>
                </a:lnTo>
                <a:cubicBezTo>
                  <a:pt x="12603" y="8100"/>
                  <a:pt x="12343" y="8328"/>
                  <a:pt x="12343" y="8606"/>
                </a:cubicBezTo>
                <a:lnTo>
                  <a:pt x="12343" y="10294"/>
                </a:lnTo>
                <a:cubicBezTo>
                  <a:pt x="12343" y="10572"/>
                  <a:pt x="12603" y="10800"/>
                  <a:pt x="12921" y="10800"/>
                </a:cubicBezTo>
                <a:close/>
                <a:moveTo>
                  <a:pt x="6750" y="10800"/>
                </a:moveTo>
                <a:lnTo>
                  <a:pt x="8679" y="10800"/>
                </a:lnTo>
                <a:cubicBezTo>
                  <a:pt x="8997" y="10800"/>
                  <a:pt x="9257" y="10572"/>
                  <a:pt x="9257" y="10294"/>
                </a:cubicBezTo>
                <a:lnTo>
                  <a:pt x="9257" y="8606"/>
                </a:lnTo>
                <a:cubicBezTo>
                  <a:pt x="9257" y="8328"/>
                  <a:pt x="8997" y="8100"/>
                  <a:pt x="8679" y="8100"/>
                </a:cubicBezTo>
                <a:lnTo>
                  <a:pt x="6750" y="8100"/>
                </a:lnTo>
                <a:cubicBezTo>
                  <a:pt x="6432" y="8100"/>
                  <a:pt x="6171" y="8328"/>
                  <a:pt x="6171" y="8606"/>
                </a:cubicBezTo>
                <a:lnTo>
                  <a:pt x="6171" y="10294"/>
                </a:lnTo>
                <a:cubicBezTo>
                  <a:pt x="6171" y="10572"/>
                  <a:pt x="6432" y="10800"/>
                  <a:pt x="6750" y="10800"/>
                </a:cubicBezTo>
                <a:close/>
                <a:moveTo>
                  <a:pt x="12921" y="6750"/>
                </a:moveTo>
                <a:lnTo>
                  <a:pt x="14850" y="6750"/>
                </a:lnTo>
                <a:cubicBezTo>
                  <a:pt x="15168" y="6750"/>
                  <a:pt x="15429" y="6522"/>
                  <a:pt x="15429" y="6244"/>
                </a:cubicBezTo>
                <a:lnTo>
                  <a:pt x="15429" y="4556"/>
                </a:lnTo>
                <a:cubicBezTo>
                  <a:pt x="15429" y="4278"/>
                  <a:pt x="15168" y="4050"/>
                  <a:pt x="14850" y="4050"/>
                </a:cubicBezTo>
                <a:lnTo>
                  <a:pt x="12921" y="4050"/>
                </a:lnTo>
                <a:cubicBezTo>
                  <a:pt x="12603" y="4050"/>
                  <a:pt x="12343" y="4278"/>
                  <a:pt x="12343" y="4556"/>
                </a:cubicBezTo>
                <a:lnTo>
                  <a:pt x="12343" y="6244"/>
                </a:lnTo>
                <a:cubicBezTo>
                  <a:pt x="12343" y="6522"/>
                  <a:pt x="12603" y="6750"/>
                  <a:pt x="12921" y="6750"/>
                </a:cubicBezTo>
                <a:close/>
                <a:moveTo>
                  <a:pt x="6171" y="6244"/>
                </a:moveTo>
                <a:lnTo>
                  <a:pt x="6171" y="4556"/>
                </a:lnTo>
                <a:cubicBezTo>
                  <a:pt x="6171" y="4278"/>
                  <a:pt x="6432" y="4050"/>
                  <a:pt x="6750" y="4050"/>
                </a:cubicBezTo>
                <a:lnTo>
                  <a:pt x="8679" y="4050"/>
                </a:lnTo>
                <a:cubicBezTo>
                  <a:pt x="8997" y="4050"/>
                  <a:pt x="9257" y="4278"/>
                  <a:pt x="9257" y="4556"/>
                </a:cubicBezTo>
                <a:lnTo>
                  <a:pt x="9257" y="6244"/>
                </a:lnTo>
                <a:cubicBezTo>
                  <a:pt x="9257" y="6522"/>
                  <a:pt x="8997" y="6750"/>
                  <a:pt x="8679" y="6750"/>
                </a:cubicBezTo>
                <a:lnTo>
                  <a:pt x="6750" y="6750"/>
                </a:lnTo>
                <a:cubicBezTo>
                  <a:pt x="6432" y="6750"/>
                  <a:pt x="6171" y="6522"/>
                  <a:pt x="6171" y="6244"/>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67" name="Google Shape;267;p17"/>
          <p:cNvSpPr/>
          <p:nvPr/>
        </p:nvSpPr>
        <p:spPr>
          <a:xfrm>
            <a:off x="6844506" y="8932928"/>
            <a:ext cx="466726" cy="622301"/>
          </a:xfrm>
          <a:custGeom>
            <a:rect b="b" l="l" r="r" t="t"/>
            <a:pathLst>
              <a:path extrusionOk="0" h="21600" w="21600">
                <a:moveTo>
                  <a:pt x="18900" y="18074"/>
                </a:moveTo>
                <a:lnTo>
                  <a:pt x="10800" y="14531"/>
                </a:lnTo>
                <a:lnTo>
                  <a:pt x="2700" y="18074"/>
                </a:lnTo>
                <a:lnTo>
                  <a:pt x="2700" y="2278"/>
                </a:lnTo>
                <a:cubicBezTo>
                  <a:pt x="2700" y="2138"/>
                  <a:pt x="2851" y="2025"/>
                  <a:pt x="3037" y="2025"/>
                </a:cubicBezTo>
                <a:lnTo>
                  <a:pt x="18563" y="2025"/>
                </a:lnTo>
                <a:cubicBezTo>
                  <a:pt x="18749" y="2025"/>
                  <a:pt x="18900" y="2138"/>
                  <a:pt x="18900" y="2278"/>
                </a:cubicBezTo>
                <a:cubicBezTo>
                  <a:pt x="18900" y="2278"/>
                  <a:pt x="18900" y="18074"/>
                  <a:pt x="18900" y="18074"/>
                </a:cubicBezTo>
                <a:close/>
                <a:moveTo>
                  <a:pt x="18900" y="0"/>
                </a:moveTo>
                <a:lnTo>
                  <a:pt x="2700" y="0"/>
                </a:lnTo>
                <a:cubicBezTo>
                  <a:pt x="1209" y="0"/>
                  <a:pt x="0" y="907"/>
                  <a:pt x="0" y="2025"/>
                </a:cubicBezTo>
                <a:lnTo>
                  <a:pt x="0" y="21600"/>
                </a:lnTo>
                <a:lnTo>
                  <a:pt x="10800" y="16875"/>
                </a:lnTo>
                <a:lnTo>
                  <a:pt x="21600" y="21600"/>
                </a:lnTo>
                <a:lnTo>
                  <a:pt x="21600" y="2025"/>
                </a:lnTo>
                <a:cubicBezTo>
                  <a:pt x="21600" y="907"/>
                  <a:pt x="20391" y="0"/>
                  <a:pt x="1890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68" name="Google Shape;268;p17"/>
          <p:cNvSpPr/>
          <p:nvPr/>
        </p:nvSpPr>
        <p:spPr>
          <a:xfrm>
            <a:off x="16998684" y="8932928"/>
            <a:ext cx="622301" cy="622301"/>
          </a:xfrm>
          <a:custGeom>
            <a:rect b="b" l="l" r="r" t="t"/>
            <a:pathLst>
              <a:path extrusionOk="0" h="21600" w="21600">
                <a:moveTo>
                  <a:pt x="13491" y="14963"/>
                </a:moveTo>
                <a:lnTo>
                  <a:pt x="9794" y="12276"/>
                </a:lnTo>
                <a:cubicBezTo>
                  <a:pt x="9659" y="12176"/>
                  <a:pt x="9581" y="12019"/>
                  <a:pt x="9581" y="11854"/>
                </a:cubicBezTo>
                <a:lnTo>
                  <a:pt x="9581" y="4703"/>
                </a:lnTo>
                <a:cubicBezTo>
                  <a:pt x="9581" y="4416"/>
                  <a:pt x="9816" y="4181"/>
                  <a:pt x="10103" y="4181"/>
                </a:cubicBezTo>
                <a:lnTo>
                  <a:pt x="11497" y="4181"/>
                </a:lnTo>
                <a:cubicBezTo>
                  <a:pt x="11784" y="4181"/>
                  <a:pt x="12019" y="4416"/>
                  <a:pt x="12019" y="4703"/>
                </a:cubicBezTo>
                <a:lnTo>
                  <a:pt x="12019" y="10874"/>
                </a:lnTo>
                <a:lnTo>
                  <a:pt x="14928" y="12990"/>
                </a:lnTo>
                <a:cubicBezTo>
                  <a:pt x="15164" y="13160"/>
                  <a:pt x="15211" y="13487"/>
                  <a:pt x="15042" y="13722"/>
                </a:cubicBezTo>
                <a:lnTo>
                  <a:pt x="14223" y="14850"/>
                </a:lnTo>
                <a:cubicBezTo>
                  <a:pt x="14053" y="15081"/>
                  <a:pt x="13726" y="15133"/>
                  <a:pt x="13491" y="14963"/>
                </a:cubicBezTo>
                <a:cubicBezTo>
                  <a:pt x="13491" y="14963"/>
                  <a:pt x="13491" y="14963"/>
                  <a:pt x="13491" y="14963"/>
                </a:cubicBezTo>
                <a:close/>
                <a:moveTo>
                  <a:pt x="10800" y="19510"/>
                </a:moveTo>
                <a:cubicBezTo>
                  <a:pt x="5988" y="19510"/>
                  <a:pt x="2090" y="15612"/>
                  <a:pt x="2090" y="10800"/>
                </a:cubicBezTo>
                <a:cubicBezTo>
                  <a:pt x="2090" y="5988"/>
                  <a:pt x="5988" y="2090"/>
                  <a:pt x="10800" y="2090"/>
                </a:cubicBezTo>
                <a:cubicBezTo>
                  <a:pt x="15612" y="2090"/>
                  <a:pt x="19510" y="5988"/>
                  <a:pt x="19510" y="10800"/>
                </a:cubicBezTo>
                <a:cubicBezTo>
                  <a:pt x="19510" y="15612"/>
                  <a:pt x="15612" y="19510"/>
                  <a:pt x="10800" y="19510"/>
                </a:cubicBezTo>
                <a:close/>
                <a:moveTo>
                  <a:pt x="10800" y="0"/>
                </a:moveTo>
                <a:cubicBezTo>
                  <a:pt x="4834" y="0"/>
                  <a:pt x="0" y="4834"/>
                  <a:pt x="0" y="10800"/>
                </a:cubicBezTo>
                <a:cubicBezTo>
                  <a:pt x="0" y="16766"/>
                  <a:pt x="4834" y="21600"/>
                  <a:pt x="10800" y="21600"/>
                </a:cubicBezTo>
                <a:cubicBezTo>
                  <a:pt x="16766" y="21600"/>
                  <a:pt x="21600" y="16766"/>
                  <a:pt x="21600" y="10800"/>
                </a:cubicBezTo>
                <a:cubicBezTo>
                  <a:pt x="21600" y="4834"/>
                  <a:pt x="16766" y="0"/>
                  <a:pt x="1080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69" name="Google Shape;269;p17"/>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Reason why for our Product</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What is the </a:t>
            </a:r>
            <a:r>
              <a:rPr b="1" i="0" lang="en-US" sz="5500" u="none" cap="none" strike="noStrike">
                <a:solidFill>
                  <a:schemeClr val="accent2"/>
                </a:solidFill>
                <a:latin typeface="IBM Plex Sans"/>
                <a:ea typeface="IBM Plex Sans"/>
                <a:cs typeface="IBM Plex Sans"/>
                <a:sym typeface="IBM Plex Sans"/>
              </a:rPr>
              <a:t>Customer´s Pain.</a:t>
            </a:r>
            <a:endParaRPr/>
          </a:p>
        </p:txBody>
      </p:sp>
      <p:sp>
        <p:nvSpPr>
          <p:cNvPr id="270" name="Google Shape;270;p17"/>
          <p:cNvSpPr/>
          <p:nvPr/>
        </p:nvSpPr>
        <p:spPr>
          <a:xfrm>
            <a:off x="9339791" y="5613351"/>
            <a:ext cx="1143966" cy="1223408"/>
          </a:xfrm>
          <a:custGeom>
            <a:rect b="b" l="l" r="r" t="t"/>
            <a:pathLst>
              <a:path extrusionOk="0" h="21600" w="21600">
                <a:moveTo>
                  <a:pt x="10818" y="0"/>
                </a:moveTo>
                <a:lnTo>
                  <a:pt x="0" y="7573"/>
                </a:lnTo>
                <a:lnTo>
                  <a:pt x="0" y="21600"/>
                </a:lnTo>
                <a:lnTo>
                  <a:pt x="21600" y="21600"/>
                </a:lnTo>
                <a:lnTo>
                  <a:pt x="21600" y="7573"/>
                </a:lnTo>
                <a:cubicBezTo>
                  <a:pt x="21600" y="7573"/>
                  <a:pt x="10818" y="0"/>
                  <a:pt x="10818" y="0"/>
                </a:cubicBezTo>
                <a:close/>
                <a:moveTo>
                  <a:pt x="10818" y="2805"/>
                </a:moveTo>
                <a:lnTo>
                  <a:pt x="19197" y="8701"/>
                </a:lnTo>
                <a:cubicBezTo>
                  <a:pt x="19197" y="8701"/>
                  <a:pt x="19197" y="19353"/>
                  <a:pt x="19197" y="19353"/>
                </a:cubicBezTo>
                <a:lnTo>
                  <a:pt x="2403" y="19353"/>
                </a:lnTo>
                <a:lnTo>
                  <a:pt x="2403" y="8701"/>
                </a:lnTo>
                <a:lnTo>
                  <a:pt x="10818" y="2805"/>
                </a:lnTo>
                <a:close/>
                <a:moveTo>
                  <a:pt x="7126" y="9118"/>
                </a:moveTo>
                <a:cubicBezTo>
                  <a:pt x="7126" y="9118"/>
                  <a:pt x="7126" y="11364"/>
                  <a:pt x="7126" y="11364"/>
                </a:cubicBezTo>
                <a:lnTo>
                  <a:pt x="14322" y="11364"/>
                </a:lnTo>
                <a:lnTo>
                  <a:pt x="14322" y="9118"/>
                </a:lnTo>
                <a:lnTo>
                  <a:pt x="7126" y="9118"/>
                </a:lnTo>
                <a:close/>
                <a:moveTo>
                  <a:pt x="7126" y="13677"/>
                </a:moveTo>
                <a:cubicBezTo>
                  <a:pt x="7126" y="13677"/>
                  <a:pt x="7126" y="15923"/>
                  <a:pt x="7126" y="15923"/>
                </a:cubicBezTo>
                <a:lnTo>
                  <a:pt x="14322" y="15923"/>
                </a:lnTo>
                <a:lnTo>
                  <a:pt x="14322" y="13677"/>
                </a:lnTo>
                <a:lnTo>
                  <a:pt x="7126" y="13677"/>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p:nvPr/>
        </p:nvSpPr>
        <p:spPr>
          <a:xfrm>
            <a:off x="15979427" y="4159225"/>
            <a:ext cx="9270906" cy="8303370"/>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alpha val="24705"/>
            </a:schemeClr>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76" name="Google Shape;276;p18"/>
          <p:cNvSpPr/>
          <p:nvPr/>
        </p:nvSpPr>
        <p:spPr>
          <a:xfrm>
            <a:off x="1271438" y="1265882"/>
            <a:ext cx="17501792" cy="698889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277" name="Google Shape;277;p18"/>
          <p:cNvPicPr preferRelativeResize="0"/>
          <p:nvPr/>
        </p:nvPicPr>
        <p:blipFill rotWithShape="1">
          <a:blip r:embed="rId3">
            <a:alphaModFix/>
          </a:blip>
          <a:srcRect b="15327" l="1119" r="1119" t="15326"/>
          <a:stretch/>
        </p:blipFill>
        <p:spPr>
          <a:xfrm>
            <a:off x="1271438" y="1268822"/>
            <a:ext cx="17501792" cy="6983149"/>
          </a:xfrm>
          <a:prstGeom prst="rect">
            <a:avLst/>
          </a:prstGeom>
          <a:noFill/>
          <a:ln>
            <a:noFill/>
          </a:ln>
        </p:spPr>
      </p:pic>
      <p:sp>
        <p:nvSpPr>
          <p:cNvPr id="278" name="Google Shape;278;p18"/>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279" name="Google Shape;279;p18"/>
          <p:cNvSpPr txBox="1"/>
          <p:nvPr/>
        </p:nvSpPr>
        <p:spPr>
          <a:xfrm>
            <a:off x="2290227" y="9488349"/>
            <a:ext cx="13400723" cy="2327559"/>
          </a:xfrm>
          <a:prstGeom prst="rect">
            <a:avLst/>
          </a:prstGeom>
          <a:noFill/>
          <a:ln>
            <a:noFill/>
          </a:ln>
        </p:spPr>
        <p:txBody>
          <a:bodyPr anchorCtr="0" anchor="b"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Create a perfect Headline that describes the clients problem.</a:t>
            </a:r>
            <a:endParaRPr/>
          </a:p>
          <a:p>
            <a:pPr indent="0" lvl="0" marL="0" marR="0" rtl="0" algn="l">
              <a:lnSpc>
                <a:spcPct val="120000"/>
              </a:lnSpc>
              <a:spcBef>
                <a:spcPts val="0"/>
              </a:spcBef>
              <a:spcAft>
                <a:spcPts val="0"/>
              </a:spcAft>
              <a:buClr>
                <a:srgbClr val="B9B9C2"/>
              </a:buClr>
              <a:buSzPts val="2400"/>
              <a:buFont typeface="IBM Plex Sans Light"/>
              <a:buNone/>
            </a:pPr>
            <a:r>
              <a:t/>
            </a:r>
            <a:endParaRPr b="1" i="0" sz="2400" u="none" cap="none" strike="noStrike">
              <a:solidFill>
                <a:schemeClr val="accent1"/>
              </a:solidFill>
              <a:latin typeface="IBM Plex Sans"/>
              <a:ea typeface="IBM Plex Sans"/>
              <a:cs typeface="IBM Plex Sans"/>
              <a:sym typeface="IBM Plex Sans"/>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ante lorem, lobortis quis ex in, sodales ultrices risus. Vivamus et sem vulputate,  massa. Ut aliquam nisl vel nulla gravida, sit amet scelerisque. Phasellus ante lorem, lobortis quis ex in, sodales ultrices risus. Vivamus et sem vulputate,  massa. Ut aliquam nisl vel nulla gravida, sit scelerisque.</a:t>
            </a:r>
            <a:endParaRPr/>
          </a:p>
        </p:txBody>
      </p:sp>
      <p:sp>
        <p:nvSpPr>
          <p:cNvPr id="280" name="Google Shape;280;p18"/>
          <p:cNvSpPr txBox="1"/>
          <p:nvPr/>
        </p:nvSpPr>
        <p:spPr>
          <a:xfrm>
            <a:off x="16922438" y="2309216"/>
            <a:ext cx="5546100" cy="3099600"/>
          </a:xfrm>
          <a:prstGeom prst="rect">
            <a:avLst/>
          </a:prstGeom>
          <a:noFill/>
          <a:ln>
            <a:noFill/>
          </a:ln>
        </p:spPr>
        <p:txBody>
          <a:bodyPr anchorCtr="0" anchor="t" bIns="71425" lIns="71425" spcFirstLastPara="1" rIns="71425" wrap="square" tIns="71425">
            <a:spAutoFit/>
          </a:bodyPr>
          <a:lstStyle/>
          <a:p>
            <a:pPr indent="0" lvl="0" marL="0" marR="0" rtl="0" algn="r">
              <a:lnSpc>
                <a:spcPct val="80000"/>
              </a:lnSpc>
              <a:spcBef>
                <a:spcPts val="0"/>
              </a:spcBef>
              <a:spcAft>
                <a:spcPts val="0"/>
              </a:spcAft>
              <a:buClr>
                <a:schemeClr val="accent2"/>
              </a:buClr>
              <a:buSzPts val="12000"/>
              <a:buFont typeface="IBM Plex Sans"/>
              <a:buNone/>
            </a:pPr>
            <a:r>
              <a:rPr b="1" i="0" lang="en-US" sz="12000" u="none" cap="none" strike="noStrike">
                <a:solidFill>
                  <a:schemeClr val="accent2"/>
                </a:solidFill>
                <a:latin typeface="IBM Plex Sans"/>
                <a:ea typeface="IBM Plex Sans"/>
                <a:cs typeface="IBM Plex Sans"/>
                <a:sym typeface="IBM Plex Sans"/>
              </a:rPr>
              <a:t>Challenge–</a:t>
            </a:r>
            <a:endParaRPr/>
          </a:p>
        </p:txBody>
      </p:sp>
      <p:sp>
        <p:nvSpPr>
          <p:cNvPr id="281" name="Google Shape;281;p18"/>
          <p:cNvSpPr/>
          <p:nvPr/>
        </p:nvSpPr>
        <p:spPr>
          <a:xfrm>
            <a:off x="1271438" y="1265882"/>
            <a:ext cx="3939134" cy="3939134"/>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82" name="Google Shape;282;p18"/>
          <p:cNvSpPr txBox="1"/>
          <p:nvPr/>
        </p:nvSpPr>
        <p:spPr>
          <a:xfrm>
            <a:off x="1749969" y="2166109"/>
            <a:ext cx="2982074" cy="2138681"/>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Highlight</a:t>
            </a:r>
            <a:endParaRPr/>
          </a:p>
          <a:p>
            <a:pPr indent="0" lvl="0" marL="0" marR="0" rtl="0" algn="ctr">
              <a:lnSpc>
                <a:spcPct val="120987"/>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Client</a:t>
            </a:r>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Project 2022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Bild" id="287" name="Google Shape;287;p19"/>
          <p:cNvPicPr preferRelativeResize="0"/>
          <p:nvPr/>
        </p:nvPicPr>
        <p:blipFill rotWithShape="1">
          <a:blip r:embed="rId3">
            <a:alphaModFix/>
          </a:blip>
          <a:srcRect b="4886" l="22469" r="22469" t="4886"/>
          <a:stretch/>
        </p:blipFill>
        <p:spPr>
          <a:xfrm>
            <a:off x="1271438" y="3755801"/>
            <a:ext cx="5156846" cy="4753373"/>
          </a:xfrm>
          <a:prstGeom prst="rect">
            <a:avLst/>
          </a:prstGeom>
          <a:noFill/>
          <a:ln>
            <a:noFill/>
          </a:ln>
        </p:spPr>
      </p:pic>
      <p:pic>
        <p:nvPicPr>
          <p:cNvPr descr="Bild" id="288" name="Google Shape;288;p19"/>
          <p:cNvPicPr preferRelativeResize="0"/>
          <p:nvPr/>
        </p:nvPicPr>
        <p:blipFill rotWithShape="1">
          <a:blip r:embed="rId3">
            <a:alphaModFix/>
          </a:blip>
          <a:srcRect b="4886" l="22469" r="22469" t="4886"/>
          <a:stretch/>
        </p:blipFill>
        <p:spPr>
          <a:xfrm>
            <a:off x="6834385" y="3755801"/>
            <a:ext cx="5156846" cy="4753373"/>
          </a:xfrm>
          <a:prstGeom prst="rect">
            <a:avLst/>
          </a:prstGeom>
          <a:noFill/>
          <a:ln>
            <a:noFill/>
          </a:ln>
        </p:spPr>
      </p:pic>
      <p:pic>
        <p:nvPicPr>
          <p:cNvPr descr="Bild" id="289" name="Google Shape;289;p19"/>
          <p:cNvPicPr preferRelativeResize="0"/>
          <p:nvPr/>
        </p:nvPicPr>
        <p:blipFill rotWithShape="1">
          <a:blip r:embed="rId3">
            <a:alphaModFix/>
          </a:blip>
          <a:srcRect b="4886" l="22469" r="22469" t="4886"/>
          <a:stretch/>
        </p:blipFill>
        <p:spPr>
          <a:xfrm>
            <a:off x="12397333" y="3755801"/>
            <a:ext cx="5156846" cy="4753373"/>
          </a:xfrm>
          <a:prstGeom prst="rect">
            <a:avLst/>
          </a:prstGeom>
          <a:noFill/>
          <a:ln>
            <a:noFill/>
          </a:ln>
        </p:spPr>
      </p:pic>
      <p:pic>
        <p:nvPicPr>
          <p:cNvPr descr="Bild" id="290" name="Google Shape;290;p19"/>
          <p:cNvPicPr preferRelativeResize="0"/>
          <p:nvPr/>
        </p:nvPicPr>
        <p:blipFill rotWithShape="1">
          <a:blip r:embed="rId3">
            <a:alphaModFix/>
          </a:blip>
          <a:srcRect b="4886" l="22469" r="22469" t="4886"/>
          <a:stretch/>
        </p:blipFill>
        <p:spPr>
          <a:xfrm>
            <a:off x="17960279" y="3755801"/>
            <a:ext cx="5156846" cy="4753373"/>
          </a:xfrm>
          <a:prstGeom prst="rect">
            <a:avLst/>
          </a:prstGeom>
          <a:noFill/>
          <a:ln>
            <a:noFill/>
          </a:ln>
        </p:spPr>
      </p:pic>
      <p:sp>
        <p:nvSpPr>
          <p:cNvPr id="291" name="Google Shape;291;p19"/>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Reason why for our Product</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What is the </a:t>
            </a:r>
            <a:r>
              <a:rPr b="1" i="0" lang="en-US" sz="5500" u="none" cap="none" strike="noStrike">
                <a:solidFill>
                  <a:schemeClr val="accent2"/>
                </a:solidFill>
                <a:latin typeface="IBM Plex Sans"/>
                <a:ea typeface="IBM Plex Sans"/>
                <a:cs typeface="IBM Plex Sans"/>
                <a:sym typeface="IBM Plex Sans"/>
              </a:rPr>
              <a:t>Client Solution.</a:t>
            </a:r>
            <a:endParaRPr/>
          </a:p>
        </p:txBody>
      </p:sp>
      <p:sp>
        <p:nvSpPr>
          <p:cNvPr id="292" name="Google Shape;292;p19"/>
          <p:cNvSpPr/>
          <p:nvPr/>
        </p:nvSpPr>
        <p:spPr>
          <a:xfrm>
            <a:off x="1271438" y="8103865"/>
            <a:ext cx="5156846" cy="4339953"/>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93" name="Google Shape;293;p19"/>
          <p:cNvSpPr/>
          <p:nvPr/>
        </p:nvSpPr>
        <p:spPr>
          <a:xfrm>
            <a:off x="6831855" y="8103865"/>
            <a:ext cx="5156846" cy="4339953"/>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94" name="Google Shape;294;p19"/>
          <p:cNvSpPr/>
          <p:nvPr/>
        </p:nvSpPr>
        <p:spPr>
          <a:xfrm>
            <a:off x="12396192" y="8103865"/>
            <a:ext cx="5156846" cy="4339953"/>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95" name="Google Shape;295;p19"/>
          <p:cNvSpPr/>
          <p:nvPr/>
        </p:nvSpPr>
        <p:spPr>
          <a:xfrm>
            <a:off x="17960429" y="8103865"/>
            <a:ext cx="5156846" cy="4339953"/>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296" name="Google Shape;296;p19"/>
          <p:cNvSpPr txBox="1"/>
          <p:nvPr/>
        </p:nvSpPr>
        <p:spPr>
          <a:xfrm>
            <a:off x="7302610" y="9027795"/>
            <a:ext cx="4220496"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People</a:t>
            </a:r>
            <a:endParaRPr/>
          </a:p>
        </p:txBody>
      </p:sp>
      <p:sp>
        <p:nvSpPr>
          <p:cNvPr id="297" name="Google Shape;297;p19"/>
          <p:cNvSpPr txBox="1"/>
          <p:nvPr/>
        </p:nvSpPr>
        <p:spPr>
          <a:xfrm>
            <a:off x="1943787" y="10382567"/>
            <a:ext cx="3812148" cy="1339726"/>
          </a:xfrm>
          <a:prstGeom prst="rect">
            <a:avLst/>
          </a:prstGeom>
          <a:noFill/>
          <a:ln>
            <a:noFill/>
          </a:ln>
        </p:spPr>
        <p:txBody>
          <a:bodyPr anchorCtr="0" anchor="b"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a:buNone/>
            </a:pPr>
            <a:r>
              <a:rPr b="1" i="0" lang="en-US" sz="2400" u="none" cap="none" strike="noStrike">
                <a:solidFill>
                  <a:schemeClr val="accent2"/>
                </a:solidFill>
                <a:latin typeface="IBM Plex Sans"/>
                <a:ea typeface="IBM Plex Sans"/>
                <a:cs typeface="IBM Plex Sans"/>
                <a:sym typeface="IBM Plex Sans"/>
              </a:rPr>
              <a:t> 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Ignis re volorerovit qui offic tenimoiciunt omnis volorat. Ignis volorerovit reiundit  </a:t>
            </a:r>
            <a:endParaRPr/>
          </a:p>
        </p:txBody>
      </p:sp>
      <p:sp>
        <p:nvSpPr>
          <p:cNvPr id="298" name="Google Shape;298;p19"/>
          <p:cNvSpPr txBox="1"/>
          <p:nvPr/>
        </p:nvSpPr>
        <p:spPr>
          <a:xfrm>
            <a:off x="1739613" y="9027795"/>
            <a:ext cx="4220496"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Statistics</a:t>
            </a:r>
            <a:endParaRPr/>
          </a:p>
        </p:txBody>
      </p:sp>
      <p:sp>
        <p:nvSpPr>
          <p:cNvPr id="299" name="Google Shape;299;p19"/>
          <p:cNvSpPr txBox="1"/>
          <p:nvPr/>
        </p:nvSpPr>
        <p:spPr>
          <a:xfrm>
            <a:off x="12865606" y="9027795"/>
            <a:ext cx="4220497"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Processes</a:t>
            </a:r>
            <a:endParaRPr/>
          </a:p>
        </p:txBody>
      </p:sp>
      <p:sp>
        <p:nvSpPr>
          <p:cNvPr id="300" name="Google Shape;300;p19"/>
          <p:cNvSpPr txBox="1"/>
          <p:nvPr/>
        </p:nvSpPr>
        <p:spPr>
          <a:xfrm>
            <a:off x="18428603" y="9027795"/>
            <a:ext cx="4220496"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Revenue</a:t>
            </a:r>
            <a:endParaRPr/>
          </a:p>
        </p:txBody>
      </p:sp>
      <p:sp>
        <p:nvSpPr>
          <p:cNvPr id="301" name="Google Shape;301;p19"/>
          <p:cNvSpPr txBox="1"/>
          <p:nvPr/>
        </p:nvSpPr>
        <p:spPr>
          <a:xfrm>
            <a:off x="7506784" y="10382567"/>
            <a:ext cx="3812148" cy="1339726"/>
          </a:xfrm>
          <a:prstGeom prst="rect">
            <a:avLst/>
          </a:prstGeom>
          <a:noFill/>
          <a:ln>
            <a:noFill/>
          </a:ln>
        </p:spPr>
        <p:txBody>
          <a:bodyPr anchorCtr="0" anchor="b"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a:buNone/>
            </a:pPr>
            <a:r>
              <a:rPr b="1" i="0" lang="en-US" sz="2400" u="none" cap="none" strike="noStrike">
                <a:solidFill>
                  <a:schemeClr val="accent2"/>
                </a:solidFill>
                <a:latin typeface="IBM Plex Sans"/>
                <a:ea typeface="IBM Plex Sans"/>
                <a:cs typeface="IBM Plex Sans"/>
                <a:sym typeface="IBM Plex Sans"/>
              </a:rPr>
              <a:t> 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Ignis re volorerovit qui offic tenimoiciunt omnis volorat. Ignis volorerovit reiundit  </a:t>
            </a:r>
            <a:endParaRPr/>
          </a:p>
        </p:txBody>
      </p:sp>
      <p:sp>
        <p:nvSpPr>
          <p:cNvPr id="302" name="Google Shape;302;p19"/>
          <p:cNvSpPr txBox="1"/>
          <p:nvPr/>
        </p:nvSpPr>
        <p:spPr>
          <a:xfrm>
            <a:off x="13069780" y="10382567"/>
            <a:ext cx="3812149" cy="1339726"/>
          </a:xfrm>
          <a:prstGeom prst="rect">
            <a:avLst/>
          </a:prstGeom>
          <a:noFill/>
          <a:ln>
            <a:noFill/>
          </a:ln>
        </p:spPr>
        <p:txBody>
          <a:bodyPr anchorCtr="0" anchor="b"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a:buNone/>
            </a:pPr>
            <a:r>
              <a:rPr b="1" i="0" lang="en-US" sz="2400" u="none" cap="none" strike="noStrike">
                <a:solidFill>
                  <a:schemeClr val="accent2"/>
                </a:solidFill>
                <a:latin typeface="IBM Plex Sans"/>
                <a:ea typeface="IBM Plex Sans"/>
                <a:cs typeface="IBM Plex Sans"/>
                <a:sym typeface="IBM Plex Sans"/>
              </a:rPr>
              <a:t> 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Ignis re volorerovit qui offic tenimoiciunt omnis volorat. Ignis volorerovit reiundit  </a:t>
            </a:r>
            <a:endParaRPr/>
          </a:p>
        </p:txBody>
      </p:sp>
      <p:sp>
        <p:nvSpPr>
          <p:cNvPr id="303" name="Google Shape;303;p19"/>
          <p:cNvSpPr txBox="1"/>
          <p:nvPr/>
        </p:nvSpPr>
        <p:spPr>
          <a:xfrm>
            <a:off x="18632777" y="10382567"/>
            <a:ext cx="3812148" cy="1339726"/>
          </a:xfrm>
          <a:prstGeom prst="rect">
            <a:avLst/>
          </a:prstGeom>
          <a:noFill/>
          <a:ln>
            <a:noFill/>
          </a:ln>
        </p:spPr>
        <p:txBody>
          <a:bodyPr anchorCtr="0" anchor="b"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a:buNone/>
            </a:pPr>
            <a:r>
              <a:rPr b="1" i="0" lang="en-US" sz="2400" u="none" cap="none" strike="noStrike">
                <a:solidFill>
                  <a:schemeClr val="accent2"/>
                </a:solidFill>
                <a:latin typeface="IBM Plex Sans"/>
                <a:ea typeface="IBM Plex Sans"/>
                <a:cs typeface="IBM Plex Sans"/>
                <a:sym typeface="IBM Plex Sans"/>
              </a:rPr>
              <a:t> 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Ignis re volorerovit qui offic tenimoiciunt omnis volorat. Ignis volorerovit reiundit  </a:t>
            </a:r>
            <a:endParaRPr/>
          </a:p>
        </p:txBody>
      </p:sp>
      <p:sp>
        <p:nvSpPr>
          <p:cNvPr id="304" name="Google Shape;304;p19"/>
          <p:cNvSpPr/>
          <p:nvPr/>
        </p:nvSpPr>
        <p:spPr>
          <a:xfrm rot="-5400000">
            <a:off x="14626828" y="8068167"/>
            <a:ext cx="698003" cy="50864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5" name="Google Shape;305;p19"/>
          <p:cNvSpPr/>
          <p:nvPr/>
        </p:nvSpPr>
        <p:spPr>
          <a:xfrm rot="-5400000">
            <a:off x="3500934" y="8068167"/>
            <a:ext cx="698003" cy="50864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6" name="Google Shape;306;p19"/>
          <p:cNvSpPr/>
          <p:nvPr/>
        </p:nvSpPr>
        <p:spPr>
          <a:xfrm rot="-5400000">
            <a:off x="9070981" y="8068167"/>
            <a:ext cx="698004" cy="50864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7" name="Google Shape;307;p19"/>
          <p:cNvSpPr/>
          <p:nvPr/>
        </p:nvSpPr>
        <p:spPr>
          <a:xfrm rot="-5400000">
            <a:off x="20189849" y="8068167"/>
            <a:ext cx="698004" cy="50864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8" name="Google Shape;308;p19"/>
          <p:cNvSpPr/>
          <p:nvPr/>
        </p:nvSpPr>
        <p:spPr>
          <a:xfrm>
            <a:off x="2284094" y="4327182"/>
            <a:ext cx="3178812" cy="3178812"/>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09" name="Google Shape;309;p19"/>
          <p:cNvSpPr/>
          <p:nvPr/>
        </p:nvSpPr>
        <p:spPr>
          <a:xfrm>
            <a:off x="2857645" y="4900733"/>
            <a:ext cx="2031710" cy="2031710"/>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0" name="Google Shape;310;p19"/>
          <p:cNvSpPr/>
          <p:nvPr/>
        </p:nvSpPr>
        <p:spPr>
          <a:xfrm>
            <a:off x="3450294" y="5493380"/>
            <a:ext cx="846414" cy="846414"/>
          </a:xfrm>
          <a:custGeom>
            <a:rect b="b" l="l" r="r" t="t"/>
            <a:pathLst>
              <a:path extrusionOk="0" h="21600" w="21600">
                <a:moveTo>
                  <a:pt x="12825" y="3375"/>
                </a:moveTo>
                <a:cubicBezTo>
                  <a:pt x="12453" y="3375"/>
                  <a:pt x="12150" y="3678"/>
                  <a:pt x="12150" y="4050"/>
                </a:cubicBezTo>
                <a:cubicBezTo>
                  <a:pt x="12150" y="4422"/>
                  <a:pt x="12453" y="4725"/>
                  <a:pt x="12825" y="4725"/>
                </a:cubicBezTo>
                <a:cubicBezTo>
                  <a:pt x="13197" y="4725"/>
                  <a:pt x="13500" y="4422"/>
                  <a:pt x="13500" y="4050"/>
                </a:cubicBezTo>
                <a:cubicBezTo>
                  <a:pt x="13500" y="3678"/>
                  <a:pt x="13197" y="3375"/>
                  <a:pt x="12825" y="3375"/>
                </a:cubicBezTo>
                <a:close/>
                <a:moveTo>
                  <a:pt x="18225" y="9450"/>
                </a:moveTo>
                <a:cubicBezTo>
                  <a:pt x="17853" y="9450"/>
                  <a:pt x="17550" y="9753"/>
                  <a:pt x="17550" y="10125"/>
                </a:cubicBezTo>
                <a:cubicBezTo>
                  <a:pt x="17550" y="10497"/>
                  <a:pt x="17853" y="10800"/>
                  <a:pt x="18225" y="10800"/>
                </a:cubicBezTo>
                <a:cubicBezTo>
                  <a:pt x="18597" y="10800"/>
                  <a:pt x="18900" y="10497"/>
                  <a:pt x="18900" y="10125"/>
                </a:cubicBezTo>
                <a:cubicBezTo>
                  <a:pt x="18900" y="9753"/>
                  <a:pt x="18597" y="9450"/>
                  <a:pt x="18225" y="9450"/>
                </a:cubicBezTo>
                <a:close/>
                <a:moveTo>
                  <a:pt x="7425" y="10800"/>
                </a:moveTo>
                <a:cubicBezTo>
                  <a:pt x="7053" y="10800"/>
                  <a:pt x="6750" y="11103"/>
                  <a:pt x="6750" y="11475"/>
                </a:cubicBezTo>
                <a:cubicBezTo>
                  <a:pt x="6750" y="11847"/>
                  <a:pt x="7053" y="12150"/>
                  <a:pt x="7425" y="12150"/>
                </a:cubicBezTo>
                <a:cubicBezTo>
                  <a:pt x="7797" y="12150"/>
                  <a:pt x="8100" y="11847"/>
                  <a:pt x="8100" y="11475"/>
                </a:cubicBezTo>
                <a:cubicBezTo>
                  <a:pt x="8100" y="11103"/>
                  <a:pt x="7797" y="10800"/>
                  <a:pt x="7425" y="10800"/>
                </a:cubicBezTo>
                <a:close/>
                <a:moveTo>
                  <a:pt x="2700" y="18900"/>
                </a:moveTo>
                <a:lnTo>
                  <a:pt x="6750" y="18900"/>
                </a:lnTo>
                <a:lnTo>
                  <a:pt x="6750" y="13384"/>
                </a:lnTo>
                <a:cubicBezTo>
                  <a:pt x="6449" y="13278"/>
                  <a:pt x="6182" y="13103"/>
                  <a:pt x="5965" y="12877"/>
                </a:cubicBezTo>
                <a:lnTo>
                  <a:pt x="2700" y="13984"/>
                </a:lnTo>
                <a:cubicBezTo>
                  <a:pt x="2700" y="13984"/>
                  <a:pt x="2700" y="18900"/>
                  <a:pt x="2700" y="18900"/>
                </a:cubicBezTo>
                <a:close/>
                <a:moveTo>
                  <a:pt x="8100" y="18900"/>
                </a:moveTo>
                <a:lnTo>
                  <a:pt x="12150" y="18900"/>
                </a:lnTo>
                <a:lnTo>
                  <a:pt x="12150" y="6042"/>
                </a:lnTo>
                <a:lnTo>
                  <a:pt x="9124" y="10374"/>
                </a:lnTo>
                <a:cubicBezTo>
                  <a:pt x="9330" y="10691"/>
                  <a:pt x="9450" y="11069"/>
                  <a:pt x="9450" y="11475"/>
                </a:cubicBezTo>
                <a:cubicBezTo>
                  <a:pt x="9450" y="12355"/>
                  <a:pt x="8886" y="13106"/>
                  <a:pt x="8100" y="13384"/>
                </a:cubicBezTo>
                <a:cubicBezTo>
                  <a:pt x="8100" y="13384"/>
                  <a:pt x="8100" y="18900"/>
                  <a:pt x="8100" y="18900"/>
                </a:cubicBezTo>
                <a:close/>
                <a:moveTo>
                  <a:pt x="13500" y="18900"/>
                </a:moveTo>
                <a:lnTo>
                  <a:pt x="17550" y="18900"/>
                </a:lnTo>
                <a:lnTo>
                  <a:pt x="17550" y="12034"/>
                </a:lnTo>
                <a:cubicBezTo>
                  <a:pt x="16764" y="11756"/>
                  <a:pt x="16200" y="11005"/>
                  <a:pt x="16200" y="10125"/>
                </a:cubicBezTo>
                <a:cubicBezTo>
                  <a:pt x="16200" y="9771"/>
                  <a:pt x="16292" y="9437"/>
                  <a:pt x="16452" y="9147"/>
                </a:cubicBezTo>
                <a:lnTo>
                  <a:pt x="13589" y="5925"/>
                </a:lnTo>
                <a:cubicBezTo>
                  <a:pt x="13560" y="5937"/>
                  <a:pt x="13530" y="5949"/>
                  <a:pt x="13500" y="5959"/>
                </a:cubicBezTo>
                <a:cubicBezTo>
                  <a:pt x="13500" y="5959"/>
                  <a:pt x="13500" y="18900"/>
                  <a:pt x="13500" y="18900"/>
                </a:cubicBezTo>
                <a:close/>
                <a:moveTo>
                  <a:pt x="20925" y="21600"/>
                </a:moveTo>
                <a:cubicBezTo>
                  <a:pt x="20552" y="21600"/>
                  <a:pt x="20250" y="21298"/>
                  <a:pt x="20250" y="20925"/>
                </a:cubicBezTo>
                <a:lnTo>
                  <a:pt x="20250" y="20250"/>
                </a:lnTo>
                <a:lnTo>
                  <a:pt x="18900" y="20250"/>
                </a:lnTo>
                <a:lnTo>
                  <a:pt x="18900" y="20925"/>
                </a:lnTo>
                <a:cubicBezTo>
                  <a:pt x="18900" y="21298"/>
                  <a:pt x="18598" y="21600"/>
                  <a:pt x="18225" y="21600"/>
                </a:cubicBezTo>
                <a:cubicBezTo>
                  <a:pt x="17852" y="21600"/>
                  <a:pt x="17550" y="21298"/>
                  <a:pt x="17550" y="20925"/>
                </a:cubicBezTo>
                <a:lnTo>
                  <a:pt x="17550" y="20250"/>
                </a:lnTo>
                <a:lnTo>
                  <a:pt x="16200" y="20250"/>
                </a:lnTo>
                <a:lnTo>
                  <a:pt x="16200" y="20925"/>
                </a:lnTo>
                <a:cubicBezTo>
                  <a:pt x="16200" y="21298"/>
                  <a:pt x="15898" y="21600"/>
                  <a:pt x="15525" y="21600"/>
                </a:cubicBezTo>
                <a:cubicBezTo>
                  <a:pt x="15152" y="21600"/>
                  <a:pt x="14850" y="21298"/>
                  <a:pt x="14850" y="20925"/>
                </a:cubicBezTo>
                <a:lnTo>
                  <a:pt x="14850" y="20250"/>
                </a:lnTo>
                <a:lnTo>
                  <a:pt x="13500" y="20250"/>
                </a:lnTo>
                <a:lnTo>
                  <a:pt x="13500" y="20925"/>
                </a:lnTo>
                <a:cubicBezTo>
                  <a:pt x="13500" y="21298"/>
                  <a:pt x="13198" y="21600"/>
                  <a:pt x="12825" y="21600"/>
                </a:cubicBezTo>
                <a:cubicBezTo>
                  <a:pt x="12452" y="21600"/>
                  <a:pt x="12150" y="21298"/>
                  <a:pt x="12150" y="20925"/>
                </a:cubicBezTo>
                <a:lnTo>
                  <a:pt x="12150" y="20250"/>
                </a:lnTo>
                <a:lnTo>
                  <a:pt x="10800" y="20250"/>
                </a:lnTo>
                <a:lnTo>
                  <a:pt x="10800" y="20925"/>
                </a:lnTo>
                <a:cubicBezTo>
                  <a:pt x="10800" y="21298"/>
                  <a:pt x="10498" y="21600"/>
                  <a:pt x="10125" y="21600"/>
                </a:cubicBezTo>
                <a:cubicBezTo>
                  <a:pt x="9752" y="21600"/>
                  <a:pt x="9450" y="21298"/>
                  <a:pt x="9450" y="20925"/>
                </a:cubicBezTo>
                <a:lnTo>
                  <a:pt x="9450" y="20250"/>
                </a:lnTo>
                <a:lnTo>
                  <a:pt x="8100" y="20250"/>
                </a:lnTo>
                <a:lnTo>
                  <a:pt x="8100" y="20925"/>
                </a:lnTo>
                <a:cubicBezTo>
                  <a:pt x="8100" y="21298"/>
                  <a:pt x="7798" y="21600"/>
                  <a:pt x="7425" y="21600"/>
                </a:cubicBezTo>
                <a:cubicBezTo>
                  <a:pt x="7052" y="21600"/>
                  <a:pt x="6750" y="21298"/>
                  <a:pt x="6750" y="20925"/>
                </a:cubicBezTo>
                <a:lnTo>
                  <a:pt x="6750" y="20250"/>
                </a:lnTo>
                <a:lnTo>
                  <a:pt x="5400" y="20250"/>
                </a:lnTo>
                <a:lnTo>
                  <a:pt x="5400" y="20925"/>
                </a:lnTo>
                <a:cubicBezTo>
                  <a:pt x="5400" y="21298"/>
                  <a:pt x="5098" y="21600"/>
                  <a:pt x="4725" y="21600"/>
                </a:cubicBezTo>
                <a:cubicBezTo>
                  <a:pt x="4352" y="21600"/>
                  <a:pt x="4050" y="21298"/>
                  <a:pt x="4050" y="20925"/>
                </a:cubicBezTo>
                <a:lnTo>
                  <a:pt x="4050" y="20250"/>
                </a:lnTo>
                <a:lnTo>
                  <a:pt x="2700" y="20250"/>
                </a:lnTo>
                <a:lnTo>
                  <a:pt x="2700" y="20925"/>
                </a:lnTo>
                <a:cubicBezTo>
                  <a:pt x="2700" y="21298"/>
                  <a:pt x="2398" y="21600"/>
                  <a:pt x="2025" y="21600"/>
                </a:cubicBezTo>
                <a:cubicBezTo>
                  <a:pt x="1652" y="21600"/>
                  <a:pt x="1350" y="21298"/>
                  <a:pt x="1350" y="20925"/>
                </a:cubicBezTo>
                <a:lnTo>
                  <a:pt x="1350" y="20250"/>
                </a:lnTo>
                <a:lnTo>
                  <a:pt x="675" y="20250"/>
                </a:lnTo>
                <a:cubicBezTo>
                  <a:pt x="302" y="20250"/>
                  <a:pt x="0" y="19948"/>
                  <a:pt x="0" y="19575"/>
                </a:cubicBezTo>
                <a:cubicBezTo>
                  <a:pt x="0" y="19202"/>
                  <a:pt x="302" y="18900"/>
                  <a:pt x="675" y="18900"/>
                </a:cubicBezTo>
                <a:lnTo>
                  <a:pt x="1350" y="18900"/>
                </a:lnTo>
                <a:lnTo>
                  <a:pt x="1350" y="17550"/>
                </a:lnTo>
                <a:lnTo>
                  <a:pt x="675" y="17550"/>
                </a:lnTo>
                <a:cubicBezTo>
                  <a:pt x="302" y="17550"/>
                  <a:pt x="0" y="17248"/>
                  <a:pt x="0" y="16875"/>
                </a:cubicBezTo>
                <a:cubicBezTo>
                  <a:pt x="0" y="16502"/>
                  <a:pt x="302" y="16200"/>
                  <a:pt x="675" y="16200"/>
                </a:cubicBezTo>
                <a:lnTo>
                  <a:pt x="1350" y="16200"/>
                </a:lnTo>
                <a:lnTo>
                  <a:pt x="1350" y="14850"/>
                </a:lnTo>
                <a:lnTo>
                  <a:pt x="675" y="14850"/>
                </a:lnTo>
                <a:cubicBezTo>
                  <a:pt x="302" y="14850"/>
                  <a:pt x="0" y="14548"/>
                  <a:pt x="0" y="14175"/>
                </a:cubicBezTo>
                <a:cubicBezTo>
                  <a:pt x="0" y="13802"/>
                  <a:pt x="302" y="13500"/>
                  <a:pt x="675" y="13500"/>
                </a:cubicBezTo>
                <a:lnTo>
                  <a:pt x="1350" y="13500"/>
                </a:lnTo>
                <a:cubicBezTo>
                  <a:pt x="1350" y="13495"/>
                  <a:pt x="1350" y="13489"/>
                  <a:pt x="1350" y="13484"/>
                </a:cubicBezTo>
                <a:lnTo>
                  <a:pt x="1350" y="12150"/>
                </a:lnTo>
                <a:lnTo>
                  <a:pt x="675" y="12150"/>
                </a:lnTo>
                <a:cubicBezTo>
                  <a:pt x="302" y="12150"/>
                  <a:pt x="0" y="11848"/>
                  <a:pt x="0" y="11475"/>
                </a:cubicBezTo>
                <a:cubicBezTo>
                  <a:pt x="0" y="11102"/>
                  <a:pt x="302" y="10800"/>
                  <a:pt x="675" y="10800"/>
                </a:cubicBezTo>
                <a:lnTo>
                  <a:pt x="1350" y="10800"/>
                </a:lnTo>
                <a:lnTo>
                  <a:pt x="1350" y="9450"/>
                </a:lnTo>
                <a:lnTo>
                  <a:pt x="675" y="9450"/>
                </a:lnTo>
                <a:cubicBezTo>
                  <a:pt x="302" y="9450"/>
                  <a:pt x="0" y="9148"/>
                  <a:pt x="0" y="8775"/>
                </a:cubicBezTo>
                <a:cubicBezTo>
                  <a:pt x="0" y="8402"/>
                  <a:pt x="302" y="8100"/>
                  <a:pt x="675" y="8100"/>
                </a:cubicBezTo>
                <a:lnTo>
                  <a:pt x="1350" y="8100"/>
                </a:lnTo>
                <a:lnTo>
                  <a:pt x="1350" y="6750"/>
                </a:lnTo>
                <a:lnTo>
                  <a:pt x="675" y="6750"/>
                </a:lnTo>
                <a:cubicBezTo>
                  <a:pt x="302" y="6750"/>
                  <a:pt x="0" y="6448"/>
                  <a:pt x="0" y="6075"/>
                </a:cubicBezTo>
                <a:cubicBezTo>
                  <a:pt x="0" y="5702"/>
                  <a:pt x="302" y="5400"/>
                  <a:pt x="675" y="5400"/>
                </a:cubicBezTo>
                <a:lnTo>
                  <a:pt x="1350" y="5400"/>
                </a:lnTo>
                <a:lnTo>
                  <a:pt x="1350" y="4050"/>
                </a:lnTo>
                <a:lnTo>
                  <a:pt x="675" y="4050"/>
                </a:lnTo>
                <a:cubicBezTo>
                  <a:pt x="302" y="4050"/>
                  <a:pt x="0" y="3748"/>
                  <a:pt x="0" y="3375"/>
                </a:cubicBezTo>
                <a:cubicBezTo>
                  <a:pt x="0" y="3002"/>
                  <a:pt x="302" y="2700"/>
                  <a:pt x="675" y="2700"/>
                </a:cubicBezTo>
                <a:lnTo>
                  <a:pt x="1350" y="2700"/>
                </a:lnTo>
                <a:lnTo>
                  <a:pt x="1350" y="1350"/>
                </a:lnTo>
                <a:lnTo>
                  <a:pt x="675" y="1350"/>
                </a:lnTo>
                <a:cubicBezTo>
                  <a:pt x="302" y="1350"/>
                  <a:pt x="0" y="1048"/>
                  <a:pt x="0" y="675"/>
                </a:cubicBezTo>
                <a:cubicBezTo>
                  <a:pt x="0" y="302"/>
                  <a:pt x="302" y="0"/>
                  <a:pt x="675" y="0"/>
                </a:cubicBezTo>
                <a:lnTo>
                  <a:pt x="2025" y="0"/>
                </a:lnTo>
                <a:cubicBezTo>
                  <a:pt x="2398" y="0"/>
                  <a:pt x="2700" y="302"/>
                  <a:pt x="2700" y="675"/>
                </a:cubicBezTo>
                <a:lnTo>
                  <a:pt x="2700" y="12558"/>
                </a:lnTo>
                <a:lnTo>
                  <a:pt x="5407" y="11641"/>
                </a:lnTo>
                <a:cubicBezTo>
                  <a:pt x="5402" y="11586"/>
                  <a:pt x="5400" y="11531"/>
                  <a:pt x="5400" y="11475"/>
                </a:cubicBezTo>
                <a:cubicBezTo>
                  <a:pt x="5400" y="10358"/>
                  <a:pt x="6308" y="9450"/>
                  <a:pt x="7425" y="9450"/>
                </a:cubicBezTo>
                <a:cubicBezTo>
                  <a:pt x="7644" y="9450"/>
                  <a:pt x="7855" y="9485"/>
                  <a:pt x="8053" y="9550"/>
                </a:cubicBezTo>
                <a:lnTo>
                  <a:pt x="11126" y="5151"/>
                </a:lnTo>
                <a:cubicBezTo>
                  <a:pt x="10920" y="4834"/>
                  <a:pt x="10800" y="4456"/>
                  <a:pt x="10800" y="4050"/>
                </a:cubicBezTo>
                <a:cubicBezTo>
                  <a:pt x="10800" y="2933"/>
                  <a:pt x="11708" y="2025"/>
                  <a:pt x="12825" y="2025"/>
                </a:cubicBezTo>
                <a:cubicBezTo>
                  <a:pt x="13942" y="2025"/>
                  <a:pt x="14850" y="2933"/>
                  <a:pt x="14850" y="4050"/>
                </a:cubicBezTo>
                <a:cubicBezTo>
                  <a:pt x="14850" y="4404"/>
                  <a:pt x="14758" y="4738"/>
                  <a:pt x="14598" y="5028"/>
                </a:cubicBezTo>
                <a:lnTo>
                  <a:pt x="17461" y="8250"/>
                </a:lnTo>
                <a:cubicBezTo>
                  <a:pt x="17697" y="8153"/>
                  <a:pt x="17955" y="8100"/>
                  <a:pt x="18225" y="8100"/>
                </a:cubicBezTo>
                <a:cubicBezTo>
                  <a:pt x="19342" y="8100"/>
                  <a:pt x="20250" y="9008"/>
                  <a:pt x="20250" y="10125"/>
                </a:cubicBezTo>
                <a:cubicBezTo>
                  <a:pt x="20250" y="11005"/>
                  <a:pt x="19686" y="11756"/>
                  <a:pt x="18900" y="12034"/>
                </a:cubicBezTo>
                <a:lnTo>
                  <a:pt x="18900" y="18900"/>
                </a:lnTo>
                <a:lnTo>
                  <a:pt x="20925" y="18900"/>
                </a:lnTo>
                <a:cubicBezTo>
                  <a:pt x="21298" y="18900"/>
                  <a:pt x="21600" y="19202"/>
                  <a:pt x="21600" y="19575"/>
                </a:cubicBezTo>
                <a:lnTo>
                  <a:pt x="21600" y="20925"/>
                </a:lnTo>
                <a:cubicBezTo>
                  <a:pt x="21600" y="21298"/>
                  <a:pt x="21298" y="21600"/>
                  <a:pt x="20925"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1" name="Google Shape;311;p19"/>
          <p:cNvSpPr/>
          <p:nvPr/>
        </p:nvSpPr>
        <p:spPr>
          <a:xfrm>
            <a:off x="7830577" y="4327182"/>
            <a:ext cx="3178812" cy="3178812"/>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2" name="Google Shape;312;p19"/>
          <p:cNvSpPr/>
          <p:nvPr/>
        </p:nvSpPr>
        <p:spPr>
          <a:xfrm>
            <a:off x="13377059" y="4327182"/>
            <a:ext cx="3178812" cy="3178812"/>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3" name="Google Shape;313;p19"/>
          <p:cNvSpPr/>
          <p:nvPr/>
        </p:nvSpPr>
        <p:spPr>
          <a:xfrm>
            <a:off x="18923542" y="4327182"/>
            <a:ext cx="3178812" cy="3178812"/>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4" name="Google Shape;314;p19"/>
          <p:cNvSpPr/>
          <p:nvPr/>
        </p:nvSpPr>
        <p:spPr>
          <a:xfrm>
            <a:off x="8404128" y="4900733"/>
            <a:ext cx="2031710" cy="2031710"/>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5" name="Google Shape;315;p19"/>
          <p:cNvSpPr/>
          <p:nvPr/>
        </p:nvSpPr>
        <p:spPr>
          <a:xfrm>
            <a:off x="8996776" y="5493380"/>
            <a:ext cx="846414" cy="846414"/>
          </a:xfrm>
          <a:custGeom>
            <a:rect b="b" l="l" r="r" t="t"/>
            <a:pathLst>
              <a:path extrusionOk="0" h="21600" w="21600">
                <a:moveTo>
                  <a:pt x="12656" y="15019"/>
                </a:moveTo>
                <a:cubicBezTo>
                  <a:pt x="12656" y="15392"/>
                  <a:pt x="12354" y="15694"/>
                  <a:pt x="11981" y="15694"/>
                </a:cubicBezTo>
                <a:lnTo>
                  <a:pt x="11475" y="15694"/>
                </a:lnTo>
                <a:lnTo>
                  <a:pt x="11475" y="16200"/>
                </a:lnTo>
                <a:cubicBezTo>
                  <a:pt x="11475" y="16573"/>
                  <a:pt x="11173" y="16875"/>
                  <a:pt x="10800" y="16875"/>
                </a:cubicBezTo>
                <a:cubicBezTo>
                  <a:pt x="10427" y="16875"/>
                  <a:pt x="10125" y="16573"/>
                  <a:pt x="10125" y="16200"/>
                </a:cubicBezTo>
                <a:lnTo>
                  <a:pt x="10125" y="15694"/>
                </a:lnTo>
                <a:lnTo>
                  <a:pt x="9619" y="15694"/>
                </a:lnTo>
                <a:cubicBezTo>
                  <a:pt x="9246" y="15694"/>
                  <a:pt x="8944" y="15392"/>
                  <a:pt x="8944" y="15019"/>
                </a:cubicBezTo>
                <a:cubicBezTo>
                  <a:pt x="8944" y="14646"/>
                  <a:pt x="9246" y="14344"/>
                  <a:pt x="9619" y="14344"/>
                </a:cubicBezTo>
                <a:lnTo>
                  <a:pt x="10125" y="14344"/>
                </a:lnTo>
                <a:lnTo>
                  <a:pt x="10125" y="13837"/>
                </a:lnTo>
                <a:cubicBezTo>
                  <a:pt x="10125" y="13465"/>
                  <a:pt x="10427" y="13162"/>
                  <a:pt x="10800" y="13162"/>
                </a:cubicBezTo>
                <a:cubicBezTo>
                  <a:pt x="11173" y="13162"/>
                  <a:pt x="11475" y="13465"/>
                  <a:pt x="11475" y="13837"/>
                </a:cubicBezTo>
                <a:lnTo>
                  <a:pt x="11475" y="14344"/>
                </a:lnTo>
                <a:lnTo>
                  <a:pt x="11981" y="14344"/>
                </a:lnTo>
                <a:cubicBezTo>
                  <a:pt x="12354" y="14344"/>
                  <a:pt x="12656" y="14646"/>
                  <a:pt x="12656" y="15019"/>
                </a:cubicBezTo>
                <a:close/>
                <a:moveTo>
                  <a:pt x="10800" y="6750"/>
                </a:moveTo>
                <a:cubicBezTo>
                  <a:pt x="11544" y="6750"/>
                  <a:pt x="12150" y="7355"/>
                  <a:pt x="12150" y="8100"/>
                </a:cubicBezTo>
                <a:cubicBezTo>
                  <a:pt x="12150" y="8845"/>
                  <a:pt x="11544" y="9450"/>
                  <a:pt x="10800" y="9450"/>
                </a:cubicBezTo>
                <a:cubicBezTo>
                  <a:pt x="10056" y="9450"/>
                  <a:pt x="9450" y="8845"/>
                  <a:pt x="9450" y="8100"/>
                </a:cubicBezTo>
                <a:cubicBezTo>
                  <a:pt x="9450" y="7355"/>
                  <a:pt x="10056" y="6750"/>
                  <a:pt x="10800" y="6750"/>
                </a:cubicBezTo>
                <a:close/>
                <a:moveTo>
                  <a:pt x="8100" y="14071"/>
                </a:moveTo>
                <a:cubicBezTo>
                  <a:pt x="8100" y="12439"/>
                  <a:pt x="9311" y="11111"/>
                  <a:pt x="10800" y="11111"/>
                </a:cubicBezTo>
                <a:cubicBezTo>
                  <a:pt x="12289" y="11111"/>
                  <a:pt x="13500" y="12439"/>
                  <a:pt x="13500" y="14071"/>
                </a:cubicBezTo>
                <a:lnTo>
                  <a:pt x="13500" y="15525"/>
                </a:lnTo>
                <a:lnTo>
                  <a:pt x="14850" y="15525"/>
                </a:lnTo>
                <a:lnTo>
                  <a:pt x="14850" y="14071"/>
                </a:lnTo>
                <a:cubicBezTo>
                  <a:pt x="14850" y="12346"/>
                  <a:pt x="13891" y="10859"/>
                  <a:pt x="12512" y="10171"/>
                </a:cubicBezTo>
                <a:cubicBezTo>
                  <a:pt x="13110" y="9675"/>
                  <a:pt x="13500" y="8936"/>
                  <a:pt x="13500" y="8100"/>
                </a:cubicBezTo>
                <a:cubicBezTo>
                  <a:pt x="13500" y="6611"/>
                  <a:pt x="12289" y="5400"/>
                  <a:pt x="10800" y="5400"/>
                </a:cubicBezTo>
                <a:cubicBezTo>
                  <a:pt x="9311" y="5400"/>
                  <a:pt x="8100" y="6611"/>
                  <a:pt x="8100" y="8100"/>
                </a:cubicBezTo>
                <a:cubicBezTo>
                  <a:pt x="8100" y="8936"/>
                  <a:pt x="8490" y="9675"/>
                  <a:pt x="9088" y="10171"/>
                </a:cubicBezTo>
                <a:cubicBezTo>
                  <a:pt x="7709" y="10859"/>
                  <a:pt x="6750" y="12346"/>
                  <a:pt x="6750" y="14071"/>
                </a:cubicBezTo>
                <a:lnTo>
                  <a:pt x="6750" y="15525"/>
                </a:lnTo>
                <a:lnTo>
                  <a:pt x="8100" y="15525"/>
                </a:lnTo>
                <a:cubicBezTo>
                  <a:pt x="8100" y="15525"/>
                  <a:pt x="8100" y="14071"/>
                  <a:pt x="8100" y="14071"/>
                </a:cubicBezTo>
                <a:close/>
                <a:moveTo>
                  <a:pt x="20250" y="20250"/>
                </a:moveTo>
                <a:lnTo>
                  <a:pt x="1350" y="20259"/>
                </a:lnTo>
                <a:lnTo>
                  <a:pt x="1341" y="1350"/>
                </a:lnTo>
                <a:lnTo>
                  <a:pt x="20250" y="1341"/>
                </a:lnTo>
                <a:cubicBezTo>
                  <a:pt x="20250" y="1341"/>
                  <a:pt x="20250" y="20250"/>
                  <a:pt x="20250" y="20250"/>
                </a:cubicBezTo>
                <a:close/>
                <a:moveTo>
                  <a:pt x="20259" y="0"/>
                </a:moveTo>
                <a:lnTo>
                  <a:pt x="1341" y="0"/>
                </a:lnTo>
                <a:cubicBezTo>
                  <a:pt x="601" y="0"/>
                  <a:pt x="0" y="602"/>
                  <a:pt x="0" y="1341"/>
                </a:cubicBezTo>
                <a:lnTo>
                  <a:pt x="0" y="20259"/>
                </a:lnTo>
                <a:cubicBezTo>
                  <a:pt x="0" y="20998"/>
                  <a:pt x="601" y="21600"/>
                  <a:pt x="1341" y="21600"/>
                </a:cubicBezTo>
                <a:lnTo>
                  <a:pt x="20259" y="21600"/>
                </a:lnTo>
                <a:cubicBezTo>
                  <a:pt x="20999" y="21600"/>
                  <a:pt x="21600" y="20998"/>
                  <a:pt x="21600" y="20259"/>
                </a:cubicBezTo>
                <a:lnTo>
                  <a:pt x="21600" y="1341"/>
                </a:lnTo>
                <a:cubicBezTo>
                  <a:pt x="21600" y="602"/>
                  <a:pt x="20999" y="0"/>
                  <a:pt x="20259"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6" name="Google Shape;316;p19"/>
          <p:cNvSpPr/>
          <p:nvPr/>
        </p:nvSpPr>
        <p:spPr>
          <a:xfrm>
            <a:off x="13950610" y="4900733"/>
            <a:ext cx="2031710" cy="2031710"/>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7" name="Google Shape;317;p19"/>
          <p:cNvSpPr/>
          <p:nvPr/>
        </p:nvSpPr>
        <p:spPr>
          <a:xfrm>
            <a:off x="14543261" y="5493380"/>
            <a:ext cx="846414" cy="846414"/>
          </a:xfrm>
          <a:custGeom>
            <a:rect b="b" l="l" r="r" t="t"/>
            <a:pathLst>
              <a:path extrusionOk="0" h="21600" w="21600">
                <a:moveTo>
                  <a:pt x="20250" y="11475"/>
                </a:moveTo>
                <a:cubicBezTo>
                  <a:pt x="20250" y="11847"/>
                  <a:pt x="19947" y="12150"/>
                  <a:pt x="19575" y="12150"/>
                </a:cubicBezTo>
                <a:lnTo>
                  <a:pt x="17938" y="12150"/>
                </a:lnTo>
                <a:cubicBezTo>
                  <a:pt x="17636" y="12150"/>
                  <a:pt x="17371" y="12350"/>
                  <a:pt x="17289" y="12641"/>
                </a:cubicBezTo>
                <a:cubicBezTo>
                  <a:pt x="17144" y="13153"/>
                  <a:pt x="16943" y="13639"/>
                  <a:pt x="16692" y="14088"/>
                </a:cubicBezTo>
                <a:cubicBezTo>
                  <a:pt x="16545" y="14352"/>
                  <a:pt x="16590" y="14681"/>
                  <a:pt x="16804" y="14895"/>
                </a:cubicBezTo>
                <a:lnTo>
                  <a:pt x="17959" y="16051"/>
                </a:lnTo>
                <a:cubicBezTo>
                  <a:pt x="18087" y="16178"/>
                  <a:pt x="18157" y="16347"/>
                  <a:pt x="18157" y="16528"/>
                </a:cubicBezTo>
                <a:cubicBezTo>
                  <a:pt x="18157" y="16708"/>
                  <a:pt x="18087" y="16877"/>
                  <a:pt x="17959" y="17005"/>
                </a:cubicBezTo>
                <a:lnTo>
                  <a:pt x="17005" y="17959"/>
                </a:lnTo>
                <a:cubicBezTo>
                  <a:pt x="16741" y="18222"/>
                  <a:pt x="16314" y="18222"/>
                  <a:pt x="16050" y="17959"/>
                </a:cubicBezTo>
                <a:lnTo>
                  <a:pt x="14895" y="16804"/>
                </a:lnTo>
                <a:cubicBezTo>
                  <a:pt x="14681" y="16590"/>
                  <a:pt x="14352" y="16545"/>
                  <a:pt x="14088" y="16692"/>
                </a:cubicBezTo>
                <a:cubicBezTo>
                  <a:pt x="13639" y="16943"/>
                  <a:pt x="13153" y="17144"/>
                  <a:pt x="12641" y="17289"/>
                </a:cubicBezTo>
                <a:cubicBezTo>
                  <a:pt x="12350" y="17371"/>
                  <a:pt x="12150" y="17636"/>
                  <a:pt x="12150" y="17938"/>
                </a:cubicBezTo>
                <a:lnTo>
                  <a:pt x="12150" y="19575"/>
                </a:lnTo>
                <a:cubicBezTo>
                  <a:pt x="12150" y="19947"/>
                  <a:pt x="11847" y="20250"/>
                  <a:pt x="11475" y="20250"/>
                </a:cubicBezTo>
                <a:lnTo>
                  <a:pt x="10125" y="20250"/>
                </a:lnTo>
                <a:cubicBezTo>
                  <a:pt x="9753" y="20250"/>
                  <a:pt x="9450" y="19947"/>
                  <a:pt x="9450" y="19575"/>
                </a:cubicBezTo>
                <a:lnTo>
                  <a:pt x="9450" y="17938"/>
                </a:lnTo>
                <a:cubicBezTo>
                  <a:pt x="9450" y="17636"/>
                  <a:pt x="9250" y="17371"/>
                  <a:pt x="8959" y="17289"/>
                </a:cubicBezTo>
                <a:cubicBezTo>
                  <a:pt x="8447" y="17144"/>
                  <a:pt x="7961" y="16943"/>
                  <a:pt x="7512" y="16692"/>
                </a:cubicBezTo>
                <a:cubicBezTo>
                  <a:pt x="7409" y="16634"/>
                  <a:pt x="7295" y="16606"/>
                  <a:pt x="7182" y="16606"/>
                </a:cubicBezTo>
                <a:cubicBezTo>
                  <a:pt x="7008" y="16606"/>
                  <a:pt x="6835" y="16674"/>
                  <a:pt x="6705" y="16804"/>
                </a:cubicBezTo>
                <a:lnTo>
                  <a:pt x="5550" y="17959"/>
                </a:lnTo>
                <a:cubicBezTo>
                  <a:pt x="5286" y="18222"/>
                  <a:pt x="4859" y="18222"/>
                  <a:pt x="4595" y="17959"/>
                </a:cubicBezTo>
                <a:lnTo>
                  <a:pt x="3641" y="17005"/>
                </a:lnTo>
                <a:cubicBezTo>
                  <a:pt x="3513" y="16877"/>
                  <a:pt x="3443" y="16708"/>
                  <a:pt x="3443" y="16528"/>
                </a:cubicBezTo>
                <a:cubicBezTo>
                  <a:pt x="3443" y="16347"/>
                  <a:pt x="3513" y="16178"/>
                  <a:pt x="3641" y="16050"/>
                </a:cubicBezTo>
                <a:lnTo>
                  <a:pt x="4796" y="14895"/>
                </a:lnTo>
                <a:cubicBezTo>
                  <a:pt x="5010" y="14681"/>
                  <a:pt x="5055" y="14352"/>
                  <a:pt x="4908" y="14088"/>
                </a:cubicBezTo>
                <a:cubicBezTo>
                  <a:pt x="4657" y="13639"/>
                  <a:pt x="4456" y="13153"/>
                  <a:pt x="4311" y="12641"/>
                </a:cubicBezTo>
                <a:cubicBezTo>
                  <a:pt x="4229" y="12350"/>
                  <a:pt x="3964" y="12150"/>
                  <a:pt x="3662" y="12150"/>
                </a:cubicBezTo>
                <a:lnTo>
                  <a:pt x="2025" y="12150"/>
                </a:lnTo>
                <a:cubicBezTo>
                  <a:pt x="1653" y="12150"/>
                  <a:pt x="1350" y="11847"/>
                  <a:pt x="1350" y="11475"/>
                </a:cubicBezTo>
                <a:lnTo>
                  <a:pt x="1350" y="10125"/>
                </a:lnTo>
                <a:cubicBezTo>
                  <a:pt x="1350" y="9753"/>
                  <a:pt x="1653" y="9450"/>
                  <a:pt x="2025" y="9450"/>
                </a:cubicBezTo>
                <a:lnTo>
                  <a:pt x="3662" y="9450"/>
                </a:lnTo>
                <a:cubicBezTo>
                  <a:pt x="3964" y="9450"/>
                  <a:pt x="4229" y="9250"/>
                  <a:pt x="4311" y="8959"/>
                </a:cubicBezTo>
                <a:cubicBezTo>
                  <a:pt x="4456" y="8447"/>
                  <a:pt x="4657" y="7961"/>
                  <a:pt x="4908" y="7512"/>
                </a:cubicBezTo>
                <a:cubicBezTo>
                  <a:pt x="5055" y="7248"/>
                  <a:pt x="5010" y="6919"/>
                  <a:pt x="4796" y="6705"/>
                </a:cubicBezTo>
                <a:lnTo>
                  <a:pt x="3641" y="5549"/>
                </a:lnTo>
                <a:cubicBezTo>
                  <a:pt x="3513" y="5422"/>
                  <a:pt x="3443" y="5253"/>
                  <a:pt x="3443" y="5072"/>
                </a:cubicBezTo>
                <a:cubicBezTo>
                  <a:pt x="3443" y="4892"/>
                  <a:pt x="3513" y="4723"/>
                  <a:pt x="3641" y="4595"/>
                </a:cubicBezTo>
                <a:lnTo>
                  <a:pt x="4595" y="3641"/>
                </a:lnTo>
                <a:cubicBezTo>
                  <a:pt x="4859" y="3378"/>
                  <a:pt x="5286" y="3378"/>
                  <a:pt x="5550" y="3641"/>
                </a:cubicBezTo>
                <a:lnTo>
                  <a:pt x="6705" y="4796"/>
                </a:lnTo>
                <a:cubicBezTo>
                  <a:pt x="6919" y="5009"/>
                  <a:pt x="7248" y="5055"/>
                  <a:pt x="7512" y="4908"/>
                </a:cubicBezTo>
                <a:cubicBezTo>
                  <a:pt x="7961" y="4657"/>
                  <a:pt x="8447" y="4456"/>
                  <a:pt x="8959" y="4311"/>
                </a:cubicBezTo>
                <a:cubicBezTo>
                  <a:pt x="9250" y="4229"/>
                  <a:pt x="9450" y="3964"/>
                  <a:pt x="9450" y="3662"/>
                </a:cubicBezTo>
                <a:lnTo>
                  <a:pt x="9450" y="2025"/>
                </a:lnTo>
                <a:cubicBezTo>
                  <a:pt x="9450" y="1653"/>
                  <a:pt x="9753" y="1350"/>
                  <a:pt x="10125" y="1350"/>
                </a:cubicBezTo>
                <a:lnTo>
                  <a:pt x="11475" y="1350"/>
                </a:lnTo>
                <a:cubicBezTo>
                  <a:pt x="11847" y="1350"/>
                  <a:pt x="12150" y="1653"/>
                  <a:pt x="12150" y="2025"/>
                </a:cubicBezTo>
                <a:lnTo>
                  <a:pt x="12150" y="3662"/>
                </a:lnTo>
                <a:cubicBezTo>
                  <a:pt x="12150" y="3964"/>
                  <a:pt x="12350" y="4229"/>
                  <a:pt x="12641" y="4311"/>
                </a:cubicBezTo>
                <a:cubicBezTo>
                  <a:pt x="13153" y="4456"/>
                  <a:pt x="13639" y="4657"/>
                  <a:pt x="14088" y="4908"/>
                </a:cubicBezTo>
                <a:cubicBezTo>
                  <a:pt x="14352" y="5056"/>
                  <a:pt x="14682" y="5010"/>
                  <a:pt x="14895" y="4796"/>
                </a:cubicBezTo>
                <a:lnTo>
                  <a:pt x="16050" y="3641"/>
                </a:lnTo>
                <a:cubicBezTo>
                  <a:pt x="16314" y="3378"/>
                  <a:pt x="16741" y="3378"/>
                  <a:pt x="17005" y="3641"/>
                </a:cubicBezTo>
                <a:lnTo>
                  <a:pt x="17959" y="4595"/>
                </a:lnTo>
                <a:cubicBezTo>
                  <a:pt x="18087" y="4723"/>
                  <a:pt x="18157" y="4892"/>
                  <a:pt x="18157" y="5072"/>
                </a:cubicBezTo>
                <a:cubicBezTo>
                  <a:pt x="18157" y="5253"/>
                  <a:pt x="18087" y="5422"/>
                  <a:pt x="17959" y="5550"/>
                </a:cubicBezTo>
                <a:lnTo>
                  <a:pt x="16804" y="6705"/>
                </a:lnTo>
                <a:cubicBezTo>
                  <a:pt x="16590" y="6919"/>
                  <a:pt x="16545" y="7248"/>
                  <a:pt x="16692" y="7512"/>
                </a:cubicBezTo>
                <a:cubicBezTo>
                  <a:pt x="16943" y="7961"/>
                  <a:pt x="17144" y="8447"/>
                  <a:pt x="17289" y="8959"/>
                </a:cubicBezTo>
                <a:cubicBezTo>
                  <a:pt x="17371" y="9250"/>
                  <a:pt x="17636" y="9450"/>
                  <a:pt x="17938" y="9450"/>
                </a:cubicBezTo>
                <a:lnTo>
                  <a:pt x="19575" y="9450"/>
                </a:lnTo>
                <a:cubicBezTo>
                  <a:pt x="19947" y="9450"/>
                  <a:pt x="20250" y="9753"/>
                  <a:pt x="20250" y="10125"/>
                </a:cubicBezTo>
                <a:cubicBezTo>
                  <a:pt x="20250" y="10125"/>
                  <a:pt x="20250" y="11475"/>
                  <a:pt x="20250" y="11475"/>
                </a:cubicBezTo>
                <a:close/>
                <a:moveTo>
                  <a:pt x="19575" y="8100"/>
                </a:moveTo>
                <a:lnTo>
                  <a:pt x="18432" y="8100"/>
                </a:lnTo>
                <a:cubicBezTo>
                  <a:pt x="18337" y="7830"/>
                  <a:pt x="18228" y="7566"/>
                  <a:pt x="18107" y="7311"/>
                </a:cubicBezTo>
                <a:lnTo>
                  <a:pt x="18914" y="6504"/>
                </a:lnTo>
                <a:cubicBezTo>
                  <a:pt x="19296" y="6122"/>
                  <a:pt x="19507" y="5613"/>
                  <a:pt x="19507" y="5072"/>
                </a:cubicBezTo>
                <a:cubicBezTo>
                  <a:pt x="19507" y="4532"/>
                  <a:pt x="19296" y="4023"/>
                  <a:pt x="18914" y="3641"/>
                </a:cubicBezTo>
                <a:lnTo>
                  <a:pt x="17959" y="2686"/>
                </a:lnTo>
                <a:cubicBezTo>
                  <a:pt x="17170" y="1896"/>
                  <a:pt x="15886" y="1896"/>
                  <a:pt x="15096" y="2686"/>
                </a:cubicBezTo>
                <a:lnTo>
                  <a:pt x="14289" y="3493"/>
                </a:lnTo>
                <a:cubicBezTo>
                  <a:pt x="14033" y="3372"/>
                  <a:pt x="13770" y="3263"/>
                  <a:pt x="13500" y="3168"/>
                </a:cubicBezTo>
                <a:lnTo>
                  <a:pt x="13500" y="2025"/>
                </a:lnTo>
                <a:cubicBezTo>
                  <a:pt x="13500" y="908"/>
                  <a:pt x="12592" y="0"/>
                  <a:pt x="11475" y="0"/>
                </a:cubicBezTo>
                <a:lnTo>
                  <a:pt x="10125" y="0"/>
                </a:lnTo>
                <a:cubicBezTo>
                  <a:pt x="9008" y="0"/>
                  <a:pt x="8100" y="908"/>
                  <a:pt x="8100" y="2025"/>
                </a:cubicBezTo>
                <a:lnTo>
                  <a:pt x="8100" y="3168"/>
                </a:lnTo>
                <a:cubicBezTo>
                  <a:pt x="7830" y="3263"/>
                  <a:pt x="7567" y="3372"/>
                  <a:pt x="7311" y="3493"/>
                </a:cubicBezTo>
                <a:lnTo>
                  <a:pt x="6504" y="2686"/>
                </a:lnTo>
                <a:cubicBezTo>
                  <a:pt x="5714" y="1896"/>
                  <a:pt x="4430" y="1896"/>
                  <a:pt x="3641" y="2686"/>
                </a:cubicBezTo>
                <a:lnTo>
                  <a:pt x="2686" y="3640"/>
                </a:lnTo>
                <a:cubicBezTo>
                  <a:pt x="2304" y="4023"/>
                  <a:pt x="2093" y="4532"/>
                  <a:pt x="2093" y="5072"/>
                </a:cubicBezTo>
                <a:cubicBezTo>
                  <a:pt x="2093" y="5613"/>
                  <a:pt x="2304" y="6122"/>
                  <a:pt x="2686" y="6504"/>
                </a:cubicBezTo>
                <a:lnTo>
                  <a:pt x="3493" y="7311"/>
                </a:lnTo>
                <a:cubicBezTo>
                  <a:pt x="3372" y="7566"/>
                  <a:pt x="3263" y="7830"/>
                  <a:pt x="3168" y="8100"/>
                </a:cubicBezTo>
                <a:lnTo>
                  <a:pt x="2025" y="8100"/>
                </a:lnTo>
                <a:cubicBezTo>
                  <a:pt x="908" y="8100"/>
                  <a:pt x="0" y="9008"/>
                  <a:pt x="0" y="10125"/>
                </a:cubicBezTo>
                <a:lnTo>
                  <a:pt x="0" y="11475"/>
                </a:lnTo>
                <a:cubicBezTo>
                  <a:pt x="0" y="12592"/>
                  <a:pt x="908" y="13500"/>
                  <a:pt x="2025" y="13500"/>
                </a:cubicBezTo>
                <a:lnTo>
                  <a:pt x="3168" y="13500"/>
                </a:lnTo>
                <a:cubicBezTo>
                  <a:pt x="3263" y="13770"/>
                  <a:pt x="3372" y="14034"/>
                  <a:pt x="3493" y="14289"/>
                </a:cubicBezTo>
                <a:lnTo>
                  <a:pt x="2686" y="15096"/>
                </a:lnTo>
                <a:cubicBezTo>
                  <a:pt x="2304" y="15478"/>
                  <a:pt x="2093" y="15986"/>
                  <a:pt x="2093" y="16528"/>
                </a:cubicBezTo>
                <a:cubicBezTo>
                  <a:pt x="2093" y="17068"/>
                  <a:pt x="2304" y="17577"/>
                  <a:pt x="2686" y="17959"/>
                </a:cubicBezTo>
                <a:lnTo>
                  <a:pt x="3641" y="18914"/>
                </a:lnTo>
                <a:cubicBezTo>
                  <a:pt x="4430" y="19704"/>
                  <a:pt x="5714" y="19704"/>
                  <a:pt x="6504" y="18914"/>
                </a:cubicBezTo>
                <a:lnTo>
                  <a:pt x="7311" y="18107"/>
                </a:lnTo>
                <a:cubicBezTo>
                  <a:pt x="7567" y="18228"/>
                  <a:pt x="7830" y="18337"/>
                  <a:pt x="8100" y="18432"/>
                </a:cubicBezTo>
                <a:lnTo>
                  <a:pt x="8100" y="19575"/>
                </a:lnTo>
                <a:cubicBezTo>
                  <a:pt x="8100" y="20692"/>
                  <a:pt x="9008" y="21600"/>
                  <a:pt x="10125" y="21600"/>
                </a:cubicBezTo>
                <a:lnTo>
                  <a:pt x="11475" y="21600"/>
                </a:lnTo>
                <a:cubicBezTo>
                  <a:pt x="12592" y="21600"/>
                  <a:pt x="13500" y="20692"/>
                  <a:pt x="13500" y="19575"/>
                </a:cubicBezTo>
                <a:lnTo>
                  <a:pt x="13500" y="18432"/>
                </a:lnTo>
                <a:cubicBezTo>
                  <a:pt x="13770" y="18337"/>
                  <a:pt x="14033" y="18228"/>
                  <a:pt x="14289" y="18107"/>
                </a:cubicBezTo>
                <a:lnTo>
                  <a:pt x="15096" y="18914"/>
                </a:lnTo>
                <a:cubicBezTo>
                  <a:pt x="15886" y="19704"/>
                  <a:pt x="17170" y="19704"/>
                  <a:pt x="17959" y="18914"/>
                </a:cubicBezTo>
                <a:lnTo>
                  <a:pt x="18914" y="17959"/>
                </a:lnTo>
                <a:cubicBezTo>
                  <a:pt x="19296" y="17577"/>
                  <a:pt x="19507" y="17068"/>
                  <a:pt x="19507" y="16528"/>
                </a:cubicBezTo>
                <a:cubicBezTo>
                  <a:pt x="19507" y="15986"/>
                  <a:pt x="19296" y="15478"/>
                  <a:pt x="18914" y="15096"/>
                </a:cubicBezTo>
                <a:lnTo>
                  <a:pt x="18107" y="14289"/>
                </a:lnTo>
                <a:cubicBezTo>
                  <a:pt x="18228" y="14034"/>
                  <a:pt x="18337" y="13770"/>
                  <a:pt x="18432" y="13500"/>
                </a:cubicBezTo>
                <a:lnTo>
                  <a:pt x="19575" y="13500"/>
                </a:lnTo>
                <a:cubicBezTo>
                  <a:pt x="20692" y="13500"/>
                  <a:pt x="21600" y="12592"/>
                  <a:pt x="21600" y="11475"/>
                </a:cubicBezTo>
                <a:lnTo>
                  <a:pt x="21600" y="10125"/>
                </a:lnTo>
                <a:cubicBezTo>
                  <a:pt x="21600" y="9008"/>
                  <a:pt x="20692" y="8100"/>
                  <a:pt x="19575" y="8100"/>
                </a:cubicBezTo>
                <a:close/>
                <a:moveTo>
                  <a:pt x="11292" y="10865"/>
                </a:moveTo>
                <a:lnTo>
                  <a:pt x="12805" y="12342"/>
                </a:lnTo>
                <a:lnTo>
                  <a:pt x="11861" y="13308"/>
                </a:lnTo>
                <a:lnTo>
                  <a:pt x="10145" y="11632"/>
                </a:lnTo>
                <a:cubicBezTo>
                  <a:pt x="10016" y="11505"/>
                  <a:pt x="9942" y="11331"/>
                  <a:pt x="9942" y="11149"/>
                </a:cubicBezTo>
                <a:lnTo>
                  <a:pt x="9942" y="8775"/>
                </a:lnTo>
                <a:lnTo>
                  <a:pt x="11292" y="8775"/>
                </a:lnTo>
                <a:cubicBezTo>
                  <a:pt x="11292" y="8775"/>
                  <a:pt x="11292" y="10865"/>
                  <a:pt x="11292" y="10865"/>
                </a:cubicBezTo>
                <a:close/>
                <a:moveTo>
                  <a:pt x="10800" y="14850"/>
                </a:moveTo>
                <a:cubicBezTo>
                  <a:pt x="8567" y="14850"/>
                  <a:pt x="6750" y="13033"/>
                  <a:pt x="6750" y="10800"/>
                </a:cubicBezTo>
                <a:cubicBezTo>
                  <a:pt x="6750" y="8567"/>
                  <a:pt x="8567" y="6750"/>
                  <a:pt x="10800" y="6750"/>
                </a:cubicBezTo>
                <a:cubicBezTo>
                  <a:pt x="13033" y="6750"/>
                  <a:pt x="14850" y="8567"/>
                  <a:pt x="14850" y="10800"/>
                </a:cubicBezTo>
                <a:cubicBezTo>
                  <a:pt x="14850" y="13033"/>
                  <a:pt x="13033" y="14850"/>
                  <a:pt x="10800" y="14850"/>
                </a:cubicBezTo>
                <a:close/>
                <a:moveTo>
                  <a:pt x="10800" y="5400"/>
                </a:moveTo>
                <a:cubicBezTo>
                  <a:pt x="7822" y="5400"/>
                  <a:pt x="5400" y="7822"/>
                  <a:pt x="5400" y="10800"/>
                </a:cubicBezTo>
                <a:cubicBezTo>
                  <a:pt x="5400" y="13778"/>
                  <a:pt x="7822" y="16200"/>
                  <a:pt x="10800" y="16200"/>
                </a:cubicBezTo>
                <a:cubicBezTo>
                  <a:pt x="13778" y="16200"/>
                  <a:pt x="16200" y="13778"/>
                  <a:pt x="16200" y="10800"/>
                </a:cubicBezTo>
                <a:cubicBezTo>
                  <a:pt x="16200" y="7822"/>
                  <a:pt x="13778" y="5400"/>
                  <a:pt x="10800" y="54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8" name="Google Shape;318;p19"/>
          <p:cNvSpPr/>
          <p:nvPr/>
        </p:nvSpPr>
        <p:spPr>
          <a:xfrm>
            <a:off x="19497093" y="4900733"/>
            <a:ext cx="2031710" cy="2031710"/>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19" name="Google Shape;319;p19"/>
          <p:cNvSpPr/>
          <p:nvPr/>
        </p:nvSpPr>
        <p:spPr>
          <a:xfrm>
            <a:off x="20089741" y="5493380"/>
            <a:ext cx="846414" cy="846414"/>
          </a:xfrm>
          <a:custGeom>
            <a:rect b="b" l="l" r="r" t="t"/>
            <a:pathLst>
              <a:path extrusionOk="0" h="21600" w="21600">
                <a:moveTo>
                  <a:pt x="12150" y="12825"/>
                </a:moveTo>
                <a:cubicBezTo>
                  <a:pt x="12150" y="12080"/>
                  <a:pt x="11544" y="11475"/>
                  <a:pt x="10800" y="11475"/>
                </a:cubicBezTo>
                <a:cubicBezTo>
                  <a:pt x="9311" y="11475"/>
                  <a:pt x="8100" y="10264"/>
                  <a:pt x="8100" y="8775"/>
                </a:cubicBezTo>
                <a:cubicBezTo>
                  <a:pt x="8100" y="7521"/>
                  <a:pt x="8964" y="6473"/>
                  <a:pt x="10125" y="6171"/>
                </a:cubicBezTo>
                <a:lnTo>
                  <a:pt x="10125" y="5400"/>
                </a:lnTo>
                <a:cubicBezTo>
                  <a:pt x="10125" y="5027"/>
                  <a:pt x="10427" y="4725"/>
                  <a:pt x="10800" y="4725"/>
                </a:cubicBezTo>
                <a:cubicBezTo>
                  <a:pt x="11173" y="4725"/>
                  <a:pt x="11475" y="5027"/>
                  <a:pt x="11475" y="5400"/>
                </a:cubicBezTo>
                <a:lnTo>
                  <a:pt x="11475" y="6171"/>
                </a:lnTo>
                <a:cubicBezTo>
                  <a:pt x="12636" y="6473"/>
                  <a:pt x="13500" y="7521"/>
                  <a:pt x="13500" y="8775"/>
                </a:cubicBezTo>
                <a:cubicBezTo>
                  <a:pt x="13500" y="9148"/>
                  <a:pt x="13198" y="9450"/>
                  <a:pt x="12825" y="9450"/>
                </a:cubicBezTo>
                <a:cubicBezTo>
                  <a:pt x="12452" y="9450"/>
                  <a:pt x="12150" y="9148"/>
                  <a:pt x="12150" y="8775"/>
                </a:cubicBezTo>
                <a:cubicBezTo>
                  <a:pt x="12150" y="8030"/>
                  <a:pt x="11544" y="7425"/>
                  <a:pt x="10800" y="7425"/>
                </a:cubicBezTo>
                <a:cubicBezTo>
                  <a:pt x="10056" y="7425"/>
                  <a:pt x="9450" y="8030"/>
                  <a:pt x="9450" y="8775"/>
                </a:cubicBezTo>
                <a:cubicBezTo>
                  <a:pt x="9450" y="9520"/>
                  <a:pt x="10056" y="10125"/>
                  <a:pt x="10800" y="10125"/>
                </a:cubicBezTo>
                <a:cubicBezTo>
                  <a:pt x="12289" y="10125"/>
                  <a:pt x="13500" y="11336"/>
                  <a:pt x="13500" y="12825"/>
                </a:cubicBezTo>
                <a:cubicBezTo>
                  <a:pt x="13500" y="14079"/>
                  <a:pt x="12636" y="15127"/>
                  <a:pt x="11475" y="15429"/>
                </a:cubicBezTo>
                <a:lnTo>
                  <a:pt x="11475" y="16200"/>
                </a:lnTo>
                <a:cubicBezTo>
                  <a:pt x="11475" y="16573"/>
                  <a:pt x="11173" y="16875"/>
                  <a:pt x="10800" y="16875"/>
                </a:cubicBezTo>
                <a:cubicBezTo>
                  <a:pt x="10427" y="16875"/>
                  <a:pt x="10125" y="16573"/>
                  <a:pt x="10125" y="16200"/>
                </a:cubicBezTo>
                <a:lnTo>
                  <a:pt x="10125" y="15429"/>
                </a:lnTo>
                <a:cubicBezTo>
                  <a:pt x="8964" y="15127"/>
                  <a:pt x="8100" y="14079"/>
                  <a:pt x="8100" y="12825"/>
                </a:cubicBezTo>
                <a:cubicBezTo>
                  <a:pt x="8100" y="12452"/>
                  <a:pt x="8402" y="12150"/>
                  <a:pt x="8775" y="12150"/>
                </a:cubicBezTo>
                <a:cubicBezTo>
                  <a:pt x="9148" y="12150"/>
                  <a:pt x="9450" y="12452"/>
                  <a:pt x="9450" y="12825"/>
                </a:cubicBezTo>
                <a:cubicBezTo>
                  <a:pt x="9450" y="13570"/>
                  <a:pt x="10056" y="14175"/>
                  <a:pt x="10800" y="14175"/>
                </a:cubicBezTo>
                <a:cubicBezTo>
                  <a:pt x="11544" y="14175"/>
                  <a:pt x="12150" y="13570"/>
                  <a:pt x="12150" y="12825"/>
                </a:cubicBezTo>
                <a:close/>
                <a:moveTo>
                  <a:pt x="20250" y="20250"/>
                </a:moveTo>
                <a:lnTo>
                  <a:pt x="1350" y="20259"/>
                </a:lnTo>
                <a:lnTo>
                  <a:pt x="1341" y="1350"/>
                </a:lnTo>
                <a:lnTo>
                  <a:pt x="20250" y="1341"/>
                </a:lnTo>
                <a:cubicBezTo>
                  <a:pt x="20250" y="1341"/>
                  <a:pt x="20250" y="20250"/>
                  <a:pt x="20250" y="20250"/>
                </a:cubicBezTo>
                <a:close/>
                <a:moveTo>
                  <a:pt x="20259" y="0"/>
                </a:moveTo>
                <a:lnTo>
                  <a:pt x="1341" y="0"/>
                </a:lnTo>
                <a:cubicBezTo>
                  <a:pt x="601" y="0"/>
                  <a:pt x="0" y="602"/>
                  <a:pt x="0" y="1341"/>
                </a:cubicBezTo>
                <a:lnTo>
                  <a:pt x="0" y="20259"/>
                </a:lnTo>
                <a:cubicBezTo>
                  <a:pt x="0" y="20998"/>
                  <a:pt x="601" y="21600"/>
                  <a:pt x="1341" y="21600"/>
                </a:cubicBezTo>
                <a:lnTo>
                  <a:pt x="20259" y="21600"/>
                </a:lnTo>
                <a:cubicBezTo>
                  <a:pt x="20999" y="21600"/>
                  <a:pt x="21600" y="20998"/>
                  <a:pt x="21600" y="20259"/>
                </a:cubicBezTo>
                <a:lnTo>
                  <a:pt x="21600" y="1341"/>
                </a:lnTo>
                <a:cubicBezTo>
                  <a:pt x="21600" y="602"/>
                  <a:pt x="20999" y="0"/>
                  <a:pt x="20259"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p:nvPr/>
        </p:nvSpPr>
        <p:spPr>
          <a:xfrm>
            <a:off x="0" y="2309688"/>
            <a:ext cx="15690950" cy="11406312"/>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25" name="Google Shape;325;p20"/>
          <p:cNvSpPr txBox="1"/>
          <p:nvPr/>
        </p:nvSpPr>
        <p:spPr>
          <a:xfrm>
            <a:off x="17363727" y="3075560"/>
            <a:ext cx="5753400" cy="1693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Neocore</a:t>
            </a:r>
            <a:endParaRPr b="0" i="0" sz="2400" u="none" cap="none" strike="noStrike">
              <a:solidFill>
                <a:schemeClr val="accent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SWOT Analysis.</a:t>
            </a:r>
            <a:endParaRPr/>
          </a:p>
        </p:txBody>
      </p:sp>
      <p:sp>
        <p:nvSpPr>
          <p:cNvPr id="326" name="Google Shape;326;p20"/>
          <p:cNvSpPr txBox="1"/>
          <p:nvPr/>
        </p:nvSpPr>
        <p:spPr>
          <a:xfrm>
            <a:off x="17363727" y="6153149"/>
            <a:ext cx="5753547" cy="359547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Digital Analysis System</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Quatem iur? Et ut mo beate nobis autenden ihil idust adit quostrum accus et aut et rem quia estas quam recus.  et aut et rem dolentiur? Et ut  et. Quatem iur?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Nobis autenden ihil idust adit quostrum accus et aut et rem quidipsa estas quamt.</a:t>
            </a:r>
            <a:endParaRPr/>
          </a:p>
        </p:txBody>
      </p:sp>
      <p:sp>
        <p:nvSpPr>
          <p:cNvPr id="327" name="Google Shape;327;p20"/>
          <p:cNvSpPr txBox="1"/>
          <p:nvPr/>
        </p:nvSpPr>
        <p:spPr>
          <a:xfrm>
            <a:off x="3128813" y="3219278"/>
            <a:ext cx="1851423" cy="1590179"/>
          </a:xfrm>
          <a:prstGeom prst="rect">
            <a:avLst/>
          </a:prstGeom>
          <a:noFill/>
          <a:ln>
            <a:noFill/>
          </a:ln>
        </p:spPr>
        <p:txBody>
          <a:bodyPr anchorCtr="0" anchor="b" bIns="0" lIns="0" spcFirstLastPara="1" rIns="0" wrap="square" tIns="0">
            <a:spAutoFit/>
          </a:bodyPr>
          <a:lstStyle/>
          <a:p>
            <a:pPr indent="0" lvl="0" marL="0" marR="0" rtl="0" algn="l">
              <a:lnSpc>
                <a:spcPct val="103333"/>
              </a:lnSpc>
              <a:spcBef>
                <a:spcPts val="0"/>
              </a:spcBef>
              <a:spcAft>
                <a:spcPts val="0"/>
              </a:spcAft>
              <a:buClr>
                <a:schemeClr val="lt1"/>
              </a:buClr>
              <a:buSzPts val="12000"/>
              <a:buFont typeface="IBM Plex Sans"/>
              <a:buNone/>
            </a:pPr>
            <a:r>
              <a:rPr b="1" i="0" lang="en-US" sz="12000" u="none" cap="none" strike="noStrike">
                <a:solidFill>
                  <a:schemeClr val="lt1"/>
                </a:solidFill>
                <a:latin typeface="IBM Plex Sans"/>
                <a:ea typeface="IBM Plex Sans"/>
                <a:cs typeface="IBM Plex Sans"/>
                <a:sym typeface="IBM Plex Sans"/>
              </a:rPr>
              <a:t>S</a:t>
            </a:r>
            <a:endParaRPr/>
          </a:p>
        </p:txBody>
      </p:sp>
      <p:sp>
        <p:nvSpPr>
          <p:cNvPr id="328" name="Google Shape;328;p20"/>
          <p:cNvSpPr txBox="1"/>
          <p:nvPr/>
        </p:nvSpPr>
        <p:spPr>
          <a:xfrm>
            <a:off x="9506744" y="3219278"/>
            <a:ext cx="1851423" cy="1590179"/>
          </a:xfrm>
          <a:prstGeom prst="rect">
            <a:avLst/>
          </a:prstGeom>
          <a:noFill/>
          <a:ln>
            <a:noFill/>
          </a:ln>
        </p:spPr>
        <p:txBody>
          <a:bodyPr anchorCtr="0" anchor="b" bIns="0" lIns="0" spcFirstLastPara="1" rIns="0" wrap="square" tIns="0">
            <a:spAutoFit/>
          </a:bodyPr>
          <a:lstStyle/>
          <a:p>
            <a:pPr indent="0" lvl="0" marL="0" marR="0" rtl="0" algn="l">
              <a:lnSpc>
                <a:spcPct val="103333"/>
              </a:lnSpc>
              <a:spcBef>
                <a:spcPts val="0"/>
              </a:spcBef>
              <a:spcAft>
                <a:spcPts val="0"/>
              </a:spcAft>
              <a:buClr>
                <a:schemeClr val="lt1"/>
              </a:buClr>
              <a:buSzPts val="12000"/>
              <a:buFont typeface="IBM Plex Sans"/>
              <a:buNone/>
            </a:pPr>
            <a:r>
              <a:rPr b="1" i="0" lang="en-US" sz="12000" u="none" cap="none" strike="noStrike">
                <a:solidFill>
                  <a:schemeClr val="lt1"/>
                </a:solidFill>
                <a:latin typeface="IBM Plex Sans"/>
                <a:ea typeface="IBM Plex Sans"/>
                <a:cs typeface="IBM Plex Sans"/>
                <a:sym typeface="IBM Plex Sans"/>
              </a:rPr>
              <a:t>W</a:t>
            </a:r>
            <a:endParaRPr/>
          </a:p>
        </p:txBody>
      </p:sp>
      <p:sp>
        <p:nvSpPr>
          <p:cNvPr id="329" name="Google Shape;329;p20"/>
          <p:cNvSpPr txBox="1"/>
          <p:nvPr/>
        </p:nvSpPr>
        <p:spPr>
          <a:xfrm>
            <a:off x="3128813" y="7708666"/>
            <a:ext cx="1851423" cy="1590179"/>
          </a:xfrm>
          <a:prstGeom prst="rect">
            <a:avLst/>
          </a:prstGeom>
          <a:noFill/>
          <a:ln>
            <a:noFill/>
          </a:ln>
        </p:spPr>
        <p:txBody>
          <a:bodyPr anchorCtr="0" anchor="b" bIns="0" lIns="0" spcFirstLastPara="1" rIns="0" wrap="square" tIns="0">
            <a:spAutoFit/>
          </a:bodyPr>
          <a:lstStyle/>
          <a:p>
            <a:pPr indent="0" lvl="0" marL="0" marR="0" rtl="0" algn="l">
              <a:lnSpc>
                <a:spcPct val="103333"/>
              </a:lnSpc>
              <a:spcBef>
                <a:spcPts val="0"/>
              </a:spcBef>
              <a:spcAft>
                <a:spcPts val="0"/>
              </a:spcAft>
              <a:buClr>
                <a:schemeClr val="lt1"/>
              </a:buClr>
              <a:buSzPts val="12000"/>
              <a:buFont typeface="IBM Plex Sans"/>
              <a:buNone/>
            </a:pPr>
            <a:r>
              <a:rPr b="1" i="0" lang="en-US" sz="12000" u="none" cap="none" strike="noStrike">
                <a:solidFill>
                  <a:schemeClr val="lt1"/>
                </a:solidFill>
                <a:latin typeface="IBM Plex Sans"/>
                <a:ea typeface="IBM Plex Sans"/>
                <a:cs typeface="IBM Plex Sans"/>
                <a:sym typeface="IBM Plex Sans"/>
              </a:rPr>
              <a:t>O</a:t>
            </a:r>
            <a:endParaRPr/>
          </a:p>
        </p:txBody>
      </p:sp>
      <p:sp>
        <p:nvSpPr>
          <p:cNvPr id="330" name="Google Shape;330;p20"/>
          <p:cNvSpPr txBox="1"/>
          <p:nvPr/>
        </p:nvSpPr>
        <p:spPr>
          <a:xfrm>
            <a:off x="9506743" y="7708666"/>
            <a:ext cx="1851423" cy="1590179"/>
          </a:xfrm>
          <a:prstGeom prst="rect">
            <a:avLst/>
          </a:prstGeom>
          <a:noFill/>
          <a:ln>
            <a:noFill/>
          </a:ln>
        </p:spPr>
        <p:txBody>
          <a:bodyPr anchorCtr="0" anchor="b" bIns="0" lIns="0" spcFirstLastPara="1" rIns="0" wrap="square" tIns="0">
            <a:spAutoFit/>
          </a:bodyPr>
          <a:lstStyle/>
          <a:p>
            <a:pPr indent="0" lvl="0" marL="0" marR="0" rtl="0" algn="l">
              <a:lnSpc>
                <a:spcPct val="103333"/>
              </a:lnSpc>
              <a:spcBef>
                <a:spcPts val="0"/>
              </a:spcBef>
              <a:spcAft>
                <a:spcPts val="0"/>
              </a:spcAft>
              <a:buClr>
                <a:schemeClr val="lt1"/>
              </a:buClr>
              <a:buSzPts val="12000"/>
              <a:buFont typeface="IBM Plex Sans"/>
              <a:buNone/>
            </a:pPr>
            <a:r>
              <a:rPr b="1" i="0" lang="en-US" sz="12000" u="none" cap="none" strike="noStrike">
                <a:solidFill>
                  <a:schemeClr val="lt1"/>
                </a:solidFill>
                <a:latin typeface="IBM Plex Sans"/>
                <a:ea typeface="IBM Plex Sans"/>
                <a:cs typeface="IBM Plex Sans"/>
                <a:sym typeface="IBM Plex Sans"/>
              </a:rPr>
              <a:t>T</a:t>
            </a:r>
            <a:endParaRPr/>
          </a:p>
        </p:txBody>
      </p:sp>
      <p:sp>
        <p:nvSpPr>
          <p:cNvPr id="331" name="Google Shape;331;p20"/>
          <p:cNvSpPr txBox="1"/>
          <p:nvPr/>
        </p:nvSpPr>
        <p:spPr>
          <a:xfrm>
            <a:off x="3128813" y="9168623"/>
            <a:ext cx="5143571" cy="187115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Opportunities</a:t>
            </a:r>
            <a:endParaRPr/>
          </a:p>
          <a:p>
            <a:pPr indent="0" lvl="0" marL="0" marR="0" rtl="0" algn="l">
              <a:lnSpc>
                <a:spcPct val="110000"/>
              </a:lnSpc>
              <a:spcBef>
                <a:spcPts val="350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
        <p:nvSpPr>
          <p:cNvPr id="332" name="Google Shape;332;p20"/>
          <p:cNvSpPr txBox="1"/>
          <p:nvPr/>
        </p:nvSpPr>
        <p:spPr>
          <a:xfrm>
            <a:off x="9506743" y="9168623"/>
            <a:ext cx="5143501" cy="187115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Threats</a:t>
            </a:r>
            <a:endParaRPr/>
          </a:p>
          <a:p>
            <a:pPr indent="0" lvl="0" marL="0" marR="0" rtl="0" algn="l">
              <a:lnSpc>
                <a:spcPct val="110000"/>
              </a:lnSpc>
              <a:spcBef>
                <a:spcPts val="350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
        <p:nvSpPr>
          <p:cNvPr id="333" name="Google Shape;333;p20"/>
          <p:cNvSpPr txBox="1"/>
          <p:nvPr/>
        </p:nvSpPr>
        <p:spPr>
          <a:xfrm>
            <a:off x="3128813" y="4681289"/>
            <a:ext cx="5156847" cy="187115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Strengths</a:t>
            </a:r>
            <a:endParaRPr/>
          </a:p>
          <a:p>
            <a:pPr indent="0" lvl="0" marL="0" marR="0" rtl="0" algn="l">
              <a:lnSpc>
                <a:spcPct val="110000"/>
              </a:lnSpc>
              <a:spcBef>
                <a:spcPts val="350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
        <p:nvSpPr>
          <p:cNvPr id="334" name="Google Shape;334;p20"/>
          <p:cNvSpPr txBox="1"/>
          <p:nvPr/>
        </p:nvSpPr>
        <p:spPr>
          <a:xfrm>
            <a:off x="9506743" y="4681289"/>
            <a:ext cx="5143501" cy="187115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Weakness</a:t>
            </a:r>
            <a:endParaRPr/>
          </a:p>
          <a:p>
            <a:pPr indent="0" lvl="0" marL="0" marR="0" rtl="0" algn="l">
              <a:lnSpc>
                <a:spcPct val="110000"/>
              </a:lnSpc>
              <a:spcBef>
                <a:spcPts val="350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21"/>
          <p:cNvGrpSpPr/>
          <p:nvPr/>
        </p:nvGrpSpPr>
        <p:grpSpPr>
          <a:xfrm>
            <a:off x="-1554098" y="-143818"/>
            <a:ext cx="26499907" cy="6923872"/>
            <a:chOff x="0" y="0"/>
            <a:chExt cx="26499906" cy="6923870"/>
          </a:xfrm>
        </p:grpSpPr>
        <p:sp>
          <p:nvSpPr>
            <p:cNvPr id="340" name="Google Shape;340;p21"/>
            <p:cNvSpPr/>
            <p:nvPr/>
          </p:nvSpPr>
          <p:spPr>
            <a:xfrm>
              <a:off x="0" y="0"/>
              <a:ext cx="5149735" cy="6923870"/>
            </a:xfrm>
            <a:custGeom>
              <a:rect b="b" l="l" r="r" t="t"/>
              <a:pathLst>
                <a:path extrusionOk="0" h="21600" w="21600">
                  <a:moveTo>
                    <a:pt x="10659" y="21600"/>
                  </a:moveTo>
                  <a:cubicBezTo>
                    <a:pt x="8192" y="21600"/>
                    <a:pt x="6100" y="21285"/>
                    <a:pt x="4384" y="20657"/>
                  </a:cubicBezTo>
                  <a:cubicBezTo>
                    <a:pt x="2668" y="20027"/>
                    <a:pt x="1207" y="19214"/>
                    <a:pt x="0" y="18215"/>
                  </a:cubicBezTo>
                  <a:lnTo>
                    <a:pt x="4022" y="15189"/>
                  </a:lnTo>
                  <a:cubicBezTo>
                    <a:pt x="5926" y="16771"/>
                    <a:pt x="8272" y="17561"/>
                    <a:pt x="11061" y="17561"/>
                  </a:cubicBezTo>
                  <a:cubicBezTo>
                    <a:pt x="12563" y="17561"/>
                    <a:pt x="13676" y="17334"/>
                    <a:pt x="14400" y="16880"/>
                  </a:cubicBezTo>
                  <a:cubicBezTo>
                    <a:pt x="15124" y="16425"/>
                    <a:pt x="15486" y="15822"/>
                    <a:pt x="15486" y="15071"/>
                  </a:cubicBezTo>
                  <a:cubicBezTo>
                    <a:pt x="15486" y="14498"/>
                    <a:pt x="15271" y="14018"/>
                    <a:pt x="14842" y="13633"/>
                  </a:cubicBezTo>
                  <a:cubicBezTo>
                    <a:pt x="14413" y="13248"/>
                    <a:pt x="13541" y="12986"/>
                    <a:pt x="12228" y="12847"/>
                  </a:cubicBezTo>
                  <a:lnTo>
                    <a:pt x="9453" y="12581"/>
                  </a:lnTo>
                  <a:cubicBezTo>
                    <a:pt x="6476" y="12301"/>
                    <a:pt x="4297" y="11632"/>
                    <a:pt x="2916" y="10574"/>
                  </a:cubicBezTo>
                  <a:cubicBezTo>
                    <a:pt x="1535" y="9515"/>
                    <a:pt x="845" y="8108"/>
                    <a:pt x="845" y="6350"/>
                  </a:cubicBezTo>
                  <a:cubicBezTo>
                    <a:pt x="845" y="5412"/>
                    <a:pt x="1086" y="4553"/>
                    <a:pt x="1569" y="3774"/>
                  </a:cubicBezTo>
                  <a:cubicBezTo>
                    <a:pt x="2051" y="2995"/>
                    <a:pt x="2741" y="2327"/>
                    <a:pt x="3640" y="1767"/>
                  </a:cubicBezTo>
                  <a:cubicBezTo>
                    <a:pt x="4538" y="1208"/>
                    <a:pt x="5638" y="774"/>
                    <a:pt x="6939" y="464"/>
                  </a:cubicBezTo>
                  <a:cubicBezTo>
                    <a:pt x="8239" y="155"/>
                    <a:pt x="9720" y="0"/>
                    <a:pt x="11383" y="0"/>
                  </a:cubicBezTo>
                  <a:cubicBezTo>
                    <a:pt x="13501" y="0"/>
                    <a:pt x="15365" y="250"/>
                    <a:pt x="16974" y="749"/>
                  </a:cubicBezTo>
                  <a:cubicBezTo>
                    <a:pt x="18583" y="1249"/>
                    <a:pt x="19964" y="1978"/>
                    <a:pt x="21117" y="2937"/>
                  </a:cubicBezTo>
                  <a:lnTo>
                    <a:pt x="17055" y="5993"/>
                  </a:lnTo>
                  <a:cubicBezTo>
                    <a:pt x="16384" y="5421"/>
                    <a:pt x="15573" y="4952"/>
                    <a:pt x="14621" y="4587"/>
                  </a:cubicBezTo>
                  <a:cubicBezTo>
                    <a:pt x="13669" y="4222"/>
                    <a:pt x="12469" y="4039"/>
                    <a:pt x="11021" y="4039"/>
                  </a:cubicBezTo>
                  <a:cubicBezTo>
                    <a:pt x="9654" y="4039"/>
                    <a:pt x="8634" y="4216"/>
                    <a:pt x="7964" y="4572"/>
                  </a:cubicBezTo>
                  <a:cubicBezTo>
                    <a:pt x="7294" y="4927"/>
                    <a:pt x="6959" y="5421"/>
                    <a:pt x="6959" y="6052"/>
                  </a:cubicBezTo>
                  <a:cubicBezTo>
                    <a:pt x="6959" y="6763"/>
                    <a:pt x="7220" y="7276"/>
                    <a:pt x="7743" y="7592"/>
                  </a:cubicBezTo>
                  <a:cubicBezTo>
                    <a:pt x="8266" y="7908"/>
                    <a:pt x="9117" y="8135"/>
                    <a:pt x="10297" y="8273"/>
                  </a:cubicBezTo>
                  <a:lnTo>
                    <a:pt x="13073" y="8603"/>
                  </a:lnTo>
                  <a:cubicBezTo>
                    <a:pt x="15969" y="8942"/>
                    <a:pt x="18114" y="9606"/>
                    <a:pt x="19508" y="10594"/>
                  </a:cubicBezTo>
                  <a:cubicBezTo>
                    <a:pt x="20902" y="11583"/>
                    <a:pt x="21600" y="12985"/>
                    <a:pt x="21600" y="14802"/>
                  </a:cubicBezTo>
                  <a:cubicBezTo>
                    <a:pt x="21600" y="15800"/>
                    <a:pt x="21359" y="16718"/>
                    <a:pt x="20876" y="17557"/>
                  </a:cubicBezTo>
                  <a:cubicBezTo>
                    <a:pt x="20393" y="18396"/>
                    <a:pt x="19689" y="19115"/>
                    <a:pt x="18764" y="19713"/>
                  </a:cubicBezTo>
                  <a:cubicBezTo>
                    <a:pt x="17839" y="20313"/>
                    <a:pt x="16693" y="20777"/>
                    <a:pt x="15325" y="21106"/>
                  </a:cubicBezTo>
                  <a:cubicBezTo>
                    <a:pt x="13958" y="21435"/>
                    <a:pt x="12402" y="21600"/>
                    <a:pt x="10659"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41" name="Google Shape;341;p21"/>
            <p:cNvSpPr/>
            <p:nvPr/>
          </p:nvSpPr>
          <p:spPr>
            <a:xfrm>
              <a:off x="5713939" y="119872"/>
              <a:ext cx="8774699" cy="6693722"/>
            </a:xfrm>
            <a:custGeom>
              <a:rect b="b" l="l" r="r" t="t"/>
              <a:pathLst>
                <a:path extrusionOk="0" h="21600" w="21600">
                  <a:moveTo>
                    <a:pt x="3730" y="21600"/>
                  </a:moveTo>
                  <a:lnTo>
                    <a:pt x="0" y="0"/>
                  </a:lnTo>
                  <a:lnTo>
                    <a:pt x="3541" y="0"/>
                  </a:lnTo>
                  <a:lnTo>
                    <a:pt x="5099" y="10367"/>
                  </a:lnTo>
                  <a:lnTo>
                    <a:pt x="5972" y="16370"/>
                  </a:lnTo>
                  <a:lnTo>
                    <a:pt x="6043" y="16370"/>
                  </a:lnTo>
                  <a:lnTo>
                    <a:pt x="7082" y="10367"/>
                  </a:lnTo>
                  <a:lnTo>
                    <a:pt x="8900" y="0"/>
                  </a:lnTo>
                  <a:lnTo>
                    <a:pt x="12818" y="0"/>
                  </a:lnTo>
                  <a:lnTo>
                    <a:pt x="14660" y="10367"/>
                  </a:lnTo>
                  <a:lnTo>
                    <a:pt x="15675" y="16370"/>
                  </a:lnTo>
                  <a:lnTo>
                    <a:pt x="15746" y="16370"/>
                  </a:lnTo>
                  <a:lnTo>
                    <a:pt x="16619" y="10367"/>
                  </a:lnTo>
                  <a:lnTo>
                    <a:pt x="18201" y="0"/>
                  </a:lnTo>
                  <a:lnTo>
                    <a:pt x="21600" y="0"/>
                  </a:lnTo>
                  <a:lnTo>
                    <a:pt x="17776" y="21600"/>
                  </a:lnTo>
                  <a:lnTo>
                    <a:pt x="13692" y="21600"/>
                  </a:lnTo>
                  <a:lnTo>
                    <a:pt x="11614" y="9903"/>
                  </a:lnTo>
                  <a:lnTo>
                    <a:pt x="10812" y="5168"/>
                  </a:lnTo>
                  <a:lnTo>
                    <a:pt x="10741" y="5168"/>
                  </a:lnTo>
                  <a:lnTo>
                    <a:pt x="9915" y="9903"/>
                  </a:lnTo>
                  <a:lnTo>
                    <a:pt x="7837" y="21600"/>
                  </a:lnTo>
                  <a:cubicBezTo>
                    <a:pt x="7837" y="21600"/>
                    <a:pt x="3730" y="21600"/>
                    <a:pt x="373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42" name="Google Shape;342;p21"/>
            <p:cNvSpPr/>
            <p:nvPr/>
          </p:nvSpPr>
          <p:spPr>
            <a:xfrm>
              <a:off x="15024065" y="0"/>
              <a:ext cx="5888153" cy="6923870"/>
            </a:xfrm>
            <a:custGeom>
              <a:rect b="b" l="l" r="r" t="t"/>
              <a:pathLst>
                <a:path extrusionOk="0" h="21600" w="21600">
                  <a:moveTo>
                    <a:pt x="10800" y="17561"/>
                  </a:moveTo>
                  <a:cubicBezTo>
                    <a:pt x="12418" y="17561"/>
                    <a:pt x="13679" y="17112"/>
                    <a:pt x="14582" y="16215"/>
                  </a:cubicBezTo>
                  <a:cubicBezTo>
                    <a:pt x="15484" y="15317"/>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7"/>
                    <a:pt x="7018" y="16215"/>
                  </a:cubicBezTo>
                  <a:cubicBezTo>
                    <a:pt x="7921" y="17112"/>
                    <a:pt x="9182" y="17561"/>
                    <a:pt x="10800" y="17561"/>
                  </a:cubicBezTo>
                  <a:close/>
                  <a:moveTo>
                    <a:pt x="10800" y="21600"/>
                  </a:moveTo>
                  <a:cubicBezTo>
                    <a:pt x="9182" y="21600"/>
                    <a:pt x="7704" y="21370"/>
                    <a:pt x="6367" y="20912"/>
                  </a:cubicBezTo>
                  <a:cubicBezTo>
                    <a:pt x="5031" y="20453"/>
                    <a:pt x="3893" y="19770"/>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3" y="688"/>
                  </a:cubicBezTo>
                  <a:cubicBezTo>
                    <a:pt x="16569" y="1147"/>
                    <a:pt x="17707"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7" y="19770"/>
                    <a:pt x="16569" y="20453"/>
                    <a:pt x="15233" y="20912"/>
                  </a:cubicBezTo>
                  <a:cubicBezTo>
                    <a:pt x="13896" y="21370"/>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43" name="Google Shape;343;p21"/>
            <p:cNvSpPr/>
            <p:nvPr/>
          </p:nvSpPr>
          <p:spPr>
            <a:xfrm>
              <a:off x="21417288" y="119872"/>
              <a:ext cx="5082618" cy="6693722"/>
            </a:xfrm>
            <a:custGeom>
              <a:rect b="b" l="l" r="r" t="t"/>
              <a:pathLst>
                <a:path extrusionOk="0" h="21600" w="21600">
                  <a:moveTo>
                    <a:pt x="13897" y="4178"/>
                  </a:moveTo>
                  <a:lnTo>
                    <a:pt x="13897" y="21600"/>
                  </a:lnTo>
                  <a:lnTo>
                    <a:pt x="7703" y="21600"/>
                  </a:lnTo>
                  <a:lnTo>
                    <a:pt x="7703" y="4178"/>
                  </a:lnTo>
                  <a:lnTo>
                    <a:pt x="0" y="4178"/>
                  </a:lnTo>
                  <a:lnTo>
                    <a:pt x="0" y="0"/>
                  </a:lnTo>
                  <a:lnTo>
                    <a:pt x="21600" y="0"/>
                  </a:lnTo>
                  <a:lnTo>
                    <a:pt x="21600" y="4178"/>
                  </a:lnTo>
                  <a:cubicBezTo>
                    <a:pt x="21600" y="4178"/>
                    <a:pt x="13897" y="4178"/>
                    <a:pt x="13897" y="4178"/>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344" name="Google Shape;344;p21"/>
          <p:cNvSpPr/>
          <p:nvPr/>
        </p:nvSpPr>
        <p:spPr>
          <a:xfrm>
            <a:off x="17960429" y="4167435"/>
            <a:ext cx="5156846" cy="827638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45" name="Google Shape;345;p21"/>
          <p:cNvSpPr txBox="1"/>
          <p:nvPr/>
        </p:nvSpPr>
        <p:spPr>
          <a:xfrm>
            <a:off x="18632778" y="7404945"/>
            <a:ext cx="3812149" cy="4279248"/>
          </a:xfrm>
          <a:prstGeom prst="rect">
            <a:avLst/>
          </a:prstGeom>
          <a:noFill/>
          <a:ln>
            <a:noFill/>
          </a:ln>
        </p:spPr>
        <p:txBody>
          <a:bodyPr anchorCtr="0" anchor="b" bIns="0" lIns="0" spcFirstLastPara="1" rIns="0" wrap="square" tIns="0">
            <a:spAutoFit/>
          </a:bodyPr>
          <a:lstStyle/>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p:txBody>
      </p:sp>
      <p:cxnSp>
        <p:nvCxnSpPr>
          <p:cNvPr id="346" name="Google Shape;346;p21"/>
          <p:cNvCxnSpPr/>
          <p:nvPr/>
        </p:nvCxnSpPr>
        <p:spPr>
          <a:xfrm>
            <a:off x="18473982" y="8122916"/>
            <a:ext cx="4125027" cy="0"/>
          </a:xfrm>
          <a:prstGeom prst="straightConnector1">
            <a:avLst/>
          </a:prstGeom>
          <a:noFill/>
          <a:ln cap="flat" cmpd="sng" w="12700">
            <a:solidFill>
              <a:schemeClr val="accent1"/>
            </a:solidFill>
            <a:prstDash val="solid"/>
            <a:miter lim="400000"/>
            <a:headEnd len="sm" w="sm" type="none"/>
            <a:tailEnd len="sm" w="sm" type="none"/>
          </a:ln>
        </p:spPr>
      </p:cxnSp>
      <p:cxnSp>
        <p:nvCxnSpPr>
          <p:cNvPr id="347" name="Google Shape;347;p21"/>
          <p:cNvCxnSpPr/>
          <p:nvPr/>
        </p:nvCxnSpPr>
        <p:spPr>
          <a:xfrm>
            <a:off x="18473982" y="9096582"/>
            <a:ext cx="4125027" cy="0"/>
          </a:xfrm>
          <a:prstGeom prst="straightConnector1">
            <a:avLst/>
          </a:prstGeom>
          <a:noFill/>
          <a:ln cap="flat" cmpd="sng" w="12700">
            <a:solidFill>
              <a:schemeClr val="accent1"/>
            </a:solidFill>
            <a:prstDash val="solid"/>
            <a:miter lim="400000"/>
            <a:headEnd len="sm" w="sm" type="none"/>
            <a:tailEnd len="sm" w="sm" type="none"/>
          </a:ln>
        </p:spPr>
      </p:cxnSp>
      <p:cxnSp>
        <p:nvCxnSpPr>
          <p:cNvPr id="348" name="Google Shape;348;p21"/>
          <p:cNvCxnSpPr/>
          <p:nvPr/>
        </p:nvCxnSpPr>
        <p:spPr>
          <a:xfrm>
            <a:off x="18473982" y="10070249"/>
            <a:ext cx="4125027" cy="0"/>
          </a:xfrm>
          <a:prstGeom prst="straightConnector1">
            <a:avLst/>
          </a:prstGeom>
          <a:noFill/>
          <a:ln cap="flat" cmpd="sng" w="12700">
            <a:solidFill>
              <a:schemeClr val="accent1"/>
            </a:solidFill>
            <a:prstDash val="solid"/>
            <a:miter lim="400000"/>
            <a:headEnd len="sm" w="sm" type="none"/>
            <a:tailEnd len="sm" w="sm" type="none"/>
          </a:ln>
        </p:spPr>
      </p:cxnSp>
      <p:cxnSp>
        <p:nvCxnSpPr>
          <p:cNvPr id="349" name="Google Shape;349;p21"/>
          <p:cNvCxnSpPr/>
          <p:nvPr/>
        </p:nvCxnSpPr>
        <p:spPr>
          <a:xfrm>
            <a:off x="18473982" y="11043916"/>
            <a:ext cx="4125027" cy="0"/>
          </a:xfrm>
          <a:prstGeom prst="straightConnector1">
            <a:avLst/>
          </a:prstGeom>
          <a:noFill/>
          <a:ln cap="flat" cmpd="sng" w="12700">
            <a:solidFill>
              <a:schemeClr val="accent1"/>
            </a:solidFill>
            <a:prstDash val="solid"/>
            <a:miter lim="400000"/>
            <a:headEnd len="sm" w="sm" type="none"/>
            <a:tailEnd len="sm" w="sm" type="none"/>
          </a:ln>
        </p:spPr>
      </p:cxnSp>
      <p:sp>
        <p:nvSpPr>
          <p:cNvPr id="350" name="Google Shape;350;p21"/>
          <p:cNvSpPr/>
          <p:nvPr/>
        </p:nvSpPr>
        <p:spPr>
          <a:xfrm>
            <a:off x="12396192" y="4167435"/>
            <a:ext cx="5156846" cy="827638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351" name="Google Shape;351;p21"/>
          <p:cNvCxnSpPr/>
          <p:nvPr/>
        </p:nvCxnSpPr>
        <p:spPr>
          <a:xfrm>
            <a:off x="12909745" y="8122916"/>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52" name="Google Shape;352;p21"/>
          <p:cNvCxnSpPr/>
          <p:nvPr/>
        </p:nvCxnSpPr>
        <p:spPr>
          <a:xfrm>
            <a:off x="12909745" y="9096582"/>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53" name="Google Shape;353;p21"/>
          <p:cNvCxnSpPr/>
          <p:nvPr/>
        </p:nvCxnSpPr>
        <p:spPr>
          <a:xfrm>
            <a:off x="12909745" y="10070249"/>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54" name="Google Shape;354;p21"/>
          <p:cNvCxnSpPr/>
          <p:nvPr/>
        </p:nvCxnSpPr>
        <p:spPr>
          <a:xfrm>
            <a:off x="12909745" y="11043916"/>
            <a:ext cx="4129739" cy="0"/>
          </a:xfrm>
          <a:prstGeom prst="straightConnector1">
            <a:avLst/>
          </a:prstGeom>
          <a:noFill/>
          <a:ln cap="flat" cmpd="sng" w="12700">
            <a:solidFill>
              <a:schemeClr val="accent1"/>
            </a:solidFill>
            <a:prstDash val="solid"/>
            <a:miter lim="400000"/>
            <a:headEnd len="sm" w="sm" type="none"/>
            <a:tailEnd len="sm" w="sm" type="none"/>
          </a:ln>
        </p:spPr>
      </p:cxnSp>
      <p:sp>
        <p:nvSpPr>
          <p:cNvPr id="355" name="Google Shape;355;p21"/>
          <p:cNvSpPr/>
          <p:nvPr/>
        </p:nvSpPr>
        <p:spPr>
          <a:xfrm>
            <a:off x="1271438" y="4167435"/>
            <a:ext cx="5156846" cy="827638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356" name="Google Shape;356;p21"/>
          <p:cNvCxnSpPr/>
          <p:nvPr/>
        </p:nvCxnSpPr>
        <p:spPr>
          <a:xfrm>
            <a:off x="1784991" y="8122916"/>
            <a:ext cx="4129740" cy="0"/>
          </a:xfrm>
          <a:prstGeom prst="straightConnector1">
            <a:avLst/>
          </a:prstGeom>
          <a:noFill/>
          <a:ln cap="flat" cmpd="sng" w="12700">
            <a:solidFill>
              <a:schemeClr val="accent1"/>
            </a:solidFill>
            <a:prstDash val="solid"/>
            <a:miter lim="400000"/>
            <a:headEnd len="sm" w="sm" type="none"/>
            <a:tailEnd len="sm" w="sm" type="none"/>
          </a:ln>
        </p:spPr>
      </p:cxnSp>
      <p:cxnSp>
        <p:nvCxnSpPr>
          <p:cNvPr id="357" name="Google Shape;357;p21"/>
          <p:cNvCxnSpPr/>
          <p:nvPr/>
        </p:nvCxnSpPr>
        <p:spPr>
          <a:xfrm>
            <a:off x="1784991" y="9096582"/>
            <a:ext cx="4129740" cy="0"/>
          </a:xfrm>
          <a:prstGeom prst="straightConnector1">
            <a:avLst/>
          </a:prstGeom>
          <a:noFill/>
          <a:ln cap="flat" cmpd="sng" w="12700">
            <a:solidFill>
              <a:schemeClr val="accent1"/>
            </a:solidFill>
            <a:prstDash val="solid"/>
            <a:miter lim="400000"/>
            <a:headEnd len="sm" w="sm" type="none"/>
            <a:tailEnd len="sm" w="sm" type="none"/>
          </a:ln>
        </p:spPr>
      </p:cxnSp>
      <p:cxnSp>
        <p:nvCxnSpPr>
          <p:cNvPr id="358" name="Google Shape;358;p21"/>
          <p:cNvCxnSpPr/>
          <p:nvPr/>
        </p:nvCxnSpPr>
        <p:spPr>
          <a:xfrm>
            <a:off x="1784991" y="10070249"/>
            <a:ext cx="4129740" cy="0"/>
          </a:xfrm>
          <a:prstGeom prst="straightConnector1">
            <a:avLst/>
          </a:prstGeom>
          <a:noFill/>
          <a:ln cap="flat" cmpd="sng" w="12700">
            <a:solidFill>
              <a:schemeClr val="accent1"/>
            </a:solidFill>
            <a:prstDash val="solid"/>
            <a:miter lim="400000"/>
            <a:headEnd len="sm" w="sm" type="none"/>
            <a:tailEnd len="sm" w="sm" type="none"/>
          </a:ln>
        </p:spPr>
      </p:cxnSp>
      <p:cxnSp>
        <p:nvCxnSpPr>
          <p:cNvPr id="359" name="Google Shape;359;p21"/>
          <p:cNvCxnSpPr/>
          <p:nvPr/>
        </p:nvCxnSpPr>
        <p:spPr>
          <a:xfrm>
            <a:off x="1784991" y="11043916"/>
            <a:ext cx="4129740" cy="0"/>
          </a:xfrm>
          <a:prstGeom prst="straightConnector1">
            <a:avLst/>
          </a:prstGeom>
          <a:noFill/>
          <a:ln cap="flat" cmpd="sng" w="12700">
            <a:solidFill>
              <a:schemeClr val="accent1"/>
            </a:solidFill>
            <a:prstDash val="solid"/>
            <a:miter lim="400000"/>
            <a:headEnd len="sm" w="sm" type="none"/>
            <a:tailEnd len="sm" w="sm" type="none"/>
          </a:ln>
        </p:spPr>
      </p:cxnSp>
      <p:sp>
        <p:nvSpPr>
          <p:cNvPr id="360" name="Google Shape;360;p21"/>
          <p:cNvSpPr/>
          <p:nvPr/>
        </p:nvSpPr>
        <p:spPr>
          <a:xfrm>
            <a:off x="6831855" y="4167435"/>
            <a:ext cx="5156846" cy="827638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61" name="Google Shape;361;p21"/>
          <p:cNvSpPr txBox="1"/>
          <p:nvPr/>
        </p:nvSpPr>
        <p:spPr>
          <a:xfrm>
            <a:off x="1582330" y="5725795"/>
            <a:ext cx="4535062"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accent1"/>
              </a:buClr>
              <a:buSzPts val="5500"/>
              <a:buFont typeface="IBM Plex Sans"/>
              <a:buNone/>
            </a:pPr>
            <a:r>
              <a:rPr b="0" i="0" lang="en-US" sz="5500" u="none" cap="none" strike="noStrike">
                <a:solidFill>
                  <a:schemeClr val="accent1"/>
                </a:solidFill>
                <a:latin typeface="IBM Plex Sans"/>
                <a:ea typeface="IBM Plex Sans"/>
                <a:cs typeface="IBM Plex Sans"/>
                <a:sym typeface="IBM Plex Sans"/>
              </a:rPr>
              <a:t>Statistics</a:t>
            </a:r>
            <a:endParaRPr/>
          </a:p>
        </p:txBody>
      </p:sp>
      <p:sp>
        <p:nvSpPr>
          <p:cNvPr id="362" name="Google Shape;362;p21"/>
          <p:cNvSpPr txBox="1"/>
          <p:nvPr/>
        </p:nvSpPr>
        <p:spPr>
          <a:xfrm>
            <a:off x="7145327" y="5725795"/>
            <a:ext cx="4535062"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accent1"/>
              </a:buClr>
              <a:buSzPts val="5500"/>
              <a:buFont typeface="IBM Plex Sans"/>
              <a:buNone/>
            </a:pPr>
            <a:r>
              <a:rPr b="0" i="0" lang="en-US" sz="5500" u="none" cap="none" strike="noStrike">
                <a:solidFill>
                  <a:schemeClr val="accent1"/>
                </a:solidFill>
                <a:latin typeface="IBM Plex Sans"/>
                <a:ea typeface="IBM Plex Sans"/>
                <a:cs typeface="IBM Plex Sans"/>
                <a:sym typeface="IBM Plex Sans"/>
              </a:rPr>
              <a:t>Weaknesses</a:t>
            </a:r>
            <a:endParaRPr/>
          </a:p>
        </p:txBody>
      </p:sp>
      <p:sp>
        <p:nvSpPr>
          <p:cNvPr id="363" name="Google Shape;363;p21"/>
          <p:cNvSpPr txBox="1"/>
          <p:nvPr/>
        </p:nvSpPr>
        <p:spPr>
          <a:xfrm>
            <a:off x="12708324" y="5725795"/>
            <a:ext cx="4535062"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accent1"/>
              </a:buClr>
              <a:buSzPts val="5500"/>
              <a:buFont typeface="IBM Plex Sans"/>
              <a:buNone/>
            </a:pPr>
            <a:r>
              <a:rPr b="0" i="0" lang="en-US" sz="5500" u="none" cap="none" strike="noStrike">
                <a:solidFill>
                  <a:schemeClr val="accent1"/>
                </a:solidFill>
                <a:latin typeface="IBM Plex Sans"/>
                <a:ea typeface="IBM Plex Sans"/>
                <a:cs typeface="IBM Plex Sans"/>
                <a:sym typeface="IBM Plex Sans"/>
              </a:rPr>
              <a:t>Opportunities</a:t>
            </a:r>
            <a:endParaRPr/>
          </a:p>
        </p:txBody>
      </p:sp>
      <p:sp>
        <p:nvSpPr>
          <p:cNvPr id="364" name="Google Shape;364;p21"/>
          <p:cNvSpPr txBox="1"/>
          <p:nvPr/>
        </p:nvSpPr>
        <p:spPr>
          <a:xfrm>
            <a:off x="18271321" y="5725795"/>
            <a:ext cx="4535063"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accent1"/>
              </a:buClr>
              <a:buSzPts val="5500"/>
              <a:buFont typeface="IBM Plex Sans"/>
              <a:buNone/>
            </a:pPr>
            <a:r>
              <a:rPr b="0" i="0" lang="en-US" sz="5500" u="none" cap="none" strike="noStrike">
                <a:solidFill>
                  <a:schemeClr val="accent1"/>
                </a:solidFill>
                <a:latin typeface="IBM Plex Sans"/>
                <a:ea typeface="IBM Plex Sans"/>
                <a:cs typeface="IBM Plex Sans"/>
                <a:sym typeface="IBM Plex Sans"/>
              </a:rPr>
              <a:t>Threats</a:t>
            </a:r>
            <a:endParaRPr/>
          </a:p>
        </p:txBody>
      </p:sp>
      <p:cxnSp>
        <p:nvCxnSpPr>
          <p:cNvPr id="365" name="Google Shape;365;p21"/>
          <p:cNvCxnSpPr/>
          <p:nvPr/>
        </p:nvCxnSpPr>
        <p:spPr>
          <a:xfrm>
            <a:off x="7345409" y="8122916"/>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66" name="Google Shape;366;p21"/>
          <p:cNvCxnSpPr/>
          <p:nvPr/>
        </p:nvCxnSpPr>
        <p:spPr>
          <a:xfrm>
            <a:off x="7345409" y="9096582"/>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67" name="Google Shape;367;p21"/>
          <p:cNvCxnSpPr/>
          <p:nvPr/>
        </p:nvCxnSpPr>
        <p:spPr>
          <a:xfrm>
            <a:off x="7345409" y="10070249"/>
            <a:ext cx="4129739" cy="0"/>
          </a:xfrm>
          <a:prstGeom prst="straightConnector1">
            <a:avLst/>
          </a:prstGeom>
          <a:noFill/>
          <a:ln cap="flat" cmpd="sng" w="12700">
            <a:solidFill>
              <a:schemeClr val="accent1"/>
            </a:solidFill>
            <a:prstDash val="solid"/>
            <a:miter lim="400000"/>
            <a:headEnd len="sm" w="sm" type="none"/>
            <a:tailEnd len="sm" w="sm" type="none"/>
          </a:ln>
        </p:spPr>
      </p:cxnSp>
      <p:cxnSp>
        <p:nvCxnSpPr>
          <p:cNvPr id="368" name="Google Shape;368;p21"/>
          <p:cNvCxnSpPr/>
          <p:nvPr/>
        </p:nvCxnSpPr>
        <p:spPr>
          <a:xfrm>
            <a:off x="7345409" y="11043916"/>
            <a:ext cx="4129739" cy="0"/>
          </a:xfrm>
          <a:prstGeom prst="straightConnector1">
            <a:avLst/>
          </a:prstGeom>
          <a:noFill/>
          <a:ln cap="flat" cmpd="sng" w="12700">
            <a:solidFill>
              <a:schemeClr val="accent1"/>
            </a:solidFill>
            <a:prstDash val="solid"/>
            <a:miter lim="400000"/>
            <a:headEnd len="sm" w="sm" type="none"/>
            <a:tailEnd len="sm" w="sm" type="none"/>
          </a:ln>
        </p:spPr>
      </p:cxnSp>
      <p:sp>
        <p:nvSpPr>
          <p:cNvPr id="369" name="Google Shape;369;p21"/>
          <p:cNvSpPr/>
          <p:nvPr/>
        </p:nvSpPr>
        <p:spPr>
          <a:xfrm rot="5400000">
            <a:off x="8987208" y="4822259"/>
            <a:ext cx="851300" cy="6203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70" name="Google Shape;370;p21"/>
          <p:cNvSpPr/>
          <p:nvPr/>
        </p:nvSpPr>
        <p:spPr>
          <a:xfrm rot="5400000">
            <a:off x="3424211" y="4822259"/>
            <a:ext cx="851300" cy="6203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71" name="Google Shape;371;p21"/>
          <p:cNvSpPr/>
          <p:nvPr/>
        </p:nvSpPr>
        <p:spPr>
          <a:xfrm rot="5400000">
            <a:off x="14550204" y="4822259"/>
            <a:ext cx="851301" cy="6203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72" name="Google Shape;372;p21"/>
          <p:cNvSpPr/>
          <p:nvPr/>
        </p:nvSpPr>
        <p:spPr>
          <a:xfrm rot="5400000">
            <a:off x="20113201" y="4822259"/>
            <a:ext cx="851301" cy="6203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73" name="Google Shape;373;p21"/>
          <p:cNvSpPr txBox="1"/>
          <p:nvPr/>
        </p:nvSpPr>
        <p:spPr>
          <a:xfrm>
            <a:off x="13068541" y="7404945"/>
            <a:ext cx="3812149" cy="4279248"/>
          </a:xfrm>
          <a:prstGeom prst="rect">
            <a:avLst/>
          </a:prstGeom>
          <a:noFill/>
          <a:ln>
            <a:noFill/>
          </a:ln>
        </p:spPr>
        <p:txBody>
          <a:bodyPr anchorCtr="0" anchor="b" bIns="0" lIns="0" spcFirstLastPara="1" rIns="0" wrap="square" tIns="0">
            <a:spAutoFit/>
          </a:bodyPr>
          <a:lstStyle/>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p:txBody>
      </p:sp>
      <p:sp>
        <p:nvSpPr>
          <p:cNvPr id="374" name="Google Shape;374;p21"/>
          <p:cNvSpPr txBox="1"/>
          <p:nvPr/>
        </p:nvSpPr>
        <p:spPr>
          <a:xfrm>
            <a:off x="7504203" y="7404945"/>
            <a:ext cx="3812149" cy="4279248"/>
          </a:xfrm>
          <a:prstGeom prst="rect">
            <a:avLst/>
          </a:prstGeom>
          <a:noFill/>
          <a:ln>
            <a:noFill/>
          </a:ln>
        </p:spPr>
        <p:txBody>
          <a:bodyPr anchorCtr="0" anchor="b" bIns="0" lIns="0" spcFirstLastPara="1" rIns="0" wrap="square" tIns="0">
            <a:spAutoFit/>
          </a:bodyPr>
          <a:lstStyle/>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p:txBody>
      </p:sp>
      <p:sp>
        <p:nvSpPr>
          <p:cNvPr id="375" name="Google Shape;375;p21"/>
          <p:cNvSpPr txBox="1"/>
          <p:nvPr/>
        </p:nvSpPr>
        <p:spPr>
          <a:xfrm>
            <a:off x="1943786" y="7404945"/>
            <a:ext cx="3812149" cy="4279248"/>
          </a:xfrm>
          <a:prstGeom prst="rect">
            <a:avLst/>
          </a:prstGeom>
          <a:noFill/>
          <a:ln>
            <a:noFill/>
          </a:ln>
        </p:spPr>
        <p:txBody>
          <a:bodyPr anchorCtr="0" anchor="b" bIns="0" lIns="0" spcFirstLastPara="1" rIns="0" wrap="square" tIns="0">
            <a:spAutoFit/>
          </a:bodyPr>
          <a:lstStyle/>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a:p>
            <a:pPr indent="0" lvl="0" marL="0" marR="0" rtl="0" algn="ctr">
              <a:lnSpc>
                <a:spcPct val="13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3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Place Weakness here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22"/>
          <p:cNvPicPr preferRelativeResize="0"/>
          <p:nvPr/>
        </p:nvPicPr>
        <p:blipFill>
          <a:blip r:embed="rId3">
            <a:alphaModFix/>
          </a:blip>
          <a:stretch>
            <a:fillRect/>
          </a:stretch>
        </p:blipFill>
        <p:spPr>
          <a:xfrm>
            <a:off x="1019394" y="8730900"/>
            <a:ext cx="11530013" cy="3629025"/>
          </a:xfrm>
          <a:prstGeom prst="rect">
            <a:avLst/>
          </a:prstGeom>
          <a:noFill/>
          <a:ln>
            <a:noFill/>
          </a:ln>
        </p:spPr>
      </p:pic>
      <p:sp>
        <p:nvSpPr>
          <p:cNvPr id="381" name="Google Shape;381;p22"/>
          <p:cNvSpPr/>
          <p:nvPr/>
        </p:nvSpPr>
        <p:spPr>
          <a:xfrm>
            <a:off x="1271438" y="5364642"/>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2" name="Google Shape;382;p22"/>
          <p:cNvSpPr/>
          <p:nvPr/>
        </p:nvSpPr>
        <p:spPr>
          <a:xfrm>
            <a:off x="4980235" y="5364642"/>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3" name="Google Shape;383;p22"/>
          <p:cNvSpPr/>
          <p:nvPr/>
        </p:nvSpPr>
        <p:spPr>
          <a:xfrm>
            <a:off x="8686452" y="5364642"/>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4" name="Google Shape;384;p22"/>
          <p:cNvSpPr/>
          <p:nvPr/>
        </p:nvSpPr>
        <p:spPr>
          <a:xfrm>
            <a:off x="1271438" y="2076450"/>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5" name="Google Shape;385;p22"/>
          <p:cNvSpPr/>
          <p:nvPr/>
        </p:nvSpPr>
        <p:spPr>
          <a:xfrm>
            <a:off x="4980235" y="2076450"/>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6" name="Google Shape;386;p22"/>
          <p:cNvSpPr/>
          <p:nvPr/>
        </p:nvSpPr>
        <p:spPr>
          <a:xfrm>
            <a:off x="8686452" y="2076450"/>
            <a:ext cx="3302100" cy="211344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7" name="Google Shape;387;p22"/>
          <p:cNvSpPr/>
          <p:nvPr/>
        </p:nvSpPr>
        <p:spPr>
          <a:xfrm>
            <a:off x="1271438" y="1269999"/>
            <a:ext cx="3302100" cy="8064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8" name="Google Shape;388;p22"/>
          <p:cNvSpPr/>
          <p:nvPr/>
        </p:nvSpPr>
        <p:spPr>
          <a:xfrm>
            <a:off x="4980235" y="1269999"/>
            <a:ext cx="3302100" cy="8064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89" name="Google Shape;389;p22"/>
          <p:cNvSpPr/>
          <p:nvPr/>
        </p:nvSpPr>
        <p:spPr>
          <a:xfrm>
            <a:off x="8686452" y="1269999"/>
            <a:ext cx="3302100" cy="8064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90" name="Google Shape;390;p22"/>
          <p:cNvSpPr txBox="1"/>
          <p:nvPr/>
        </p:nvSpPr>
        <p:spPr>
          <a:xfrm>
            <a:off x="1412394" y="1549205"/>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Asset Class</a:t>
            </a:r>
            <a:endParaRPr/>
          </a:p>
        </p:txBody>
      </p:sp>
      <p:sp>
        <p:nvSpPr>
          <p:cNvPr id="391" name="Google Shape;391;p22"/>
          <p:cNvSpPr txBox="1"/>
          <p:nvPr/>
        </p:nvSpPr>
        <p:spPr>
          <a:xfrm>
            <a:off x="1412394" y="2748566"/>
            <a:ext cx="2944804"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Properties</a:t>
            </a:r>
            <a:endParaRPr/>
          </a:p>
        </p:txBody>
      </p:sp>
      <p:sp>
        <p:nvSpPr>
          <p:cNvPr id="392" name="Google Shape;392;p22"/>
          <p:cNvSpPr txBox="1"/>
          <p:nvPr/>
        </p:nvSpPr>
        <p:spPr>
          <a:xfrm>
            <a:off x="5158883" y="2748566"/>
            <a:ext cx="2944804"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Worldwide</a:t>
            </a:r>
            <a:endParaRPr/>
          </a:p>
        </p:txBody>
      </p:sp>
      <p:sp>
        <p:nvSpPr>
          <p:cNvPr id="393" name="Google Shape;393;p22"/>
          <p:cNvSpPr txBox="1"/>
          <p:nvPr/>
        </p:nvSpPr>
        <p:spPr>
          <a:xfrm>
            <a:off x="8865100" y="2748566"/>
            <a:ext cx="2944804"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30.687</a:t>
            </a:r>
            <a:endParaRPr/>
          </a:p>
        </p:txBody>
      </p:sp>
      <p:sp>
        <p:nvSpPr>
          <p:cNvPr id="394" name="Google Shape;394;p22"/>
          <p:cNvSpPr txBox="1"/>
          <p:nvPr/>
        </p:nvSpPr>
        <p:spPr>
          <a:xfrm>
            <a:off x="5158883" y="1549205"/>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Reference</a:t>
            </a:r>
            <a:endParaRPr/>
          </a:p>
        </p:txBody>
      </p:sp>
      <p:sp>
        <p:nvSpPr>
          <p:cNvPr id="395" name="Google Shape;395;p22"/>
          <p:cNvSpPr txBox="1"/>
          <p:nvPr/>
        </p:nvSpPr>
        <p:spPr>
          <a:xfrm>
            <a:off x="8865100" y="1549205"/>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Amount Position</a:t>
            </a:r>
            <a:endParaRPr/>
          </a:p>
        </p:txBody>
      </p:sp>
      <p:sp>
        <p:nvSpPr>
          <p:cNvPr id="396" name="Google Shape;396;p22"/>
          <p:cNvSpPr/>
          <p:nvPr/>
        </p:nvSpPr>
        <p:spPr>
          <a:xfrm>
            <a:off x="1271438" y="4570892"/>
            <a:ext cx="3302100" cy="8064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97" name="Google Shape;397;p22"/>
          <p:cNvSpPr/>
          <p:nvPr/>
        </p:nvSpPr>
        <p:spPr>
          <a:xfrm>
            <a:off x="4980235" y="4570892"/>
            <a:ext cx="3302100" cy="7937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98" name="Google Shape;398;p22"/>
          <p:cNvSpPr/>
          <p:nvPr/>
        </p:nvSpPr>
        <p:spPr>
          <a:xfrm>
            <a:off x="8686452" y="4570892"/>
            <a:ext cx="3302100" cy="79375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399" name="Google Shape;399;p22"/>
          <p:cNvSpPr txBox="1"/>
          <p:nvPr/>
        </p:nvSpPr>
        <p:spPr>
          <a:xfrm>
            <a:off x="1412394" y="4850098"/>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Risk Class</a:t>
            </a:r>
            <a:endParaRPr/>
          </a:p>
        </p:txBody>
      </p:sp>
      <p:sp>
        <p:nvSpPr>
          <p:cNvPr id="400" name="Google Shape;400;p22"/>
          <p:cNvSpPr txBox="1"/>
          <p:nvPr/>
        </p:nvSpPr>
        <p:spPr>
          <a:xfrm>
            <a:off x="5158883" y="6049458"/>
            <a:ext cx="2944804"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18.56%</a:t>
            </a:r>
            <a:endParaRPr/>
          </a:p>
        </p:txBody>
      </p:sp>
      <p:sp>
        <p:nvSpPr>
          <p:cNvPr id="401" name="Google Shape;401;p22"/>
          <p:cNvSpPr txBox="1"/>
          <p:nvPr/>
        </p:nvSpPr>
        <p:spPr>
          <a:xfrm>
            <a:off x="5158883" y="4850098"/>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Development 3 Years</a:t>
            </a:r>
            <a:endParaRPr/>
          </a:p>
        </p:txBody>
      </p:sp>
      <p:sp>
        <p:nvSpPr>
          <p:cNvPr id="402" name="Google Shape;402;p22"/>
          <p:cNvSpPr txBox="1"/>
          <p:nvPr/>
        </p:nvSpPr>
        <p:spPr>
          <a:xfrm>
            <a:off x="8865100" y="4850098"/>
            <a:ext cx="294480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Fitch Rating</a:t>
            </a:r>
            <a:endParaRPr/>
          </a:p>
        </p:txBody>
      </p:sp>
      <p:grpSp>
        <p:nvGrpSpPr>
          <p:cNvPr id="403" name="Google Shape;403;p22"/>
          <p:cNvGrpSpPr/>
          <p:nvPr/>
        </p:nvGrpSpPr>
        <p:grpSpPr>
          <a:xfrm>
            <a:off x="9268015" y="6174951"/>
            <a:ext cx="2141113" cy="348659"/>
            <a:chOff x="9432" y="0"/>
            <a:chExt cx="2141112" cy="348657"/>
          </a:xfrm>
        </p:grpSpPr>
        <p:sp>
          <p:nvSpPr>
            <p:cNvPr id="404" name="Google Shape;404;p22"/>
            <p:cNvSpPr/>
            <p:nvPr/>
          </p:nvSpPr>
          <p:spPr>
            <a:xfrm>
              <a:off x="9432" y="0"/>
              <a:ext cx="366600" cy="348657"/>
            </a:xfrm>
            <a:prstGeom prst="star5">
              <a:avLst>
                <a:gd fmla="val 19100" name="adj"/>
                <a:gd fmla="val 105146" name="hf"/>
                <a:gd fmla="val 110557" name="vf"/>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05" name="Google Shape;405;p22"/>
            <p:cNvSpPr/>
            <p:nvPr/>
          </p:nvSpPr>
          <p:spPr>
            <a:xfrm>
              <a:off x="463437" y="0"/>
              <a:ext cx="366600" cy="348657"/>
            </a:xfrm>
            <a:prstGeom prst="star5">
              <a:avLst>
                <a:gd fmla="val 19100" name="adj"/>
                <a:gd fmla="val 105146" name="hf"/>
                <a:gd fmla="val 110557" name="vf"/>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06" name="Google Shape;406;p22"/>
            <p:cNvSpPr/>
            <p:nvPr/>
          </p:nvSpPr>
          <p:spPr>
            <a:xfrm>
              <a:off x="917442" y="0"/>
              <a:ext cx="366600" cy="348657"/>
            </a:xfrm>
            <a:prstGeom prst="star5">
              <a:avLst>
                <a:gd fmla="val 19100" name="adj"/>
                <a:gd fmla="val 105146" name="hf"/>
                <a:gd fmla="val 110557" name="vf"/>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07" name="Google Shape;407;p22"/>
            <p:cNvSpPr/>
            <p:nvPr/>
          </p:nvSpPr>
          <p:spPr>
            <a:xfrm>
              <a:off x="1371447" y="0"/>
              <a:ext cx="366600" cy="348657"/>
            </a:xfrm>
            <a:prstGeom prst="star5">
              <a:avLst>
                <a:gd fmla="val 19100" name="adj"/>
                <a:gd fmla="val 105146" name="hf"/>
                <a:gd fmla="val 110557" name="vf"/>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08" name="Google Shape;408;p22"/>
            <p:cNvSpPr/>
            <p:nvPr/>
          </p:nvSpPr>
          <p:spPr>
            <a:xfrm>
              <a:off x="1866960" y="43643"/>
              <a:ext cx="283584" cy="269705"/>
            </a:xfrm>
            <a:prstGeom prst="star5">
              <a:avLst>
                <a:gd fmla="val 19100" name="adj"/>
                <a:gd fmla="val 105146" name="hf"/>
                <a:gd fmla="val 110557" name="vf"/>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409" name="Google Shape;409;p22"/>
          <p:cNvSpPr/>
          <p:nvPr/>
        </p:nvSpPr>
        <p:spPr>
          <a:xfrm>
            <a:off x="1595531" y="6144541"/>
            <a:ext cx="446287" cy="446287"/>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1</a:t>
            </a:r>
            <a:endParaRPr/>
          </a:p>
        </p:txBody>
      </p:sp>
      <p:sp>
        <p:nvSpPr>
          <p:cNvPr id="410" name="Google Shape;410;p22"/>
          <p:cNvSpPr/>
          <p:nvPr/>
        </p:nvSpPr>
        <p:spPr>
          <a:xfrm>
            <a:off x="2147438" y="6144541"/>
            <a:ext cx="446287" cy="446287"/>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2</a:t>
            </a:r>
            <a:endParaRPr/>
          </a:p>
        </p:txBody>
      </p:sp>
      <p:sp>
        <p:nvSpPr>
          <p:cNvPr id="411" name="Google Shape;411;p22"/>
          <p:cNvSpPr/>
          <p:nvPr/>
        </p:nvSpPr>
        <p:spPr>
          <a:xfrm>
            <a:off x="2699345" y="6144541"/>
            <a:ext cx="446287" cy="446287"/>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3</a:t>
            </a:r>
            <a:endParaRPr/>
          </a:p>
        </p:txBody>
      </p:sp>
      <p:sp>
        <p:nvSpPr>
          <p:cNvPr id="412" name="Google Shape;412;p22"/>
          <p:cNvSpPr/>
          <p:nvPr/>
        </p:nvSpPr>
        <p:spPr>
          <a:xfrm>
            <a:off x="3251252" y="6144541"/>
            <a:ext cx="446287" cy="446287"/>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4</a:t>
            </a:r>
            <a:endParaRPr/>
          </a:p>
        </p:txBody>
      </p:sp>
      <p:sp>
        <p:nvSpPr>
          <p:cNvPr id="413" name="Google Shape;413;p22"/>
          <p:cNvSpPr/>
          <p:nvPr/>
        </p:nvSpPr>
        <p:spPr>
          <a:xfrm>
            <a:off x="3803159" y="6144541"/>
            <a:ext cx="446287" cy="446287"/>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5</a:t>
            </a:r>
            <a:endParaRPr/>
          </a:p>
        </p:txBody>
      </p:sp>
      <p:sp>
        <p:nvSpPr>
          <p:cNvPr id="414" name="Google Shape;414;p22"/>
          <p:cNvSpPr/>
          <p:nvPr/>
        </p:nvSpPr>
        <p:spPr>
          <a:xfrm>
            <a:off x="13847663" y="-1"/>
            <a:ext cx="9271264" cy="12446001"/>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15" name="Google Shape;415;p22"/>
          <p:cNvSpPr txBox="1"/>
          <p:nvPr/>
        </p:nvSpPr>
        <p:spPr>
          <a:xfrm>
            <a:off x="14734264" y="6162251"/>
            <a:ext cx="7498062" cy="1966948"/>
          </a:xfrm>
          <a:prstGeom prst="rect">
            <a:avLst/>
          </a:prstGeom>
          <a:noFill/>
          <a:ln>
            <a:noFill/>
          </a:ln>
        </p:spPr>
        <p:txBody>
          <a:bodyPr anchorCtr="0" anchor="t"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Best Service.</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sus aut vid et adis est pressus rerum quam fuga.  Equis ipsanim reiundit que cusdand iciunt omnis volorat. Ignis re</a:t>
            </a:r>
            <a:endParaRPr/>
          </a:p>
        </p:txBody>
      </p:sp>
      <p:sp>
        <p:nvSpPr>
          <p:cNvPr id="416" name="Google Shape;416;p22"/>
          <p:cNvSpPr txBox="1"/>
          <p:nvPr/>
        </p:nvSpPr>
        <p:spPr>
          <a:xfrm>
            <a:off x="14734264" y="1210791"/>
            <a:ext cx="7498200" cy="1151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Asset Portfolio.</a:t>
            </a:r>
            <a:endParaRPr/>
          </a:p>
          <a:p>
            <a:pPr indent="0" lvl="0" marL="0" marR="0" rtl="0" algn="l">
              <a:lnSpc>
                <a:spcPct val="100000"/>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Find the </a:t>
            </a:r>
            <a:r>
              <a:rPr b="1" i="0" lang="en-US" sz="5500" u="none" cap="none" strike="noStrike">
                <a:solidFill>
                  <a:schemeClr val="accent2"/>
                </a:solidFill>
                <a:latin typeface="IBM Plex Sans"/>
                <a:ea typeface="IBM Plex Sans"/>
                <a:cs typeface="IBM Plex Sans"/>
                <a:sym typeface="IBM Plex Sans"/>
              </a:rPr>
              <a:t>Best Assets.</a:t>
            </a:r>
            <a:endParaRPr/>
          </a:p>
        </p:txBody>
      </p:sp>
      <p:sp>
        <p:nvSpPr>
          <p:cNvPr id="417" name="Google Shape;417;p22"/>
          <p:cNvSpPr txBox="1"/>
          <p:nvPr/>
        </p:nvSpPr>
        <p:spPr>
          <a:xfrm>
            <a:off x="15696148" y="3754847"/>
            <a:ext cx="2651854" cy="8536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Asset Time</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12 Months</a:t>
            </a:r>
            <a:endParaRPr/>
          </a:p>
        </p:txBody>
      </p:sp>
      <p:sp>
        <p:nvSpPr>
          <p:cNvPr id="418" name="Google Shape;418;p22"/>
          <p:cNvSpPr txBox="1"/>
          <p:nvPr/>
        </p:nvSpPr>
        <p:spPr>
          <a:xfrm>
            <a:off x="19580473" y="3754847"/>
            <a:ext cx="2651853" cy="85369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Invest Budget</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$12.000.000</a:t>
            </a:r>
            <a:endParaRPr/>
          </a:p>
        </p:txBody>
      </p:sp>
      <p:sp>
        <p:nvSpPr>
          <p:cNvPr id="419" name="Google Shape;419;p22"/>
          <p:cNvSpPr/>
          <p:nvPr/>
        </p:nvSpPr>
        <p:spPr>
          <a:xfrm>
            <a:off x="14734264" y="3765525"/>
            <a:ext cx="690597" cy="690596"/>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671" y="5400"/>
                </a:moveTo>
                <a:cubicBezTo>
                  <a:pt x="9671" y="5400"/>
                  <a:pt x="9671" y="10357"/>
                  <a:pt x="9671" y="10357"/>
                </a:cubicBezTo>
                <a:lnTo>
                  <a:pt x="6750" y="13279"/>
                </a:lnTo>
                <a:lnTo>
                  <a:pt x="8279" y="14808"/>
                </a:lnTo>
                <a:lnTo>
                  <a:pt x="11834" y="11243"/>
                </a:lnTo>
                <a:lnTo>
                  <a:pt x="11834" y="5400"/>
                </a:lnTo>
                <a:lnTo>
                  <a:pt x="9671" y="54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20" name="Google Shape;420;p22"/>
          <p:cNvSpPr/>
          <p:nvPr/>
        </p:nvSpPr>
        <p:spPr>
          <a:xfrm>
            <a:off x="18618589" y="3754396"/>
            <a:ext cx="712854" cy="712854"/>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925" y="5400"/>
                </a:moveTo>
                <a:lnTo>
                  <a:pt x="9925" y="6476"/>
                </a:lnTo>
                <a:lnTo>
                  <a:pt x="7763" y="6476"/>
                </a:lnTo>
                <a:lnTo>
                  <a:pt x="7763" y="11876"/>
                </a:lnTo>
                <a:lnTo>
                  <a:pt x="12087" y="11876"/>
                </a:lnTo>
                <a:lnTo>
                  <a:pt x="12087" y="12962"/>
                </a:lnTo>
                <a:lnTo>
                  <a:pt x="7763" y="12962"/>
                </a:lnTo>
                <a:lnTo>
                  <a:pt x="7763" y="15124"/>
                </a:lnTo>
                <a:lnTo>
                  <a:pt x="9925" y="15124"/>
                </a:lnTo>
                <a:lnTo>
                  <a:pt x="9925" y="16200"/>
                </a:lnTo>
                <a:lnTo>
                  <a:pt x="12087" y="16200"/>
                </a:lnTo>
                <a:lnTo>
                  <a:pt x="12087" y="15124"/>
                </a:lnTo>
                <a:lnTo>
                  <a:pt x="14238" y="15124"/>
                </a:lnTo>
                <a:lnTo>
                  <a:pt x="14238" y="9724"/>
                </a:lnTo>
                <a:lnTo>
                  <a:pt x="9925" y="9724"/>
                </a:lnTo>
                <a:lnTo>
                  <a:pt x="9925" y="8638"/>
                </a:lnTo>
                <a:lnTo>
                  <a:pt x="14238" y="8638"/>
                </a:lnTo>
                <a:lnTo>
                  <a:pt x="14238" y="6476"/>
                </a:lnTo>
                <a:lnTo>
                  <a:pt x="12087" y="6476"/>
                </a:lnTo>
                <a:cubicBezTo>
                  <a:pt x="12087" y="6476"/>
                  <a:pt x="12087" y="5400"/>
                  <a:pt x="12087" y="5400"/>
                </a:cubicBezTo>
                <a:lnTo>
                  <a:pt x="9925" y="540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21" name="Google Shape;421;p22"/>
          <p:cNvSpPr txBox="1"/>
          <p:nvPr/>
        </p:nvSpPr>
        <p:spPr>
          <a:xfrm>
            <a:off x="14734264" y="9308465"/>
            <a:ext cx="7498062" cy="1966948"/>
          </a:xfrm>
          <a:prstGeom prst="rect">
            <a:avLst/>
          </a:prstGeom>
          <a:noFill/>
          <a:ln>
            <a:noFill/>
          </a:ln>
        </p:spPr>
        <p:txBody>
          <a:bodyPr anchorCtr="0" anchor="t"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Customer Care.</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sus aut vid et adis est pressus rerum quam fuga.  Equis ipsanim reiundit que cusdand iciunt omnis volorat. Ignis re</a:t>
            </a:r>
            <a:endParaRPr/>
          </a:p>
        </p:txBody>
      </p:sp>
      <p:sp>
        <p:nvSpPr>
          <p:cNvPr id="422" name="Google Shape;422;p22"/>
          <p:cNvSpPr txBox="1"/>
          <p:nvPr/>
        </p:nvSpPr>
        <p:spPr>
          <a:xfrm>
            <a:off x="1271438" y="8288672"/>
            <a:ext cx="10719694"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Value development (cumulative over the last 10 years)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3"/>
          <p:cNvSpPr/>
          <p:nvPr/>
        </p:nvSpPr>
        <p:spPr>
          <a:xfrm>
            <a:off x="1274233" y="7081942"/>
            <a:ext cx="14416716" cy="2742414"/>
          </a:xfrm>
          <a:custGeom>
            <a:rect b="b" l="l" r="r" t="t"/>
            <a:pathLst>
              <a:path extrusionOk="0" h="21060" w="21600">
                <a:moveTo>
                  <a:pt x="14362" y="18929"/>
                </a:moveTo>
                <a:cubicBezTo>
                  <a:pt x="14362" y="18929"/>
                  <a:pt x="12567" y="19413"/>
                  <a:pt x="11301" y="15926"/>
                </a:cubicBezTo>
                <a:cubicBezTo>
                  <a:pt x="10035" y="12439"/>
                  <a:pt x="9373" y="11471"/>
                  <a:pt x="7143" y="10890"/>
                </a:cubicBezTo>
                <a:cubicBezTo>
                  <a:pt x="4913" y="10308"/>
                  <a:pt x="3798" y="5853"/>
                  <a:pt x="2759" y="2656"/>
                </a:cubicBezTo>
                <a:cubicBezTo>
                  <a:pt x="1720" y="-540"/>
                  <a:pt x="0" y="41"/>
                  <a:pt x="0" y="41"/>
                </a:cubicBezTo>
                <a:lnTo>
                  <a:pt x="0" y="10405"/>
                </a:lnTo>
                <a:cubicBezTo>
                  <a:pt x="0" y="10405"/>
                  <a:pt x="1720" y="9824"/>
                  <a:pt x="2759" y="13021"/>
                </a:cubicBezTo>
                <a:cubicBezTo>
                  <a:pt x="3798" y="16217"/>
                  <a:pt x="5610" y="21060"/>
                  <a:pt x="7843" y="21060"/>
                </a:cubicBezTo>
                <a:lnTo>
                  <a:pt x="14362" y="21060"/>
                </a:lnTo>
                <a:lnTo>
                  <a:pt x="21600" y="21060"/>
                </a:lnTo>
                <a:lnTo>
                  <a:pt x="21600" y="18929"/>
                </a:lnTo>
                <a:cubicBezTo>
                  <a:pt x="21600" y="18929"/>
                  <a:pt x="14362" y="18929"/>
                  <a:pt x="14362" y="18929"/>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28" name="Google Shape;428;p23"/>
          <p:cNvSpPr/>
          <p:nvPr/>
        </p:nvSpPr>
        <p:spPr>
          <a:xfrm>
            <a:off x="1274233" y="9945104"/>
            <a:ext cx="14416716" cy="2498714"/>
          </a:xfrm>
          <a:custGeom>
            <a:rect b="b" l="l" r="r" t="t"/>
            <a:pathLst>
              <a:path extrusionOk="0" h="21389" w="21600">
                <a:moveTo>
                  <a:pt x="0" y="3898"/>
                </a:moveTo>
                <a:lnTo>
                  <a:pt x="0" y="21389"/>
                </a:lnTo>
                <a:cubicBezTo>
                  <a:pt x="0" y="21389"/>
                  <a:pt x="435" y="21389"/>
                  <a:pt x="1020" y="21389"/>
                </a:cubicBezTo>
                <a:cubicBezTo>
                  <a:pt x="1606" y="21389"/>
                  <a:pt x="2476" y="19769"/>
                  <a:pt x="3987" y="14695"/>
                </a:cubicBezTo>
                <a:cubicBezTo>
                  <a:pt x="5499" y="9620"/>
                  <a:pt x="6746" y="10052"/>
                  <a:pt x="7597" y="9728"/>
                </a:cubicBezTo>
                <a:cubicBezTo>
                  <a:pt x="8447" y="9405"/>
                  <a:pt x="8976" y="10160"/>
                  <a:pt x="10791" y="5302"/>
                </a:cubicBezTo>
                <a:cubicBezTo>
                  <a:pt x="12605" y="443"/>
                  <a:pt x="14324" y="875"/>
                  <a:pt x="14324" y="875"/>
                </a:cubicBezTo>
                <a:lnTo>
                  <a:pt x="21600" y="875"/>
                </a:lnTo>
                <a:lnTo>
                  <a:pt x="21600" y="119"/>
                </a:lnTo>
                <a:lnTo>
                  <a:pt x="14362" y="119"/>
                </a:lnTo>
                <a:cubicBezTo>
                  <a:pt x="14362" y="119"/>
                  <a:pt x="13562" y="-211"/>
                  <a:pt x="13115" y="227"/>
                </a:cubicBezTo>
                <a:cubicBezTo>
                  <a:pt x="11131" y="2171"/>
                  <a:pt x="9694" y="8541"/>
                  <a:pt x="7124" y="7461"/>
                </a:cubicBezTo>
                <a:cubicBezTo>
                  <a:pt x="7124" y="7461"/>
                  <a:pt x="4403" y="7245"/>
                  <a:pt x="2343" y="4654"/>
                </a:cubicBezTo>
                <a:cubicBezTo>
                  <a:pt x="1362" y="3420"/>
                  <a:pt x="0" y="3898"/>
                  <a:pt x="0" y="3898"/>
                </a:cubicBezTo>
                <a:close/>
              </a:path>
            </a:pathLst>
          </a:custGeom>
          <a:solidFill>
            <a:schemeClr val="accent6"/>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29" name="Google Shape;429;p23"/>
          <p:cNvSpPr/>
          <p:nvPr/>
        </p:nvSpPr>
        <p:spPr>
          <a:xfrm>
            <a:off x="1274233" y="8431538"/>
            <a:ext cx="14416716" cy="2165034"/>
          </a:xfrm>
          <a:custGeom>
            <a:rect b="b" l="l" r="r" t="t"/>
            <a:pathLst>
              <a:path extrusionOk="0" h="20484" w="21600">
                <a:moveTo>
                  <a:pt x="14362" y="13178"/>
                </a:moveTo>
                <a:lnTo>
                  <a:pt x="7843" y="13178"/>
                </a:lnTo>
                <a:cubicBezTo>
                  <a:pt x="5610" y="13178"/>
                  <a:pt x="3798" y="7211"/>
                  <a:pt x="2759" y="3273"/>
                </a:cubicBezTo>
                <a:cubicBezTo>
                  <a:pt x="1720" y="-665"/>
                  <a:pt x="0" y="51"/>
                  <a:pt x="0" y="51"/>
                </a:cubicBezTo>
                <a:lnTo>
                  <a:pt x="0" y="10433"/>
                </a:lnTo>
                <a:cubicBezTo>
                  <a:pt x="0" y="10433"/>
                  <a:pt x="2476" y="10911"/>
                  <a:pt x="3515" y="14849"/>
                </a:cubicBezTo>
                <a:cubicBezTo>
                  <a:pt x="3515" y="14849"/>
                  <a:pt x="5650" y="20935"/>
                  <a:pt x="7124" y="20458"/>
                </a:cubicBezTo>
                <a:cubicBezTo>
                  <a:pt x="8598" y="19980"/>
                  <a:pt x="12661" y="14133"/>
                  <a:pt x="13115" y="14013"/>
                </a:cubicBezTo>
                <a:cubicBezTo>
                  <a:pt x="13569" y="13894"/>
                  <a:pt x="14362" y="13894"/>
                  <a:pt x="14362" y="13894"/>
                </a:cubicBezTo>
                <a:lnTo>
                  <a:pt x="21600" y="13894"/>
                </a:lnTo>
                <a:lnTo>
                  <a:pt x="21600" y="13178"/>
                </a:lnTo>
                <a:cubicBezTo>
                  <a:pt x="21600" y="13178"/>
                  <a:pt x="14362" y="13178"/>
                  <a:pt x="14362" y="1317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30" name="Google Shape;430;p23"/>
          <p:cNvSpPr/>
          <p:nvPr/>
        </p:nvSpPr>
        <p:spPr>
          <a:xfrm>
            <a:off x="1274233" y="9528874"/>
            <a:ext cx="14416716" cy="1300821"/>
          </a:xfrm>
          <a:custGeom>
            <a:rect b="b" l="l" r="r" t="t"/>
            <a:pathLst>
              <a:path extrusionOk="0" h="19890" w="21600">
                <a:moveTo>
                  <a:pt x="14362" y="5593"/>
                </a:moveTo>
                <a:cubicBezTo>
                  <a:pt x="14362" y="5593"/>
                  <a:pt x="13569" y="5593"/>
                  <a:pt x="13115" y="5786"/>
                </a:cubicBezTo>
                <a:cubicBezTo>
                  <a:pt x="12661" y="5979"/>
                  <a:pt x="8598" y="15429"/>
                  <a:pt x="7124" y="16200"/>
                </a:cubicBezTo>
                <a:cubicBezTo>
                  <a:pt x="5650" y="16971"/>
                  <a:pt x="3515" y="7136"/>
                  <a:pt x="3515" y="7136"/>
                </a:cubicBezTo>
                <a:cubicBezTo>
                  <a:pt x="2476" y="771"/>
                  <a:pt x="0" y="0"/>
                  <a:pt x="0" y="0"/>
                </a:cubicBezTo>
                <a:lnTo>
                  <a:pt x="0" y="13307"/>
                </a:lnTo>
                <a:cubicBezTo>
                  <a:pt x="0" y="13307"/>
                  <a:pt x="1362" y="12453"/>
                  <a:pt x="2343" y="14657"/>
                </a:cubicBezTo>
                <a:cubicBezTo>
                  <a:pt x="4403" y="19286"/>
                  <a:pt x="7124" y="19671"/>
                  <a:pt x="7124" y="19671"/>
                </a:cubicBezTo>
                <a:cubicBezTo>
                  <a:pt x="9694" y="21600"/>
                  <a:pt x="11131" y="10221"/>
                  <a:pt x="13115" y="6750"/>
                </a:cubicBezTo>
                <a:cubicBezTo>
                  <a:pt x="13562" y="5967"/>
                  <a:pt x="14362" y="6557"/>
                  <a:pt x="14362" y="6557"/>
                </a:cubicBezTo>
                <a:lnTo>
                  <a:pt x="21600" y="6557"/>
                </a:lnTo>
                <a:lnTo>
                  <a:pt x="21600" y="5593"/>
                </a:lnTo>
                <a:cubicBezTo>
                  <a:pt x="21600" y="5593"/>
                  <a:pt x="14362" y="5593"/>
                  <a:pt x="14362" y="5593"/>
                </a:cubicBezTo>
                <a:close/>
              </a:path>
            </a:pathLst>
          </a:custGeom>
          <a:solidFill>
            <a:schemeClr val="accent4"/>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431" name="Google Shape;431;p23"/>
          <p:cNvCxnSpPr/>
          <p:nvPr/>
        </p:nvCxnSpPr>
        <p:spPr>
          <a:xfrm rot="10800000">
            <a:off x="1276880" y="5614417"/>
            <a:ext cx="0" cy="6851908"/>
          </a:xfrm>
          <a:prstGeom prst="straightConnector1">
            <a:avLst/>
          </a:prstGeom>
          <a:noFill/>
          <a:ln cap="flat" cmpd="sng" w="12700">
            <a:solidFill>
              <a:schemeClr val="accent1"/>
            </a:solidFill>
            <a:prstDash val="solid"/>
            <a:miter lim="400000"/>
            <a:headEnd len="sm" w="sm" type="none"/>
            <a:tailEnd len="sm" w="sm" type="none"/>
          </a:ln>
        </p:spPr>
      </p:cxnSp>
      <p:cxnSp>
        <p:nvCxnSpPr>
          <p:cNvPr id="432" name="Google Shape;432;p23"/>
          <p:cNvCxnSpPr/>
          <p:nvPr/>
        </p:nvCxnSpPr>
        <p:spPr>
          <a:xfrm rot="10800000">
            <a:off x="5010680" y="5614417"/>
            <a:ext cx="0" cy="6851908"/>
          </a:xfrm>
          <a:prstGeom prst="straightConnector1">
            <a:avLst/>
          </a:prstGeom>
          <a:noFill/>
          <a:ln cap="flat" cmpd="sng" w="12700">
            <a:solidFill>
              <a:schemeClr val="accent1"/>
            </a:solidFill>
            <a:prstDash val="solid"/>
            <a:miter lim="400000"/>
            <a:headEnd len="sm" w="sm" type="none"/>
            <a:tailEnd len="sm" w="sm" type="none"/>
          </a:ln>
        </p:spPr>
      </p:cxnSp>
      <p:cxnSp>
        <p:nvCxnSpPr>
          <p:cNvPr id="433" name="Google Shape;433;p23"/>
          <p:cNvCxnSpPr/>
          <p:nvPr/>
        </p:nvCxnSpPr>
        <p:spPr>
          <a:xfrm rot="10800000">
            <a:off x="8744480" y="5614417"/>
            <a:ext cx="0" cy="6851908"/>
          </a:xfrm>
          <a:prstGeom prst="straightConnector1">
            <a:avLst/>
          </a:prstGeom>
          <a:noFill/>
          <a:ln cap="flat" cmpd="sng" w="12700">
            <a:solidFill>
              <a:schemeClr val="accent1"/>
            </a:solidFill>
            <a:prstDash val="solid"/>
            <a:miter lim="400000"/>
            <a:headEnd len="sm" w="sm" type="none"/>
            <a:tailEnd len="sm" w="sm" type="none"/>
          </a:ln>
        </p:spPr>
      </p:cxnSp>
      <p:cxnSp>
        <p:nvCxnSpPr>
          <p:cNvPr id="434" name="Google Shape;434;p23"/>
          <p:cNvCxnSpPr/>
          <p:nvPr/>
        </p:nvCxnSpPr>
        <p:spPr>
          <a:xfrm rot="10800000">
            <a:off x="12478280" y="5614417"/>
            <a:ext cx="0" cy="6851907"/>
          </a:xfrm>
          <a:prstGeom prst="straightConnector1">
            <a:avLst/>
          </a:prstGeom>
          <a:noFill/>
          <a:ln cap="flat" cmpd="sng" w="12700">
            <a:solidFill>
              <a:schemeClr val="accent1"/>
            </a:solidFill>
            <a:prstDash val="solid"/>
            <a:miter lim="400000"/>
            <a:headEnd len="sm" w="sm" type="none"/>
            <a:tailEnd len="sm" w="sm" type="none"/>
          </a:ln>
        </p:spPr>
      </p:cxnSp>
      <p:sp>
        <p:nvSpPr>
          <p:cNvPr id="435" name="Google Shape;435;p23"/>
          <p:cNvSpPr txBox="1"/>
          <p:nvPr/>
        </p:nvSpPr>
        <p:spPr>
          <a:xfrm>
            <a:off x="1537229" y="5614418"/>
            <a:ext cx="3026438" cy="81280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14.999 </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Impressions</a:t>
            </a:r>
            <a:endParaRPr/>
          </a:p>
        </p:txBody>
      </p:sp>
      <p:sp>
        <p:nvSpPr>
          <p:cNvPr id="436" name="Google Shape;436;p23"/>
          <p:cNvSpPr txBox="1"/>
          <p:nvPr/>
        </p:nvSpPr>
        <p:spPr>
          <a:xfrm>
            <a:off x="5271029" y="5614418"/>
            <a:ext cx="3026438" cy="145542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12.700 </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Add to Wishlist</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accent1"/>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84%</a:t>
            </a:r>
            <a:endParaRPr/>
          </a:p>
        </p:txBody>
      </p:sp>
      <p:sp>
        <p:nvSpPr>
          <p:cNvPr id="437" name="Google Shape;437;p23"/>
          <p:cNvSpPr txBox="1"/>
          <p:nvPr/>
        </p:nvSpPr>
        <p:spPr>
          <a:xfrm>
            <a:off x="9004829" y="5614418"/>
            <a:ext cx="3026438" cy="145542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7.800 </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Add to Cart</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accent1"/>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51%</a:t>
            </a:r>
            <a:endParaRPr/>
          </a:p>
        </p:txBody>
      </p:sp>
      <p:sp>
        <p:nvSpPr>
          <p:cNvPr id="438" name="Google Shape;438;p23"/>
          <p:cNvSpPr txBox="1"/>
          <p:nvPr/>
        </p:nvSpPr>
        <p:spPr>
          <a:xfrm>
            <a:off x="12738628" y="5614418"/>
            <a:ext cx="3026439" cy="145542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1.800 </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Bay the Product</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accent1"/>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12%</a:t>
            </a:r>
            <a:endParaRPr/>
          </a:p>
        </p:txBody>
      </p:sp>
      <p:sp>
        <p:nvSpPr>
          <p:cNvPr id="439" name="Google Shape;439;p23"/>
          <p:cNvSpPr txBox="1"/>
          <p:nvPr/>
        </p:nvSpPr>
        <p:spPr>
          <a:xfrm>
            <a:off x="1276019" y="1185391"/>
            <a:ext cx="96663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Website Conversion</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Introduction into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Converision Funnel.</a:t>
            </a:r>
            <a:endParaRPr/>
          </a:p>
        </p:txBody>
      </p:sp>
      <p:sp>
        <p:nvSpPr>
          <p:cNvPr id="440" name="Google Shape;440;p23"/>
          <p:cNvSpPr/>
          <p:nvPr/>
        </p:nvSpPr>
        <p:spPr>
          <a:xfrm>
            <a:off x="17550606" y="-1"/>
            <a:ext cx="5568321" cy="6654901"/>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41" name="Google Shape;441;p23"/>
          <p:cNvSpPr/>
          <p:nvPr/>
        </p:nvSpPr>
        <p:spPr>
          <a:xfrm>
            <a:off x="16824842" y="5727197"/>
            <a:ext cx="6296281" cy="2307975"/>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42" name="Google Shape;442;p23"/>
          <p:cNvSpPr txBox="1"/>
          <p:nvPr/>
        </p:nvSpPr>
        <p:spPr>
          <a:xfrm>
            <a:off x="18626633" y="6435685"/>
            <a:ext cx="4131206" cy="1206228"/>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+27.6%</a:t>
            </a:r>
            <a:endParaRPr/>
          </a:p>
        </p:txBody>
      </p:sp>
      <p:sp>
        <p:nvSpPr>
          <p:cNvPr id="443" name="Google Shape;443;p23"/>
          <p:cNvSpPr txBox="1"/>
          <p:nvPr/>
        </p:nvSpPr>
        <p:spPr>
          <a:xfrm>
            <a:off x="17957094" y="6041985"/>
            <a:ext cx="4755345"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Global Growth Business Properties</a:t>
            </a:r>
            <a:endParaRPr/>
          </a:p>
        </p:txBody>
      </p:sp>
      <p:sp>
        <p:nvSpPr>
          <p:cNvPr id="444" name="Google Shape;444;p23"/>
          <p:cNvSpPr/>
          <p:nvPr/>
        </p:nvSpPr>
        <p:spPr>
          <a:xfrm rot="-2700000">
            <a:off x="17067170" y="6714443"/>
            <a:ext cx="1261166" cy="91902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id="445" name="Google Shape;445;p23"/>
          <p:cNvPicPr preferRelativeResize="0"/>
          <p:nvPr/>
        </p:nvPicPr>
        <p:blipFill rotWithShape="1">
          <a:blip r:embed="rId3">
            <a:alphaModFix/>
          </a:blip>
          <a:srcRect b="0" l="0" r="0" t="0"/>
          <a:stretch/>
        </p:blipFill>
        <p:spPr>
          <a:xfrm>
            <a:off x="17040206" y="9202956"/>
            <a:ext cx="6245106" cy="3296783"/>
          </a:xfrm>
          <a:prstGeom prst="rect">
            <a:avLst/>
          </a:prstGeom>
          <a:noFill/>
          <a:ln>
            <a:noFill/>
          </a:ln>
        </p:spPr>
      </p:pic>
      <p:sp>
        <p:nvSpPr>
          <p:cNvPr id="446" name="Google Shape;446;p23"/>
          <p:cNvSpPr txBox="1"/>
          <p:nvPr/>
        </p:nvSpPr>
        <p:spPr>
          <a:xfrm>
            <a:off x="17548411" y="8840218"/>
            <a:ext cx="5572712"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Yearly over 12 Months</a:t>
            </a:r>
            <a:endParaRPr/>
          </a:p>
        </p:txBody>
      </p:sp>
      <p:sp>
        <p:nvSpPr>
          <p:cNvPr id="447" name="Google Shape;447;p23"/>
          <p:cNvSpPr/>
          <p:nvPr/>
        </p:nvSpPr>
        <p:spPr>
          <a:xfrm>
            <a:off x="12992903" y="10644451"/>
            <a:ext cx="274936" cy="2749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48" name="Google Shape;448;p23"/>
          <p:cNvSpPr/>
          <p:nvPr/>
        </p:nvSpPr>
        <p:spPr>
          <a:xfrm>
            <a:off x="12992903" y="11156685"/>
            <a:ext cx="274936" cy="274936"/>
          </a:xfrm>
          <a:prstGeom prst="ellipse">
            <a:avLst/>
          </a:prstGeom>
          <a:solidFill>
            <a:schemeClr val="accent2"/>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49" name="Google Shape;449;p23"/>
          <p:cNvSpPr/>
          <p:nvPr/>
        </p:nvSpPr>
        <p:spPr>
          <a:xfrm>
            <a:off x="12992903" y="11668918"/>
            <a:ext cx="274936" cy="274936"/>
          </a:xfrm>
          <a:prstGeom prst="ellipse">
            <a:avLst/>
          </a:prstGeom>
          <a:solidFill>
            <a:schemeClr val="accent4"/>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50" name="Google Shape;450;p23"/>
          <p:cNvSpPr/>
          <p:nvPr/>
        </p:nvSpPr>
        <p:spPr>
          <a:xfrm>
            <a:off x="12992903" y="12181151"/>
            <a:ext cx="274936" cy="274936"/>
          </a:xfrm>
          <a:prstGeom prst="ellipse">
            <a:avLst/>
          </a:prstGeom>
          <a:solidFill>
            <a:schemeClr val="accent6"/>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51" name="Google Shape;451;p23"/>
          <p:cNvSpPr txBox="1"/>
          <p:nvPr/>
        </p:nvSpPr>
        <p:spPr>
          <a:xfrm>
            <a:off x="13446675" y="10623169"/>
            <a:ext cx="2244275"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B9B9C2"/>
              </a:buClr>
              <a:buSzPts val="1800"/>
              <a:buFont typeface="IBM Plex Sans Light"/>
              <a:buNone/>
            </a:pPr>
            <a:r>
              <a:rPr b="0" i="0" lang="en-US" sz="1800" u="none" cap="none" strike="noStrike">
                <a:solidFill>
                  <a:srgbClr val="B9B9C2"/>
                </a:solidFill>
                <a:latin typeface="IBM Plex Sans Light"/>
                <a:ea typeface="IBM Plex Sans Light"/>
                <a:cs typeface="IBM Plex Sans Light"/>
                <a:sym typeface="IBM Plex Sans Light"/>
              </a:rPr>
              <a:t>Direct Sales</a:t>
            </a:r>
            <a:endParaRPr/>
          </a:p>
        </p:txBody>
      </p:sp>
      <p:sp>
        <p:nvSpPr>
          <p:cNvPr id="452" name="Google Shape;452;p23"/>
          <p:cNvSpPr txBox="1"/>
          <p:nvPr/>
        </p:nvSpPr>
        <p:spPr>
          <a:xfrm>
            <a:off x="13446675" y="11159792"/>
            <a:ext cx="2244275"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B9B9C2"/>
              </a:buClr>
              <a:buSzPts val="1800"/>
              <a:buFont typeface="IBM Plex Sans Light"/>
              <a:buNone/>
            </a:pPr>
            <a:r>
              <a:rPr b="0" i="0" lang="en-US" sz="1800" u="none" cap="none" strike="noStrike">
                <a:solidFill>
                  <a:srgbClr val="B9B9C2"/>
                </a:solidFill>
                <a:latin typeface="IBM Plex Sans Light"/>
                <a:ea typeface="IBM Plex Sans Light"/>
                <a:cs typeface="IBM Plex Sans Light"/>
                <a:sym typeface="IBM Plex Sans Light"/>
              </a:rPr>
              <a:t>Social Media</a:t>
            </a:r>
            <a:endParaRPr/>
          </a:p>
        </p:txBody>
      </p:sp>
      <p:sp>
        <p:nvSpPr>
          <p:cNvPr id="453" name="Google Shape;453;p23"/>
          <p:cNvSpPr txBox="1"/>
          <p:nvPr/>
        </p:nvSpPr>
        <p:spPr>
          <a:xfrm>
            <a:off x="13446675" y="11671015"/>
            <a:ext cx="2244275"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B9B9C2"/>
              </a:buClr>
              <a:buSzPts val="1800"/>
              <a:buFont typeface="IBM Plex Sans Light"/>
              <a:buNone/>
            </a:pPr>
            <a:r>
              <a:rPr b="0" i="0" lang="en-US" sz="1800" u="none" cap="none" strike="noStrike">
                <a:solidFill>
                  <a:srgbClr val="B9B9C2"/>
                </a:solidFill>
                <a:latin typeface="IBM Plex Sans Light"/>
                <a:ea typeface="IBM Plex Sans Light"/>
                <a:cs typeface="IBM Plex Sans Light"/>
                <a:sym typeface="IBM Plex Sans Light"/>
              </a:rPr>
              <a:t>Website</a:t>
            </a:r>
            <a:endParaRPr/>
          </a:p>
        </p:txBody>
      </p:sp>
      <p:sp>
        <p:nvSpPr>
          <p:cNvPr id="454" name="Google Shape;454;p23"/>
          <p:cNvSpPr txBox="1"/>
          <p:nvPr/>
        </p:nvSpPr>
        <p:spPr>
          <a:xfrm>
            <a:off x="13446675" y="12194938"/>
            <a:ext cx="2244275" cy="29210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B9B9C2"/>
              </a:buClr>
              <a:buSzPts val="1800"/>
              <a:buFont typeface="IBM Plex Sans Light"/>
              <a:buNone/>
            </a:pPr>
            <a:r>
              <a:rPr b="0" i="0" lang="en-US" sz="1800" u="none" cap="none" strike="noStrike">
                <a:solidFill>
                  <a:srgbClr val="B9B9C2"/>
                </a:solidFill>
                <a:latin typeface="IBM Plex Sans Light"/>
                <a:ea typeface="IBM Plex Sans Light"/>
                <a:cs typeface="IBM Plex Sans Light"/>
                <a:sym typeface="IBM Plex Sans Light"/>
              </a:rPr>
              <a:t>Advertisements</a:t>
            </a:r>
            <a:endParaRPr/>
          </a:p>
        </p:txBody>
      </p:sp>
      <p:sp>
        <p:nvSpPr>
          <p:cNvPr id="455" name="Google Shape;455;p23"/>
          <p:cNvSpPr/>
          <p:nvPr/>
        </p:nvSpPr>
        <p:spPr>
          <a:xfrm>
            <a:off x="20671277" y="888999"/>
            <a:ext cx="1560846" cy="1397952"/>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56" name="Google Shape;456;p23"/>
          <p:cNvSpPr txBox="1"/>
          <p:nvPr/>
        </p:nvSpPr>
        <p:spPr>
          <a:xfrm>
            <a:off x="17957094" y="3349122"/>
            <a:ext cx="4755345" cy="1483995"/>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Sales Funnel Description</a:t>
            </a:r>
            <a:endParaRPr/>
          </a:p>
          <a:p>
            <a:pPr indent="0" lvl="0" marL="0" marR="0" rtl="0" algn="l">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Phasellus lorem, lobortis quis ex in, sodales ultrices risus. Vivamus et sem vulputate, assa. Ut  sceleris que arcu quis ex in, sodale.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6"/>
          <p:cNvSpPr/>
          <p:nvPr/>
        </p:nvSpPr>
        <p:spPr>
          <a:xfrm>
            <a:off x="2542282" y="-1"/>
            <a:ext cx="5135504"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3" name="Google Shape;63;p6"/>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64" name="Google Shape;64;p6"/>
          <p:cNvSpPr txBox="1"/>
          <p:nvPr/>
        </p:nvSpPr>
        <p:spPr>
          <a:xfrm>
            <a:off x="16093727" y="4550891"/>
            <a:ext cx="70236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Presentation Content</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Table of Content</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Pitch Deck.</a:t>
            </a:r>
            <a:endParaRPr/>
          </a:p>
        </p:txBody>
      </p:sp>
      <p:sp>
        <p:nvSpPr>
          <p:cNvPr id="65" name="Google Shape;65;p6"/>
          <p:cNvSpPr/>
          <p:nvPr/>
        </p:nvSpPr>
        <p:spPr>
          <a:xfrm>
            <a:off x="8296351" y="-1"/>
            <a:ext cx="5135505"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 name="Google Shape;66;p6"/>
          <p:cNvSpPr/>
          <p:nvPr/>
        </p:nvSpPr>
        <p:spPr>
          <a:xfrm>
            <a:off x="2542282" y="4775522"/>
            <a:ext cx="5135504" cy="4159226"/>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7" name="Google Shape;67;p6"/>
          <p:cNvSpPr/>
          <p:nvPr/>
        </p:nvSpPr>
        <p:spPr>
          <a:xfrm>
            <a:off x="2542282" y="9551044"/>
            <a:ext cx="5162749"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 name="Google Shape;68;p6"/>
          <p:cNvSpPr/>
          <p:nvPr/>
        </p:nvSpPr>
        <p:spPr>
          <a:xfrm>
            <a:off x="8296351" y="4775522"/>
            <a:ext cx="5135505" cy="4159226"/>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 name="Google Shape;69;p6"/>
          <p:cNvSpPr/>
          <p:nvPr/>
        </p:nvSpPr>
        <p:spPr>
          <a:xfrm>
            <a:off x="8296351" y="9551044"/>
            <a:ext cx="5162750"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0" name="Google Shape;70;p6"/>
          <p:cNvSpPr/>
          <p:nvPr/>
        </p:nvSpPr>
        <p:spPr>
          <a:xfrm>
            <a:off x="2542282" y="-1"/>
            <a:ext cx="5135504"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1" name="Google Shape;71;p6"/>
          <p:cNvSpPr txBox="1"/>
          <p:nvPr/>
        </p:nvSpPr>
        <p:spPr>
          <a:xfrm>
            <a:off x="3200102" y="350943"/>
            <a:ext cx="3847200" cy="30966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04</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Introduction</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us aut. </a:t>
            </a:r>
            <a:endParaRPr/>
          </a:p>
        </p:txBody>
      </p:sp>
      <p:sp>
        <p:nvSpPr>
          <p:cNvPr id="72" name="Google Shape;72;p6"/>
          <p:cNvSpPr/>
          <p:nvPr/>
        </p:nvSpPr>
        <p:spPr>
          <a:xfrm>
            <a:off x="8296351" y="-1"/>
            <a:ext cx="5135505"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3" name="Google Shape;73;p6"/>
          <p:cNvSpPr txBox="1"/>
          <p:nvPr/>
        </p:nvSpPr>
        <p:spPr>
          <a:xfrm>
            <a:off x="8954172" y="350943"/>
            <a:ext cx="3847200" cy="30987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08</a:t>
            </a:r>
            <a:endParaRPr/>
          </a:p>
          <a:p>
            <a:pPr indent="0" lvl="0" marL="0" marR="0" rtl="0" algn="l">
              <a:lnSpc>
                <a:spcPct val="121000"/>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Company Profile</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us aut. </a:t>
            </a:r>
            <a:endParaRPr/>
          </a:p>
        </p:txBody>
      </p:sp>
      <p:sp>
        <p:nvSpPr>
          <p:cNvPr id="74" name="Google Shape;74;p6"/>
          <p:cNvSpPr/>
          <p:nvPr/>
        </p:nvSpPr>
        <p:spPr>
          <a:xfrm>
            <a:off x="2542282" y="5012380"/>
            <a:ext cx="5135504" cy="4159226"/>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5" name="Google Shape;75;p6"/>
          <p:cNvSpPr txBox="1"/>
          <p:nvPr/>
        </p:nvSpPr>
        <p:spPr>
          <a:xfrm>
            <a:off x="3200102" y="5363323"/>
            <a:ext cx="3847200" cy="30966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100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12</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Market Analysis</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us aut. </a:t>
            </a:r>
            <a:endParaRPr/>
          </a:p>
        </p:txBody>
      </p:sp>
      <p:sp>
        <p:nvSpPr>
          <p:cNvPr id="76" name="Google Shape;76;p6"/>
          <p:cNvSpPr/>
          <p:nvPr/>
        </p:nvSpPr>
        <p:spPr>
          <a:xfrm>
            <a:off x="8296351" y="5012380"/>
            <a:ext cx="5135505" cy="4159226"/>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 name="Google Shape;77;p6"/>
          <p:cNvSpPr txBox="1"/>
          <p:nvPr/>
        </p:nvSpPr>
        <p:spPr>
          <a:xfrm>
            <a:off x="8954172" y="5363323"/>
            <a:ext cx="3847200" cy="30966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100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18</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Our Product</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ss aut. </a:t>
            </a:r>
            <a:endParaRPr/>
          </a:p>
        </p:txBody>
      </p:sp>
      <p:sp>
        <p:nvSpPr>
          <p:cNvPr id="78" name="Google Shape;78;p6"/>
          <p:cNvSpPr/>
          <p:nvPr/>
        </p:nvSpPr>
        <p:spPr>
          <a:xfrm>
            <a:off x="2542282" y="9551044"/>
            <a:ext cx="5135504"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9" name="Google Shape;79;p6"/>
          <p:cNvSpPr txBox="1"/>
          <p:nvPr/>
        </p:nvSpPr>
        <p:spPr>
          <a:xfrm>
            <a:off x="3200102" y="9901988"/>
            <a:ext cx="3847200" cy="30966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100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26</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Product Mockups</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us aut. </a:t>
            </a:r>
            <a:endParaRPr/>
          </a:p>
        </p:txBody>
      </p:sp>
      <p:sp>
        <p:nvSpPr>
          <p:cNvPr id="80" name="Google Shape;80;p6"/>
          <p:cNvSpPr/>
          <p:nvPr/>
        </p:nvSpPr>
        <p:spPr>
          <a:xfrm>
            <a:off x="8296351" y="9551044"/>
            <a:ext cx="5135505" cy="4159227"/>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1" name="Google Shape;81;p6"/>
          <p:cNvSpPr txBox="1"/>
          <p:nvPr/>
        </p:nvSpPr>
        <p:spPr>
          <a:xfrm>
            <a:off x="8954172" y="9901988"/>
            <a:ext cx="3847200" cy="3096600"/>
          </a:xfrm>
          <a:prstGeom prst="rect">
            <a:avLst/>
          </a:prstGeom>
          <a:noFill/>
          <a:ln>
            <a:noFill/>
          </a:ln>
        </p:spPr>
        <p:txBody>
          <a:bodyPr anchorCtr="0" anchor="t" bIns="71425" lIns="71425" spcFirstLastPara="1" rIns="71425" wrap="square" tIns="71425">
            <a:spAutoFit/>
          </a:bodyPr>
          <a:lstStyle/>
          <a:p>
            <a:pPr indent="0" lvl="0" marL="0" marR="0" rtl="0" algn="l">
              <a:lnSpc>
                <a:spcPct val="120987"/>
              </a:lnSpc>
              <a:spcBef>
                <a:spcPts val="100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34</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Summary</a:t>
            </a:r>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us aut. </a:t>
            </a:r>
            <a:endParaRPr/>
          </a:p>
        </p:txBody>
      </p:sp>
      <p:sp>
        <p:nvSpPr>
          <p:cNvPr id="82" name="Google Shape;82;p6"/>
          <p:cNvSpPr txBox="1"/>
          <p:nvPr/>
        </p:nvSpPr>
        <p:spPr>
          <a:xfrm>
            <a:off x="16093727" y="8710930"/>
            <a:ext cx="7023548" cy="351288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Welcome to our Pitch Deck Presentation.</a:t>
            </a:r>
            <a:endParaRPr/>
          </a:p>
          <a:p>
            <a:pPr indent="0" lvl="0" marL="0" marR="0" rtl="0" algn="l">
              <a:lnSpc>
                <a:spcPct val="120000"/>
              </a:lnSpc>
              <a:spcBef>
                <a:spcPts val="0"/>
              </a:spcBef>
              <a:spcAft>
                <a:spcPts val="0"/>
              </a:spcAft>
              <a:buClr>
                <a:srgbClr val="B9B9C2"/>
              </a:buClr>
              <a:buSzPts val="2400"/>
              <a:buFont typeface="IBM Plex Sans Light"/>
              <a:buNone/>
            </a:pPr>
            <a:r>
              <a:t/>
            </a:r>
            <a:endParaRPr b="1" i="0" sz="2400" u="none" cap="none" strike="noStrike">
              <a:solidFill>
                <a:schemeClr val="dk2"/>
              </a:solidFill>
              <a:latin typeface="IBM Plex Sans"/>
              <a:ea typeface="IBM Plex Sans"/>
              <a:cs typeface="IBM Plex Sans"/>
              <a:sym typeface="IBM Plex Sans"/>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Tequis magnam everunt re volupti ntiusament at et an turis explaut alique quatem qui utemquia dolo erum i utempor esequis evelesc iaecabor re conseque. Qui officab orruntota.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Thank you for being a Part of us.</a:t>
            </a:r>
            <a:endParaRPr/>
          </a:p>
        </p:txBody>
      </p:sp>
      <p:sp>
        <p:nvSpPr>
          <p:cNvPr id="83" name="Google Shape;83;p6"/>
          <p:cNvSpPr/>
          <p:nvPr/>
        </p:nvSpPr>
        <p:spPr>
          <a:xfrm>
            <a:off x="15690949" y="1277755"/>
            <a:ext cx="1607159" cy="1432780"/>
          </a:xfrm>
          <a:custGeom>
            <a:rect b="b" l="l" r="r" t="t"/>
            <a:pathLst>
              <a:path extrusionOk="0" h="21600" w="21418">
                <a:moveTo>
                  <a:pt x="15045" y="0"/>
                </a:moveTo>
                <a:lnTo>
                  <a:pt x="6373" y="0"/>
                </a:lnTo>
                <a:cubicBezTo>
                  <a:pt x="5645" y="0"/>
                  <a:pt x="4973" y="439"/>
                  <a:pt x="4609" y="1152"/>
                </a:cubicBezTo>
                <a:lnTo>
                  <a:pt x="273" y="9648"/>
                </a:lnTo>
                <a:cubicBezTo>
                  <a:pt x="-91" y="10361"/>
                  <a:pt x="-91" y="11239"/>
                  <a:pt x="273" y="11952"/>
                </a:cubicBezTo>
                <a:lnTo>
                  <a:pt x="4609" y="20448"/>
                </a:lnTo>
                <a:cubicBezTo>
                  <a:pt x="4973" y="21161"/>
                  <a:pt x="5645" y="21600"/>
                  <a:pt x="6373" y="21600"/>
                </a:cubicBezTo>
                <a:lnTo>
                  <a:pt x="15045" y="21600"/>
                </a:lnTo>
                <a:cubicBezTo>
                  <a:pt x="15773" y="21600"/>
                  <a:pt x="16445" y="21161"/>
                  <a:pt x="16809" y="20448"/>
                </a:cubicBezTo>
                <a:lnTo>
                  <a:pt x="21145" y="11952"/>
                </a:lnTo>
                <a:cubicBezTo>
                  <a:pt x="21509" y="11239"/>
                  <a:pt x="21509" y="10361"/>
                  <a:pt x="21145" y="9648"/>
                </a:cubicBezTo>
                <a:lnTo>
                  <a:pt x="16809" y="1152"/>
                </a:lnTo>
                <a:cubicBezTo>
                  <a:pt x="16445" y="439"/>
                  <a:pt x="15773" y="0"/>
                  <a:pt x="15045" y="0"/>
                </a:cubicBezTo>
                <a:close/>
              </a:path>
            </a:pathLst>
          </a:cu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4" name="Google Shape;84;p6"/>
          <p:cNvSpPr/>
          <p:nvPr/>
        </p:nvSpPr>
        <p:spPr>
          <a:xfrm>
            <a:off x="15960063" y="1524761"/>
            <a:ext cx="1048156" cy="938768"/>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p:nvPr/>
        </p:nvSpPr>
        <p:spPr>
          <a:xfrm>
            <a:off x="2185643" y="-1"/>
            <a:ext cx="8218647" cy="8486114"/>
          </a:xfrm>
          <a:prstGeom prst="rect">
            <a:avLst/>
          </a:prstGeom>
          <a:solidFill>
            <a:srgbClr val="E8E8E8"/>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2" name="Google Shape;462;p24"/>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463" name="Google Shape;463;p24"/>
          <p:cNvSpPr/>
          <p:nvPr/>
        </p:nvSpPr>
        <p:spPr>
          <a:xfrm>
            <a:off x="13836981" y="4979656"/>
            <a:ext cx="1527573" cy="152757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4" name="Google Shape;464;p24"/>
          <p:cNvSpPr/>
          <p:nvPr/>
        </p:nvSpPr>
        <p:spPr>
          <a:xfrm>
            <a:off x="13836980" y="7682441"/>
            <a:ext cx="1527573" cy="152757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5" name="Google Shape;465;p24"/>
          <p:cNvSpPr/>
          <p:nvPr/>
        </p:nvSpPr>
        <p:spPr>
          <a:xfrm>
            <a:off x="13836980" y="10385225"/>
            <a:ext cx="1527573" cy="152757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6" name="Google Shape;466;p24"/>
          <p:cNvSpPr/>
          <p:nvPr/>
        </p:nvSpPr>
        <p:spPr>
          <a:xfrm>
            <a:off x="14287357" y="10870402"/>
            <a:ext cx="626821" cy="557221"/>
          </a:xfrm>
          <a:custGeom>
            <a:rect b="b" l="l" r="r" t="t"/>
            <a:pathLst>
              <a:path extrusionOk="0" h="21538" w="21532">
                <a:moveTo>
                  <a:pt x="13757" y="14807"/>
                </a:moveTo>
                <a:lnTo>
                  <a:pt x="16306" y="8076"/>
                </a:lnTo>
                <a:lnTo>
                  <a:pt x="18228" y="8076"/>
                </a:lnTo>
                <a:cubicBezTo>
                  <a:pt x="18228" y="8076"/>
                  <a:pt x="13757" y="14807"/>
                  <a:pt x="13757" y="14807"/>
                </a:cubicBezTo>
                <a:close/>
                <a:moveTo>
                  <a:pt x="7147" y="8076"/>
                </a:moveTo>
                <a:lnTo>
                  <a:pt x="14385" y="8076"/>
                </a:lnTo>
                <a:lnTo>
                  <a:pt x="10766" y="18311"/>
                </a:lnTo>
                <a:lnTo>
                  <a:pt x="7147" y="8076"/>
                </a:lnTo>
                <a:cubicBezTo>
                  <a:pt x="7147" y="8076"/>
                  <a:pt x="7147" y="8076"/>
                  <a:pt x="7147" y="8076"/>
                </a:cubicBezTo>
                <a:close/>
                <a:moveTo>
                  <a:pt x="3301" y="8076"/>
                </a:moveTo>
                <a:lnTo>
                  <a:pt x="5222" y="8076"/>
                </a:lnTo>
                <a:lnTo>
                  <a:pt x="7775" y="14807"/>
                </a:lnTo>
                <a:cubicBezTo>
                  <a:pt x="7775" y="14807"/>
                  <a:pt x="3301" y="8076"/>
                  <a:pt x="3301" y="8076"/>
                </a:cubicBezTo>
                <a:close/>
                <a:moveTo>
                  <a:pt x="4908" y="2019"/>
                </a:moveTo>
                <a:lnTo>
                  <a:pt x="7031" y="2019"/>
                </a:lnTo>
                <a:lnTo>
                  <a:pt x="5099" y="6057"/>
                </a:lnTo>
                <a:lnTo>
                  <a:pt x="2542" y="6057"/>
                </a:lnTo>
                <a:cubicBezTo>
                  <a:pt x="2542" y="6057"/>
                  <a:pt x="4908" y="2019"/>
                  <a:pt x="4908" y="2019"/>
                </a:cubicBezTo>
                <a:close/>
                <a:moveTo>
                  <a:pt x="9069" y="2019"/>
                </a:moveTo>
                <a:lnTo>
                  <a:pt x="12459" y="2019"/>
                </a:lnTo>
                <a:lnTo>
                  <a:pt x="14392" y="6057"/>
                </a:lnTo>
                <a:lnTo>
                  <a:pt x="7140" y="6057"/>
                </a:lnTo>
                <a:cubicBezTo>
                  <a:pt x="7140" y="6057"/>
                  <a:pt x="9069" y="2019"/>
                  <a:pt x="9069" y="2019"/>
                </a:cubicBezTo>
                <a:close/>
                <a:moveTo>
                  <a:pt x="16624" y="2019"/>
                </a:moveTo>
                <a:lnTo>
                  <a:pt x="18990" y="6057"/>
                </a:lnTo>
                <a:lnTo>
                  <a:pt x="16433" y="6057"/>
                </a:lnTo>
                <a:lnTo>
                  <a:pt x="14501" y="2019"/>
                </a:lnTo>
                <a:lnTo>
                  <a:pt x="16624" y="2019"/>
                </a:lnTo>
                <a:cubicBezTo>
                  <a:pt x="16624" y="2019"/>
                  <a:pt x="16624" y="2019"/>
                  <a:pt x="16624" y="2019"/>
                </a:cubicBezTo>
                <a:close/>
                <a:moveTo>
                  <a:pt x="17345" y="0"/>
                </a:moveTo>
                <a:lnTo>
                  <a:pt x="4187" y="0"/>
                </a:lnTo>
                <a:cubicBezTo>
                  <a:pt x="4037" y="0"/>
                  <a:pt x="3895" y="84"/>
                  <a:pt x="3813" y="227"/>
                </a:cubicBezTo>
                <a:lnTo>
                  <a:pt x="74" y="6419"/>
                </a:lnTo>
                <a:cubicBezTo>
                  <a:pt x="-34" y="6604"/>
                  <a:pt x="-23" y="6848"/>
                  <a:pt x="101" y="7016"/>
                </a:cubicBezTo>
                <a:lnTo>
                  <a:pt x="10418" y="21352"/>
                </a:lnTo>
                <a:cubicBezTo>
                  <a:pt x="10598" y="21600"/>
                  <a:pt x="10934" y="21600"/>
                  <a:pt x="11114" y="21352"/>
                </a:cubicBezTo>
                <a:lnTo>
                  <a:pt x="21431" y="7016"/>
                </a:lnTo>
                <a:cubicBezTo>
                  <a:pt x="21555" y="6844"/>
                  <a:pt x="21566" y="6604"/>
                  <a:pt x="21458" y="6419"/>
                </a:cubicBezTo>
                <a:lnTo>
                  <a:pt x="17723" y="227"/>
                </a:lnTo>
                <a:cubicBezTo>
                  <a:pt x="17637" y="84"/>
                  <a:pt x="17499" y="0"/>
                  <a:pt x="17345"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7" name="Google Shape;467;p24"/>
          <p:cNvSpPr/>
          <p:nvPr/>
        </p:nvSpPr>
        <p:spPr>
          <a:xfrm>
            <a:off x="14282441" y="8167616"/>
            <a:ext cx="636651" cy="557221"/>
          </a:xfrm>
          <a:custGeom>
            <a:rect b="b" l="l" r="r" t="t"/>
            <a:pathLst>
              <a:path extrusionOk="0" h="20838" w="19916">
                <a:moveTo>
                  <a:pt x="16913" y="10222"/>
                </a:moveTo>
                <a:lnTo>
                  <a:pt x="10090" y="18532"/>
                </a:lnTo>
                <a:cubicBezTo>
                  <a:pt x="9997" y="18643"/>
                  <a:pt x="9919" y="18643"/>
                  <a:pt x="9826" y="18532"/>
                </a:cubicBezTo>
                <a:lnTo>
                  <a:pt x="3003" y="10222"/>
                </a:lnTo>
                <a:cubicBezTo>
                  <a:pt x="1583" y="8492"/>
                  <a:pt x="1295" y="5218"/>
                  <a:pt x="3287" y="3214"/>
                </a:cubicBezTo>
                <a:cubicBezTo>
                  <a:pt x="4800" y="1693"/>
                  <a:pt x="7134" y="1921"/>
                  <a:pt x="8597" y="3702"/>
                </a:cubicBezTo>
                <a:lnTo>
                  <a:pt x="9958" y="5362"/>
                </a:lnTo>
                <a:lnTo>
                  <a:pt x="11319" y="3702"/>
                </a:lnTo>
                <a:cubicBezTo>
                  <a:pt x="12790" y="1912"/>
                  <a:pt x="15124" y="1693"/>
                  <a:pt x="16629" y="3209"/>
                </a:cubicBezTo>
                <a:cubicBezTo>
                  <a:pt x="18617" y="5213"/>
                  <a:pt x="18321" y="8506"/>
                  <a:pt x="16913" y="10222"/>
                </a:cubicBezTo>
                <a:cubicBezTo>
                  <a:pt x="16913" y="10222"/>
                  <a:pt x="16913" y="10222"/>
                  <a:pt x="16913" y="10222"/>
                </a:cubicBezTo>
                <a:close/>
                <a:moveTo>
                  <a:pt x="17831" y="1503"/>
                </a:moveTo>
                <a:cubicBezTo>
                  <a:pt x="15583" y="-757"/>
                  <a:pt x="12109" y="-418"/>
                  <a:pt x="9958" y="2200"/>
                </a:cubicBezTo>
                <a:cubicBezTo>
                  <a:pt x="7807" y="-418"/>
                  <a:pt x="4333" y="-762"/>
                  <a:pt x="2085" y="1503"/>
                </a:cubicBezTo>
                <a:cubicBezTo>
                  <a:pt x="-840" y="4446"/>
                  <a:pt x="-412" y="9245"/>
                  <a:pt x="1673" y="11789"/>
                </a:cubicBezTo>
                <a:lnTo>
                  <a:pt x="8495" y="20099"/>
                </a:lnTo>
                <a:cubicBezTo>
                  <a:pt x="8884" y="20573"/>
                  <a:pt x="9406" y="20838"/>
                  <a:pt x="9958" y="20838"/>
                </a:cubicBezTo>
                <a:cubicBezTo>
                  <a:pt x="10514" y="20838"/>
                  <a:pt x="11032" y="20578"/>
                  <a:pt x="11421" y="20103"/>
                </a:cubicBezTo>
                <a:lnTo>
                  <a:pt x="18243" y="11793"/>
                </a:lnTo>
                <a:cubicBezTo>
                  <a:pt x="20324" y="9250"/>
                  <a:pt x="20760" y="4451"/>
                  <a:pt x="17831" y="1503"/>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8" name="Google Shape;468;p24"/>
          <p:cNvSpPr/>
          <p:nvPr/>
        </p:nvSpPr>
        <p:spPr>
          <a:xfrm>
            <a:off x="14391809" y="5464832"/>
            <a:ext cx="417916" cy="557221"/>
          </a:xfrm>
          <a:custGeom>
            <a:rect b="b" l="l" r="r" t="t"/>
            <a:pathLst>
              <a:path extrusionOk="0" h="21600" w="21600">
                <a:moveTo>
                  <a:pt x="18900" y="18074"/>
                </a:moveTo>
                <a:lnTo>
                  <a:pt x="10800" y="14531"/>
                </a:lnTo>
                <a:lnTo>
                  <a:pt x="2700" y="18074"/>
                </a:lnTo>
                <a:lnTo>
                  <a:pt x="2700" y="2278"/>
                </a:lnTo>
                <a:cubicBezTo>
                  <a:pt x="2700" y="2138"/>
                  <a:pt x="2851" y="2025"/>
                  <a:pt x="3037" y="2025"/>
                </a:cubicBezTo>
                <a:lnTo>
                  <a:pt x="18563" y="2025"/>
                </a:lnTo>
                <a:cubicBezTo>
                  <a:pt x="18749" y="2025"/>
                  <a:pt x="18900" y="2138"/>
                  <a:pt x="18900" y="2278"/>
                </a:cubicBezTo>
                <a:cubicBezTo>
                  <a:pt x="18900" y="2278"/>
                  <a:pt x="18900" y="18074"/>
                  <a:pt x="18900" y="18074"/>
                </a:cubicBezTo>
                <a:close/>
                <a:moveTo>
                  <a:pt x="18900" y="0"/>
                </a:moveTo>
                <a:lnTo>
                  <a:pt x="2700" y="0"/>
                </a:lnTo>
                <a:cubicBezTo>
                  <a:pt x="1209" y="0"/>
                  <a:pt x="0" y="907"/>
                  <a:pt x="0" y="2025"/>
                </a:cubicBezTo>
                <a:lnTo>
                  <a:pt x="0" y="21600"/>
                </a:lnTo>
                <a:lnTo>
                  <a:pt x="10800" y="16875"/>
                </a:lnTo>
                <a:lnTo>
                  <a:pt x="21600" y="21600"/>
                </a:lnTo>
                <a:lnTo>
                  <a:pt x="21600" y="2025"/>
                </a:lnTo>
                <a:cubicBezTo>
                  <a:pt x="21600" y="907"/>
                  <a:pt x="20391" y="0"/>
                  <a:pt x="189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69" name="Google Shape;469;p24"/>
          <p:cNvSpPr/>
          <p:nvPr/>
        </p:nvSpPr>
        <p:spPr>
          <a:xfrm>
            <a:off x="2193395" y="4243056"/>
            <a:ext cx="8203143" cy="8203143"/>
          </a:xfrm>
          <a:prstGeom prst="ellipse">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0" name="Google Shape;470;p24"/>
          <p:cNvSpPr/>
          <p:nvPr/>
        </p:nvSpPr>
        <p:spPr>
          <a:xfrm>
            <a:off x="2193395" y="4243056"/>
            <a:ext cx="8203143" cy="8203143"/>
          </a:xfrm>
          <a:prstGeom prst="ellipse">
            <a:avLst/>
          </a:prstGeom>
          <a:solidFill>
            <a:schemeClr val="accent4"/>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1" name="Google Shape;471;p24"/>
          <p:cNvSpPr/>
          <p:nvPr/>
        </p:nvSpPr>
        <p:spPr>
          <a:xfrm>
            <a:off x="3111367" y="6078999"/>
            <a:ext cx="6367200" cy="6367200"/>
          </a:xfrm>
          <a:prstGeom prst="ellipse">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2" name="Google Shape;472;p24"/>
          <p:cNvSpPr/>
          <p:nvPr/>
        </p:nvSpPr>
        <p:spPr>
          <a:xfrm>
            <a:off x="3111367" y="6078999"/>
            <a:ext cx="6367200" cy="6367200"/>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3" name="Google Shape;473;p24"/>
          <p:cNvSpPr/>
          <p:nvPr/>
        </p:nvSpPr>
        <p:spPr>
          <a:xfrm>
            <a:off x="4050076" y="7956417"/>
            <a:ext cx="4489782" cy="4489782"/>
          </a:xfrm>
          <a:prstGeom prst="ellipse">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4" name="Google Shape;474;p24"/>
          <p:cNvSpPr/>
          <p:nvPr/>
        </p:nvSpPr>
        <p:spPr>
          <a:xfrm>
            <a:off x="4050076" y="7956417"/>
            <a:ext cx="4489782" cy="4489782"/>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75" name="Google Shape;475;p24"/>
          <p:cNvSpPr txBox="1"/>
          <p:nvPr/>
        </p:nvSpPr>
        <p:spPr>
          <a:xfrm>
            <a:off x="4882415" y="9666658"/>
            <a:ext cx="2825103"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24 Mio</a:t>
            </a:r>
            <a:endParaRPr/>
          </a:p>
        </p:txBody>
      </p:sp>
      <p:sp>
        <p:nvSpPr>
          <p:cNvPr id="476" name="Google Shape;476;p24"/>
          <p:cNvSpPr txBox="1"/>
          <p:nvPr/>
        </p:nvSpPr>
        <p:spPr>
          <a:xfrm>
            <a:off x="4911900" y="6466258"/>
            <a:ext cx="2766134"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60 Mio</a:t>
            </a:r>
            <a:endParaRPr/>
          </a:p>
        </p:txBody>
      </p:sp>
      <p:sp>
        <p:nvSpPr>
          <p:cNvPr id="477" name="Google Shape;477;p24"/>
          <p:cNvSpPr txBox="1"/>
          <p:nvPr/>
        </p:nvSpPr>
        <p:spPr>
          <a:xfrm>
            <a:off x="4868822" y="4523158"/>
            <a:ext cx="2852289"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120 Mio</a:t>
            </a:r>
            <a:endParaRPr/>
          </a:p>
        </p:txBody>
      </p:sp>
      <p:sp>
        <p:nvSpPr>
          <p:cNvPr id="478" name="Google Shape;478;p24"/>
          <p:cNvSpPr txBox="1"/>
          <p:nvPr/>
        </p:nvSpPr>
        <p:spPr>
          <a:xfrm>
            <a:off x="4557805" y="10431925"/>
            <a:ext cx="3474324" cy="554766"/>
          </a:xfrm>
          <a:prstGeom prst="rect">
            <a:avLst/>
          </a:prstGeom>
          <a:noFill/>
          <a:ln>
            <a:noFill/>
          </a:ln>
        </p:spPr>
        <p:txBody>
          <a:bodyPr anchorCtr="0" anchor="ctr"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Active Customers</a:t>
            </a:r>
            <a:endParaRPr/>
          </a:p>
        </p:txBody>
      </p:sp>
      <p:sp>
        <p:nvSpPr>
          <p:cNvPr id="479" name="Google Shape;479;p24"/>
          <p:cNvSpPr txBox="1"/>
          <p:nvPr/>
        </p:nvSpPr>
        <p:spPr>
          <a:xfrm>
            <a:off x="4557805" y="7231525"/>
            <a:ext cx="3474324" cy="554766"/>
          </a:xfrm>
          <a:prstGeom prst="rect">
            <a:avLst/>
          </a:prstGeom>
          <a:noFill/>
          <a:ln>
            <a:noFill/>
          </a:ln>
        </p:spPr>
        <p:txBody>
          <a:bodyPr anchorCtr="0" anchor="ctr"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Potential Customers</a:t>
            </a:r>
            <a:endParaRPr/>
          </a:p>
        </p:txBody>
      </p:sp>
      <p:sp>
        <p:nvSpPr>
          <p:cNvPr id="480" name="Google Shape;480;p24"/>
          <p:cNvSpPr txBox="1"/>
          <p:nvPr/>
        </p:nvSpPr>
        <p:spPr>
          <a:xfrm>
            <a:off x="4557805" y="5288425"/>
            <a:ext cx="3474324" cy="554766"/>
          </a:xfrm>
          <a:prstGeom prst="rect">
            <a:avLst/>
          </a:prstGeom>
          <a:noFill/>
          <a:ln>
            <a:noFill/>
          </a:ln>
        </p:spPr>
        <p:txBody>
          <a:bodyPr anchorCtr="0" anchor="ctr"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Worlwide Customers</a:t>
            </a:r>
            <a:endParaRPr/>
          </a:p>
        </p:txBody>
      </p:sp>
      <p:sp>
        <p:nvSpPr>
          <p:cNvPr id="481" name="Google Shape;481;p24"/>
          <p:cNvSpPr txBox="1"/>
          <p:nvPr/>
        </p:nvSpPr>
        <p:spPr>
          <a:xfrm>
            <a:off x="16093727" y="1185391"/>
            <a:ext cx="7023548" cy="204501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Reason Why for our Product</a:t>
            </a:r>
            <a:endParaRPr/>
          </a:p>
          <a:p>
            <a:pPr indent="0" lvl="0" marL="0" marR="0" rtl="0" algn="l">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A huge Expanding </a:t>
            </a:r>
            <a:endParaRPr/>
          </a:p>
          <a:p>
            <a:pPr indent="0" lvl="0" marL="0" marR="0" rtl="0" algn="l">
              <a:lnSpc>
                <a:spcPct val="121818"/>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Market Size.</a:t>
            </a:r>
            <a:endParaRPr/>
          </a:p>
        </p:txBody>
      </p:sp>
      <p:sp>
        <p:nvSpPr>
          <p:cNvPr id="482" name="Google Shape;482;p24"/>
          <p:cNvSpPr txBox="1"/>
          <p:nvPr/>
        </p:nvSpPr>
        <p:spPr>
          <a:xfrm>
            <a:off x="16093727" y="5150351"/>
            <a:ext cx="7023548" cy="103502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Active Customers worldwide</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 reiundit que iciunt omnis.</a:t>
            </a:r>
            <a:endParaRPr/>
          </a:p>
        </p:txBody>
      </p:sp>
      <p:sp>
        <p:nvSpPr>
          <p:cNvPr id="483" name="Google Shape;483;p24"/>
          <p:cNvSpPr txBox="1"/>
          <p:nvPr/>
        </p:nvSpPr>
        <p:spPr>
          <a:xfrm>
            <a:off x="16093727" y="7893022"/>
            <a:ext cx="7023548" cy="103502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Potential Customers that are not active</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 reiundit que iciunt omnis.</a:t>
            </a:r>
            <a:endParaRPr/>
          </a:p>
        </p:txBody>
      </p:sp>
      <p:sp>
        <p:nvSpPr>
          <p:cNvPr id="484" name="Google Shape;484;p24"/>
          <p:cNvSpPr txBox="1"/>
          <p:nvPr/>
        </p:nvSpPr>
        <p:spPr>
          <a:xfrm>
            <a:off x="16093727" y="10555922"/>
            <a:ext cx="7023548" cy="103502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Global Market that can be reached</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 reiundit que iciunt omnis.</a:t>
            </a:r>
            <a:endParaRPr/>
          </a:p>
        </p:txBody>
      </p:sp>
      <p:sp>
        <p:nvSpPr>
          <p:cNvPr id="485" name="Google Shape;485;p24"/>
          <p:cNvSpPr/>
          <p:nvPr/>
        </p:nvSpPr>
        <p:spPr>
          <a:xfrm rot="8100000">
            <a:off x="8692831" y="1321030"/>
            <a:ext cx="3058901" cy="22290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86" name="Google Shape;486;p24"/>
          <p:cNvSpPr/>
          <p:nvPr/>
        </p:nvSpPr>
        <p:spPr>
          <a:xfrm rot="8100000">
            <a:off x="8692831" y="1321030"/>
            <a:ext cx="3058901" cy="222905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5"/>
          <p:cNvSpPr/>
          <p:nvPr/>
        </p:nvSpPr>
        <p:spPr>
          <a:xfrm>
            <a:off x="0" y="0"/>
            <a:ext cx="24384000" cy="13716000"/>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92" name="Google Shape;492;p25"/>
          <p:cNvSpPr/>
          <p:nvPr/>
        </p:nvSpPr>
        <p:spPr>
          <a:xfrm>
            <a:off x="-4528909" y="0"/>
            <a:ext cx="13914778" cy="12462594"/>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alpha val="9803"/>
            </a:schemeClr>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493" name="Google Shape;493;p25"/>
          <p:cNvSpPr txBox="1"/>
          <p:nvPr/>
        </p:nvSpPr>
        <p:spPr>
          <a:xfrm>
            <a:off x="3123902" y="4052216"/>
            <a:ext cx="6370837" cy="9990767"/>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lt1"/>
              </a:buClr>
              <a:buSzPts val="8100"/>
              <a:buFont typeface="IBM Plex Sans"/>
              <a:buNone/>
            </a:pPr>
            <a:r>
              <a:rPr b="0" i="0" lang="en-US" sz="8100" u="none" cap="none" strike="noStrike">
                <a:solidFill>
                  <a:schemeClr val="lt1"/>
                </a:solidFill>
                <a:latin typeface="IBM Plex Sans"/>
                <a:ea typeface="IBM Plex Sans"/>
                <a:cs typeface="IBM Plex Sans"/>
                <a:sym typeface="IBM Plex Sans"/>
              </a:rPr>
              <a:t>The works must be conceived with fire in the soul, but executed with clinical coolness.</a:t>
            </a:r>
            <a:endParaRPr/>
          </a:p>
        </p:txBody>
      </p:sp>
      <p:sp>
        <p:nvSpPr>
          <p:cNvPr id="494" name="Google Shape;494;p25"/>
          <p:cNvSpPr txBox="1"/>
          <p:nvPr/>
        </p:nvSpPr>
        <p:spPr>
          <a:xfrm>
            <a:off x="3124894" y="2736850"/>
            <a:ext cx="6368852" cy="41049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The Design Solution.</a:t>
            </a:r>
            <a:endParaRPr/>
          </a:p>
        </p:txBody>
      </p:sp>
      <p:sp>
        <p:nvSpPr>
          <p:cNvPr id="495" name="Google Shape;495;p25"/>
          <p:cNvSpPr txBox="1"/>
          <p:nvPr/>
        </p:nvSpPr>
        <p:spPr>
          <a:xfrm>
            <a:off x="10511300" y="4350278"/>
            <a:ext cx="4737763" cy="528567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Phasellus ante lorem, lobortis quis ex in, sodales ultrices risus. Vivamus et sem vulputate,  massa. Ut aliquam nisl vel nulla gravida, sit amet scelerisque.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Phasellus ante lorem, lobortis quis. Vivamus et sem vulputate,  massa. Ut aliquam nisl vel nulla gravida, sit scelerisque arcu.</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a:t>
            </a:r>
            <a:endParaRPr/>
          </a:p>
        </p:txBody>
      </p:sp>
      <p:pic>
        <p:nvPicPr>
          <p:cNvPr descr="Bild" id="496" name="Google Shape;496;p25"/>
          <p:cNvPicPr preferRelativeResize="0"/>
          <p:nvPr/>
        </p:nvPicPr>
        <p:blipFill rotWithShape="1">
          <a:blip r:embed="rId3">
            <a:alphaModFix/>
          </a:blip>
          <a:srcRect b="1107" l="33007" r="33007" t="1107"/>
          <a:stretch/>
        </p:blipFill>
        <p:spPr>
          <a:xfrm>
            <a:off x="16710819" y="1265882"/>
            <a:ext cx="6406455" cy="10368951"/>
          </a:xfrm>
          <a:prstGeom prst="rect">
            <a:avLst/>
          </a:prstGeom>
          <a:noFill/>
          <a:ln>
            <a:noFill/>
          </a:ln>
        </p:spPr>
      </p:pic>
      <p:sp>
        <p:nvSpPr>
          <p:cNvPr id="497" name="Google Shape;497;p25"/>
          <p:cNvSpPr txBox="1"/>
          <p:nvPr/>
        </p:nvSpPr>
        <p:spPr>
          <a:xfrm>
            <a:off x="15366703" y="9624105"/>
            <a:ext cx="4262108" cy="3253732"/>
          </a:xfrm>
          <a:prstGeom prst="rect">
            <a:avLst/>
          </a:prstGeom>
          <a:noFill/>
          <a:ln>
            <a:noFill/>
          </a:ln>
        </p:spPr>
        <p:txBody>
          <a:bodyPr anchorCtr="0" anchor="t" bIns="0" lIns="0" spcFirstLastPara="1" rIns="0" wrap="square" tIns="0">
            <a:spAutoFit/>
          </a:bodyPr>
          <a:lstStyle/>
          <a:p>
            <a:pPr indent="0" lvl="0" marL="0" marR="0" rtl="0" algn="l">
              <a:lnSpc>
                <a:spcPct val="103333"/>
              </a:lnSpc>
              <a:spcBef>
                <a:spcPts val="0"/>
              </a:spcBef>
              <a:spcAft>
                <a:spcPts val="0"/>
              </a:spcAft>
              <a:buClr>
                <a:schemeClr val="accent2"/>
              </a:buClr>
              <a:buSzPts val="12000"/>
              <a:buFont typeface="IBM Plex Sans"/>
              <a:buNone/>
            </a:pPr>
            <a:r>
              <a:rPr b="1" i="0" lang="en-US" sz="12000" u="none" cap="none" strike="noStrike">
                <a:solidFill>
                  <a:schemeClr val="accent2"/>
                </a:solidFill>
                <a:latin typeface="IBM Plex Sans"/>
                <a:ea typeface="IBM Plex Sans"/>
                <a:cs typeface="IBM Plex Sans"/>
                <a:sym typeface="IBM Plex Sans"/>
              </a:rPr>
              <a:t>Solutions–</a:t>
            </a:r>
            <a:endParaRPr/>
          </a:p>
        </p:txBody>
      </p:sp>
      <p:sp>
        <p:nvSpPr>
          <p:cNvPr id="498" name="Google Shape;498;p25"/>
          <p:cNvSpPr/>
          <p:nvPr/>
        </p:nvSpPr>
        <p:spPr>
          <a:xfrm rot="8100000">
            <a:off x="15478909" y="-307269"/>
            <a:ext cx="4207579" cy="306610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nvSpPr>
        <p:spPr>
          <a:xfrm>
            <a:off x="1276019" y="1185391"/>
            <a:ext cx="70236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Reason Why for our Product</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A huge Expanding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Market Size.</a:t>
            </a:r>
            <a:endParaRPr/>
          </a:p>
        </p:txBody>
      </p:sp>
      <p:sp>
        <p:nvSpPr>
          <p:cNvPr id="504" name="Google Shape;504;p26"/>
          <p:cNvSpPr/>
          <p:nvPr/>
        </p:nvSpPr>
        <p:spPr>
          <a:xfrm rot="-769449">
            <a:off x="5290365" y="163588"/>
            <a:ext cx="21207854" cy="13789364"/>
          </a:xfrm>
          <a:custGeom>
            <a:rect b="b" l="l" r="r" t="t"/>
            <a:pathLst>
              <a:path extrusionOk="0" h="21600" w="21599">
                <a:moveTo>
                  <a:pt x="8078" y="0"/>
                </a:moveTo>
                <a:cubicBezTo>
                  <a:pt x="8066" y="0"/>
                  <a:pt x="8054" y="1"/>
                  <a:pt x="8043" y="5"/>
                </a:cubicBezTo>
                <a:cubicBezTo>
                  <a:pt x="8031" y="8"/>
                  <a:pt x="8020" y="14"/>
                  <a:pt x="8009" y="21"/>
                </a:cubicBezTo>
                <a:cubicBezTo>
                  <a:pt x="8007" y="23"/>
                  <a:pt x="8005" y="24"/>
                  <a:pt x="8004" y="26"/>
                </a:cubicBezTo>
                <a:cubicBezTo>
                  <a:pt x="8002" y="27"/>
                  <a:pt x="8001" y="30"/>
                  <a:pt x="7999" y="31"/>
                </a:cubicBezTo>
                <a:cubicBezTo>
                  <a:pt x="7996" y="34"/>
                  <a:pt x="7996" y="39"/>
                  <a:pt x="7996" y="45"/>
                </a:cubicBezTo>
                <a:cubicBezTo>
                  <a:pt x="7996" y="50"/>
                  <a:pt x="7996" y="56"/>
                  <a:pt x="7996" y="61"/>
                </a:cubicBezTo>
                <a:cubicBezTo>
                  <a:pt x="7997" y="74"/>
                  <a:pt x="7998" y="88"/>
                  <a:pt x="8000" y="102"/>
                </a:cubicBezTo>
                <a:cubicBezTo>
                  <a:pt x="8001" y="115"/>
                  <a:pt x="8002" y="129"/>
                  <a:pt x="8005" y="143"/>
                </a:cubicBezTo>
                <a:cubicBezTo>
                  <a:pt x="7999" y="124"/>
                  <a:pt x="7994" y="106"/>
                  <a:pt x="7988" y="87"/>
                </a:cubicBezTo>
                <a:cubicBezTo>
                  <a:pt x="7983" y="68"/>
                  <a:pt x="7978" y="50"/>
                  <a:pt x="7974" y="31"/>
                </a:cubicBezTo>
                <a:cubicBezTo>
                  <a:pt x="7972" y="26"/>
                  <a:pt x="7970" y="20"/>
                  <a:pt x="7967" y="15"/>
                </a:cubicBezTo>
                <a:cubicBezTo>
                  <a:pt x="7964" y="9"/>
                  <a:pt x="7961" y="4"/>
                  <a:pt x="7958" y="3"/>
                </a:cubicBezTo>
                <a:cubicBezTo>
                  <a:pt x="7954" y="1"/>
                  <a:pt x="7949" y="5"/>
                  <a:pt x="7946" y="10"/>
                </a:cubicBezTo>
                <a:cubicBezTo>
                  <a:pt x="7942" y="16"/>
                  <a:pt x="7939" y="24"/>
                  <a:pt x="7938" y="31"/>
                </a:cubicBezTo>
                <a:cubicBezTo>
                  <a:pt x="7934" y="48"/>
                  <a:pt x="7932" y="65"/>
                  <a:pt x="7931" y="82"/>
                </a:cubicBezTo>
                <a:cubicBezTo>
                  <a:pt x="7930" y="100"/>
                  <a:pt x="7931" y="117"/>
                  <a:pt x="7933" y="133"/>
                </a:cubicBezTo>
                <a:cubicBezTo>
                  <a:pt x="7930" y="122"/>
                  <a:pt x="7925" y="114"/>
                  <a:pt x="7919" y="107"/>
                </a:cubicBezTo>
                <a:cubicBezTo>
                  <a:pt x="7914" y="100"/>
                  <a:pt x="7907" y="95"/>
                  <a:pt x="7901" y="93"/>
                </a:cubicBezTo>
                <a:cubicBezTo>
                  <a:pt x="7902" y="77"/>
                  <a:pt x="7897" y="63"/>
                  <a:pt x="7889" y="54"/>
                </a:cubicBezTo>
                <a:cubicBezTo>
                  <a:pt x="7881" y="45"/>
                  <a:pt x="7871" y="42"/>
                  <a:pt x="7863" y="50"/>
                </a:cubicBezTo>
                <a:cubicBezTo>
                  <a:pt x="7854" y="58"/>
                  <a:pt x="7850" y="73"/>
                  <a:pt x="7851" y="88"/>
                </a:cubicBezTo>
                <a:cubicBezTo>
                  <a:pt x="7851" y="103"/>
                  <a:pt x="7856" y="117"/>
                  <a:pt x="7865" y="122"/>
                </a:cubicBezTo>
                <a:cubicBezTo>
                  <a:pt x="7858" y="132"/>
                  <a:pt x="7855" y="147"/>
                  <a:pt x="7854" y="162"/>
                </a:cubicBezTo>
                <a:cubicBezTo>
                  <a:pt x="7853" y="177"/>
                  <a:pt x="7855" y="193"/>
                  <a:pt x="7861" y="205"/>
                </a:cubicBezTo>
                <a:cubicBezTo>
                  <a:pt x="7853" y="205"/>
                  <a:pt x="7847" y="198"/>
                  <a:pt x="7843" y="188"/>
                </a:cubicBezTo>
                <a:cubicBezTo>
                  <a:pt x="7839" y="178"/>
                  <a:pt x="7836" y="165"/>
                  <a:pt x="7832" y="156"/>
                </a:cubicBezTo>
                <a:cubicBezTo>
                  <a:pt x="7829" y="145"/>
                  <a:pt x="7823" y="135"/>
                  <a:pt x="7817" y="129"/>
                </a:cubicBezTo>
                <a:cubicBezTo>
                  <a:pt x="7811" y="123"/>
                  <a:pt x="7804" y="123"/>
                  <a:pt x="7798" y="130"/>
                </a:cubicBezTo>
                <a:cubicBezTo>
                  <a:pt x="7797" y="132"/>
                  <a:pt x="7797" y="134"/>
                  <a:pt x="7795" y="136"/>
                </a:cubicBezTo>
                <a:cubicBezTo>
                  <a:pt x="7794" y="139"/>
                  <a:pt x="7794" y="143"/>
                  <a:pt x="7792" y="147"/>
                </a:cubicBezTo>
                <a:cubicBezTo>
                  <a:pt x="7784" y="182"/>
                  <a:pt x="7787" y="223"/>
                  <a:pt x="7799" y="255"/>
                </a:cubicBezTo>
                <a:cubicBezTo>
                  <a:pt x="7811" y="287"/>
                  <a:pt x="7832" y="311"/>
                  <a:pt x="7857" y="314"/>
                </a:cubicBezTo>
                <a:cubicBezTo>
                  <a:pt x="7860" y="314"/>
                  <a:pt x="7863" y="313"/>
                  <a:pt x="7867" y="314"/>
                </a:cubicBezTo>
                <a:cubicBezTo>
                  <a:pt x="7870" y="315"/>
                  <a:pt x="7874" y="317"/>
                  <a:pt x="7877" y="321"/>
                </a:cubicBezTo>
                <a:cubicBezTo>
                  <a:pt x="7879" y="324"/>
                  <a:pt x="7881" y="329"/>
                  <a:pt x="7882" y="334"/>
                </a:cubicBezTo>
                <a:cubicBezTo>
                  <a:pt x="7883" y="340"/>
                  <a:pt x="7883" y="345"/>
                  <a:pt x="7881" y="348"/>
                </a:cubicBezTo>
                <a:cubicBezTo>
                  <a:pt x="7869" y="343"/>
                  <a:pt x="7857" y="338"/>
                  <a:pt x="7845" y="333"/>
                </a:cubicBezTo>
                <a:cubicBezTo>
                  <a:pt x="7834" y="327"/>
                  <a:pt x="7823" y="322"/>
                  <a:pt x="7810" y="317"/>
                </a:cubicBezTo>
                <a:cubicBezTo>
                  <a:pt x="7807" y="315"/>
                  <a:pt x="7802" y="313"/>
                  <a:pt x="7798" y="311"/>
                </a:cubicBezTo>
                <a:cubicBezTo>
                  <a:pt x="7795" y="309"/>
                  <a:pt x="7791" y="307"/>
                  <a:pt x="7788" y="304"/>
                </a:cubicBezTo>
                <a:cubicBezTo>
                  <a:pt x="7784" y="298"/>
                  <a:pt x="7782" y="293"/>
                  <a:pt x="7779" y="287"/>
                </a:cubicBezTo>
                <a:cubicBezTo>
                  <a:pt x="7776" y="281"/>
                  <a:pt x="7773" y="275"/>
                  <a:pt x="7770" y="270"/>
                </a:cubicBezTo>
                <a:cubicBezTo>
                  <a:pt x="7762" y="252"/>
                  <a:pt x="7751" y="235"/>
                  <a:pt x="7739" y="223"/>
                </a:cubicBezTo>
                <a:cubicBezTo>
                  <a:pt x="7726" y="211"/>
                  <a:pt x="7713" y="203"/>
                  <a:pt x="7697" y="202"/>
                </a:cubicBezTo>
                <a:cubicBezTo>
                  <a:pt x="7695" y="225"/>
                  <a:pt x="7697" y="249"/>
                  <a:pt x="7704" y="270"/>
                </a:cubicBezTo>
                <a:cubicBezTo>
                  <a:pt x="7711" y="291"/>
                  <a:pt x="7722" y="310"/>
                  <a:pt x="7734" y="323"/>
                </a:cubicBezTo>
                <a:cubicBezTo>
                  <a:pt x="7746" y="339"/>
                  <a:pt x="7760" y="350"/>
                  <a:pt x="7775" y="359"/>
                </a:cubicBezTo>
                <a:cubicBezTo>
                  <a:pt x="7789" y="368"/>
                  <a:pt x="7804" y="375"/>
                  <a:pt x="7819" y="382"/>
                </a:cubicBezTo>
                <a:cubicBezTo>
                  <a:pt x="7811" y="394"/>
                  <a:pt x="7803" y="410"/>
                  <a:pt x="7799" y="425"/>
                </a:cubicBezTo>
                <a:cubicBezTo>
                  <a:pt x="7795" y="440"/>
                  <a:pt x="7795" y="455"/>
                  <a:pt x="7803" y="466"/>
                </a:cubicBezTo>
                <a:lnTo>
                  <a:pt x="7797" y="488"/>
                </a:lnTo>
                <a:cubicBezTo>
                  <a:pt x="7798" y="510"/>
                  <a:pt x="7799" y="532"/>
                  <a:pt x="7801" y="554"/>
                </a:cubicBezTo>
                <a:cubicBezTo>
                  <a:pt x="7802" y="576"/>
                  <a:pt x="7804" y="598"/>
                  <a:pt x="7805" y="621"/>
                </a:cubicBezTo>
                <a:cubicBezTo>
                  <a:pt x="7792" y="615"/>
                  <a:pt x="7783" y="600"/>
                  <a:pt x="7778" y="581"/>
                </a:cubicBezTo>
                <a:cubicBezTo>
                  <a:pt x="7772" y="562"/>
                  <a:pt x="7769" y="539"/>
                  <a:pt x="7768" y="518"/>
                </a:cubicBezTo>
                <a:cubicBezTo>
                  <a:pt x="7768" y="498"/>
                  <a:pt x="7768" y="475"/>
                  <a:pt x="7766" y="453"/>
                </a:cubicBezTo>
                <a:cubicBezTo>
                  <a:pt x="7763" y="432"/>
                  <a:pt x="7758" y="412"/>
                  <a:pt x="7748" y="398"/>
                </a:cubicBezTo>
                <a:cubicBezTo>
                  <a:pt x="7743" y="411"/>
                  <a:pt x="7740" y="425"/>
                  <a:pt x="7739" y="439"/>
                </a:cubicBezTo>
                <a:cubicBezTo>
                  <a:pt x="7737" y="453"/>
                  <a:pt x="7737" y="467"/>
                  <a:pt x="7738" y="481"/>
                </a:cubicBezTo>
                <a:cubicBezTo>
                  <a:pt x="7732" y="481"/>
                  <a:pt x="7725" y="483"/>
                  <a:pt x="7719" y="485"/>
                </a:cubicBezTo>
                <a:cubicBezTo>
                  <a:pt x="7712" y="487"/>
                  <a:pt x="7705" y="490"/>
                  <a:pt x="7699" y="495"/>
                </a:cubicBezTo>
                <a:cubicBezTo>
                  <a:pt x="7695" y="507"/>
                  <a:pt x="7697" y="523"/>
                  <a:pt x="7697" y="537"/>
                </a:cubicBezTo>
                <a:cubicBezTo>
                  <a:pt x="7697" y="551"/>
                  <a:pt x="7696" y="563"/>
                  <a:pt x="7688" y="566"/>
                </a:cubicBezTo>
                <a:cubicBezTo>
                  <a:pt x="7682" y="568"/>
                  <a:pt x="7677" y="562"/>
                  <a:pt x="7673" y="555"/>
                </a:cubicBezTo>
                <a:cubicBezTo>
                  <a:pt x="7669" y="548"/>
                  <a:pt x="7665" y="539"/>
                  <a:pt x="7663" y="531"/>
                </a:cubicBezTo>
                <a:cubicBezTo>
                  <a:pt x="7661" y="523"/>
                  <a:pt x="7655" y="516"/>
                  <a:pt x="7649" y="512"/>
                </a:cubicBezTo>
                <a:cubicBezTo>
                  <a:pt x="7643" y="509"/>
                  <a:pt x="7637" y="510"/>
                  <a:pt x="7635" y="518"/>
                </a:cubicBezTo>
                <a:cubicBezTo>
                  <a:pt x="7630" y="504"/>
                  <a:pt x="7637" y="485"/>
                  <a:pt x="7647" y="485"/>
                </a:cubicBezTo>
                <a:cubicBezTo>
                  <a:pt x="7655" y="485"/>
                  <a:pt x="7663" y="491"/>
                  <a:pt x="7667" y="485"/>
                </a:cubicBezTo>
                <a:cubicBezTo>
                  <a:pt x="7670" y="481"/>
                  <a:pt x="7670" y="478"/>
                  <a:pt x="7670" y="470"/>
                </a:cubicBezTo>
                <a:cubicBezTo>
                  <a:pt x="7669" y="457"/>
                  <a:pt x="7668" y="444"/>
                  <a:pt x="7667" y="431"/>
                </a:cubicBezTo>
                <a:cubicBezTo>
                  <a:pt x="7665" y="419"/>
                  <a:pt x="7663" y="406"/>
                  <a:pt x="7659" y="395"/>
                </a:cubicBezTo>
                <a:cubicBezTo>
                  <a:pt x="7655" y="383"/>
                  <a:pt x="7648" y="373"/>
                  <a:pt x="7641" y="366"/>
                </a:cubicBezTo>
                <a:cubicBezTo>
                  <a:pt x="7634" y="360"/>
                  <a:pt x="7626" y="358"/>
                  <a:pt x="7617" y="361"/>
                </a:cubicBezTo>
                <a:cubicBezTo>
                  <a:pt x="7616" y="367"/>
                  <a:pt x="7615" y="372"/>
                  <a:pt x="7614" y="378"/>
                </a:cubicBezTo>
                <a:cubicBezTo>
                  <a:pt x="7613" y="384"/>
                  <a:pt x="7611" y="390"/>
                  <a:pt x="7610" y="395"/>
                </a:cubicBezTo>
                <a:cubicBezTo>
                  <a:pt x="7601" y="371"/>
                  <a:pt x="7593" y="348"/>
                  <a:pt x="7584" y="324"/>
                </a:cubicBezTo>
                <a:cubicBezTo>
                  <a:pt x="7575" y="300"/>
                  <a:pt x="7567" y="276"/>
                  <a:pt x="7560" y="252"/>
                </a:cubicBezTo>
                <a:cubicBezTo>
                  <a:pt x="7551" y="257"/>
                  <a:pt x="7544" y="269"/>
                  <a:pt x="7541" y="283"/>
                </a:cubicBezTo>
                <a:cubicBezTo>
                  <a:pt x="7537" y="297"/>
                  <a:pt x="7538" y="312"/>
                  <a:pt x="7544" y="323"/>
                </a:cubicBezTo>
                <a:cubicBezTo>
                  <a:pt x="7548" y="335"/>
                  <a:pt x="7557" y="341"/>
                  <a:pt x="7562" y="355"/>
                </a:cubicBezTo>
                <a:cubicBezTo>
                  <a:pt x="7570" y="376"/>
                  <a:pt x="7570" y="401"/>
                  <a:pt x="7562" y="422"/>
                </a:cubicBezTo>
                <a:cubicBezTo>
                  <a:pt x="7558" y="414"/>
                  <a:pt x="7552" y="409"/>
                  <a:pt x="7546" y="408"/>
                </a:cubicBezTo>
                <a:cubicBezTo>
                  <a:pt x="7540" y="406"/>
                  <a:pt x="7533" y="409"/>
                  <a:pt x="7528" y="416"/>
                </a:cubicBezTo>
                <a:cubicBezTo>
                  <a:pt x="7527" y="405"/>
                  <a:pt x="7526" y="396"/>
                  <a:pt x="7525" y="387"/>
                </a:cubicBezTo>
                <a:cubicBezTo>
                  <a:pt x="7524" y="377"/>
                  <a:pt x="7524" y="368"/>
                  <a:pt x="7524" y="357"/>
                </a:cubicBezTo>
                <a:cubicBezTo>
                  <a:pt x="7506" y="347"/>
                  <a:pt x="7488" y="344"/>
                  <a:pt x="7471" y="344"/>
                </a:cubicBezTo>
                <a:cubicBezTo>
                  <a:pt x="7461" y="344"/>
                  <a:pt x="7451" y="348"/>
                  <a:pt x="7449" y="361"/>
                </a:cubicBezTo>
                <a:cubicBezTo>
                  <a:pt x="7445" y="376"/>
                  <a:pt x="7453" y="389"/>
                  <a:pt x="7461" y="401"/>
                </a:cubicBezTo>
                <a:cubicBezTo>
                  <a:pt x="7470" y="413"/>
                  <a:pt x="7478" y="425"/>
                  <a:pt x="7475" y="441"/>
                </a:cubicBezTo>
                <a:cubicBezTo>
                  <a:pt x="7469" y="447"/>
                  <a:pt x="7463" y="445"/>
                  <a:pt x="7457" y="440"/>
                </a:cubicBezTo>
                <a:cubicBezTo>
                  <a:pt x="7451" y="434"/>
                  <a:pt x="7447" y="424"/>
                  <a:pt x="7443" y="416"/>
                </a:cubicBezTo>
                <a:cubicBezTo>
                  <a:pt x="7440" y="407"/>
                  <a:pt x="7433" y="401"/>
                  <a:pt x="7427" y="398"/>
                </a:cubicBezTo>
                <a:cubicBezTo>
                  <a:pt x="7421" y="396"/>
                  <a:pt x="7415" y="399"/>
                  <a:pt x="7413" y="409"/>
                </a:cubicBezTo>
                <a:cubicBezTo>
                  <a:pt x="7411" y="414"/>
                  <a:pt x="7412" y="418"/>
                  <a:pt x="7414" y="422"/>
                </a:cubicBezTo>
                <a:cubicBezTo>
                  <a:pt x="7415" y="426"/>
                  <a:pt x="7417" y="431"/>
                  <a:pt x="7419" y="436"/>
                </a:cubicBezTo>
                <a:cubicBezTo>
                  <a:pt x="7425" y="447"/>
                  <a:pt x="7431" y="456"/>
                  <a:pt x="7437" y="465"/>
                </a:cubicBezTo>
                <a:cubicBezTo>
                  <a:pt x="7443" y="475"/>
                  <a:pt x="7449" y="485"/>
                  <a:pt x="7455" y="495"/>
                </a:cubicBezTo>
                <a:cubicBezTo>
                  <a:pt x="7449" y="495"/>
                  <a:pt x="7444" y="492"/>
                  <a:pt x="7441" y="487"/>
                </a:cubicBezTo>
                <a:cubicBezTo>
                  <a:pt x="7437" y="483"/>
                  <a:pt x="7434" y="475"/>
                  <a:pt x="7433" y="466"/>
                </a:cubicBezTo>
                <a:cubicBezTo>
                  <a:pt x="7427" y="474"/>
                  <a:pt x="7420" y="476"/>
                  <a:pt x="7414" y="475"/>
                </a:cubicBezTo>
                <a:cubicBezTo>
                  <a:pt x="7407" y="473"/>
                  <a:pt x="7400" y="467"/>
                  <a:pt x="7395" y="460"/>
                </a:cubicBezTo>
                <a:cubicBezTo>
                  <a:pt x="7390" y="453"/>
                  <a:pt x="7387" y="445"/>
                  <a:pt x="7385" y="436"/>
                </a:cubicBezTo>
                <a:cubicBezTo>
                  <a:pt x="7382" y="427"/>
                  <a:pt x="7380" y="416"/>
                  <a:pt x="7378" y="407"/>
                </a:cubicBezTo>
                <a:cubicBezTo>
                  <a:pt x="7369" y="412"/>
                  <a:pt x="7359" y="416"/>
                  <a:pt x="7349" y="420"/>
                </a:cubicBezTo>
                <a:cubicBezTo>
                  <a:pt x="7340" y="425"/>
                  <a:pt x="7330" y="428"/>
                  <a:pt x="7320" y="430"/>
                </a:cubicBezTo>
                <a:cubicBezTo>
                  <a:pt x="7326" y="445"/>
                  <a:pt x="7333" y="460"/>
                  <a:pt x="7340" y="476"/>
                </a:cubicBezTo>
                <a:cubicBezTo>
                  <a:pt x="7347" y="492"/>
                  <a:pt x="7354" y="508"/>
                  <a:pt x="7362" y="525"/>
                </a:cubicBezTo>
                <a:cubicBezTo>
                  <a:pt x="7365" y="531"/>
                  <a:pt x="7368" y="539"/>
                  <a:pt x="7371" y="545"/>
                </a:cubicBezTo>
                <a:cubicBezTo>
                  <a:pt x="7374" y="551"/>
                  <a:pt x="7377" y="556"/>
                  <a:pt x="7382" y="560"/>
                </a:cubicBezTo>
                <a:cubicBezTo>
                  <a:pt x="7392" y="570"/>
                  <a:pt x="7404" y="572"/>
                  <a:pt x="7415" y="571"/>
                </a:cubicBezTo>
                <a:cubicBezTo>
                  <a:pt x="7426" y="569"/>
                  <a:pt x="7438" y="565"/>
                  <a:pt x="7449" y="560"/>
                </a:cubicBezTo>
                <a:cubicBezTo>
                  <a:pt x="7452" y="563"/>
                  <a:pt x="7455" y="566"/>
                  <a:pt x="7458" y="571"/>
                </a:cubicBezTo>
                <a:cubicBezTo>
                  <a:pt x="7462" y="575"/>
                  <a:pt x="7465" y="579"/>
                  <a:pt x="7469" y="584"/>
                </a:cubicBezTo>
                <a:cubicBezTo>
                  <a:pt x="7490" y="578"/>
                  <a:pt x="7511" y="574"/>
                  <a:pt x="7532" y="573"/>
                </a:cubicBezTo>
                <a:cubicBezTo>
                  <a:pt x="7554" y="571"/>
                  <a:pt x="7575" y="571"/>
                  <a:pt x="7597" y="573"/>
                </a:cubicBezTo>
                <a:cubicBezTo>
                  <a:pt x="7612" y="590"/>
                  <a:pt x="7628" y="606"/>
                  <a:pt x="7645" y="621"/>
                </a:cubicBezTo>
                <a:cubicBezTo>
                  <a:pt x="7661" y="637"/>
                  <a:pt x="7678" y="651"/>
                  <a:pt x="7695" y="665"/>
                </a:cubicBezTo>
                <a:cubicBezTo>
                  <a:pt x="7698" y="659"/>
                  <a:pt x="7701" y="651"/>
                  <a:pt x="7704" y="644"/>
                </a:cubicBezTo>
                <a:cubicBezTo>
                  <a:pt x="7706" y="637"/>
                  <a:pt x="7709" y="629"/>
                  <a:pt x="7712" y="621"/>
                </a:cubicBezTo>
                <a:cubicBezTo>
                  <a:pt x="7714" y="645"/>
                  <a:pt x="7717" y="668"/>
                  <a:pt x="7719" y="691"/>
                </a:cubicBezTo>
                <a:cubicBezTo>
                  <a:pt x="7722" y="714"/>
                  <a:pt x="7724" y="737"/>
                  <a:pt x="7728" y="761"/>
                </a:cubicBezTo>
                <a:cubicBezTo>
                  <a:pt x="7730" y="782"/>
                  <a:pt x="7732" y="803"/>
                  <a:pt x="7734" y="824"/>
                </a:cubicBezTo>
                <a:cubicBezTo>
                  <a:pt x="7735" y="846"/>
                  <a:pt x="7735" y="868"/>
                  <a:pt x="7734" y="889"/>
                </a:cubicBezTo>
                <a:cubicBezTo>
                  <a:pt x="7727" y="864"/>
                  <a:pt x="7719" y="839"/>
                  <a:pt x="7710" y="813"/>
                </a:cubicBezTo>
                <a:cubicBezTo>
                  <a:pt x="7702" y="788"/>
                  <a:pt x="7693" y="763"/>
                  <a:pt x="7685" y="736"/>
                </a:cubicBezTo>
                <a:cubicBezTo>
                  <a:pt x="7683" y="730"/>
                  <a:pt x="7682" y="722"/>
                  <a:pt x="7679" y="715"/>
                </a:cubicBezTo>
                <a:cubicBezTo>
                  <a:pt x="7676" y="707"/>
                  <a:pt x="7672" y="699"/>
                  <a:pt x="7667" y="693"/>
                </a:cubicBezTo>
                <a:cubicBezTo>
                  <a:pt x="7661" y="680"/>
                  <a:pt x="7653" y="671"/>
                  <a:pt x="7643" y="663"/>
                </a:cubicBezTo>
                <a:cubicBezTo>
                  <a:pt x="7633" y="655"/>
                  <a:pt x="7623" y="650"/>
                  <a:pt x="7613" y="644"/>
                </a:cubicBezTo>
                <a:cubicBezTo>
                  <a:pt x="7602" y="639"/>
                  <a:pt x="7591" y="633"/>
                  <a:pt x="7580" y="627"/>
                </a:cubicBezTo>
                <a:cubicBezTo>
                  <a:pt x="7570" y="622"/>
                  <a:pt x="7559" y="616"/>
                  <a:pt x="7548" y="610"/>
                </a:cubicBezTo>
                <a:cubicBezTo>
                  <a:pt x="7540" y="625"/>
                  <a:pt x="7554" y="644"/>
                  <a:pt x="7568" y="652"/>
                </a:cubicBezTo>
                <a:cubicBezTo>
                  <a:pt x="7590" y="665"/>
                  <a:pt x="7608" y="689"/>
                  <a:pt x="7621" y="715"/>
                </a:cubicBezTo>
                <a:cubicBezTo>
                  <a:pt x="7636" y="748"/>
                  <a:pt x="7643" y="787"/>
                  <a:pt x="7647" y="827"/>
                </a:cubicBezTo>
                <a:cubicBezTo>
                  <a:pt x="7650" y="867"/>
                  <a:pt x="7649" y="909"/>
                  <a:pt x="7647" y="948"/>
                </a:cubicBezTo>
                <a:cubicBezTo>
                  <a:pt x="7634" y="945"/>
                  <a:pt x="7625" y="920"/>
                  <a:pt x="7625" y="898"/>
                </a:cubicBezTo>
                <a:cubicBezTo>
                  <a:pt x="7625" y="873"/>
                  <a:pt x="7629" y="852"/>
                  <a:pt x="7623" y="833"/>
                </a:cubicBezTo>
                <a:cubicBezTo>
                  <a:pt x="7621" y="819"/>
                  <a:pt x="7617" y="808"/>
                  <a:pt x="7611" y="798"/>
                </a:cubicBezTo>
                <a:cubicBezTo>
                  <a:pt x="7606" y="788"/>
                  <a:pt x="7601" y="778"/>
                  <a:pt x="7595" y="768"/>
                </a:cubicBezTo>
                <a:lnTo>
                  <a:pt x="7539" y="683"/>
                </a:lnTo>
                <a:cubicBezTo>
                  <a:pt x="7539" y="700"/>
                  <a:pt x="7542" y="715"/>
                  <a:pt x="7545" y="731"/>
                </a:cubicBezTo>
                <a:cubicBezTo>
                  <a:pt x="7549" y="747"/>
                  <a:pt x="7553" y="762"/>
                  <a:pt x="7557" y="778"/>
                </a:cubicBezTo>
                <a:cubicBezTo>
                  <a:pt x="7560" y="793"/>
                  <a:pt x="7562" y="810"/>
                  <a:pt x="7562" y="826"/>
                </a:cubicBezTo>
                <a:cubicBezTo>
                  <a:pt x="7562" y="843"/>
                  <a:pt x="7559" y="859"/>
                  <a:pt x="7552" y="873"/>
                </a:cubicBezTo>
                <a:cubicBezTo>
                  <a:pt x="7541" y="866"/>
                  <a:pt x="7533" y="851"/>
                  <a:pt x="7530" y="834"/>
                </a:cubicBezTo>
                <a:cubicBezTo>
                  <a:pt x="7528" y="816"/>
                  <a:pt x="7530" y="796"/>
                  <a:pt x="7538" y="780"/>
                </a:cubicBezTo>
                <a:cubicBezTo>
                  <a:pt x="7525" y="771"/>
                  <a:pt x="7523" y="747"/>
                  <a:pt x="7522" y="724"/>
                </a:cubicBezTo>
                <a:cubicBezTo>
                  <a:pt x="7521" y="700"/>
                  <a:pt x="7520" y="678"/>
                  <a:pt x="7508" y="669"/>
                </a:cubicBezTo>
                <a:cubicBezTo>
                  <a:pt x="7499" y="662"/>
                  <a:pt x="7488" y="669"/>
                  <a:pt x="7477" y="669"/>
                </a:cubicBezTo>
                <a:cubicBezTo>
                  <a:pt x="7462" y="669"/>
                  <a:pt x="7447" y="658"/>
                  <a:pt x="7431" y="655"/>
                </a:cubicBezTo>
                <a:cubicBezTo>
                  <a:pt x="7415" y="652"/>
                  <a:pt x="7395" y="662"/>
                  <a:pt x="7393" y="686"/>
                </a:cubicBezTo>
                <a:cubicBezTo>
                  <a:pt x="7421" y="716"/>
                  <a:pt x="7444" y="755"/>
                  <a:pt x="7463" y="800"/>
                </a:cubicBezTo>
                <a:cubicBezTo>
                  <a:pt x="7481" y="844"/>
                  <a:pt x="7494" y="893"/>
                  <a:pt x="7499" y="944"/>
                </a:cubicBezTo>
                <a:cubicBezTo>
                  <a:pt x="7513" y="946"/>
                  <a:pt x="7525" y="953"/>
                  <a:pt x="7537" y="964"/>
                </a:cubicBezTo>
                <a:cubicBezTo>
                  <a:pt x="7549" y="974"/>
                  <a:pt x="7559" y="988"/>
                  <a:pt x="7568" y="1003"/>
                </a:cubicBezTo>
                <a:cubicBezTo>
                  <a:pt x="7557" y="1000"/>
                  <a:pt x="7546" y="995"/>
                  <a:pt x="7536" y="989"/>
                </a:cubicBezTo>
                <a:cubicBezTo>
                  <a:pt x="7526" y="983"/>
                  <a:pt x="7517" y="975"/>
                  <a:pt x="7508" y="965"/>
                </a:cubicBezTo>
                <a:cubicBezTo>
                  <a:pt x="7478" y="935"/>
                  <a:pt x="7457" y="892"/>
                  <a:pt x="7438" y="846"/>
                </a:cubicBezTo>
                <a:cubicBezTo>
                  <a:pt x="7418" y="801"/>
                  <a:pt x="7399" y="754"/>
                  <a:pt x="7373" y="715"/>
                </a:cubicBezTo>
                <a:cubicBezTo>
                  <a:pt x="7366" y="707"/>
                  <a:pt x="7359" y="699"/>
                  <a:pt x="7352" y="694"/>
                </a:cubicBezTo>
                <a:cubicBezTo>
                  <a:pt x="7344" y="689"/>
                  <a:pt x="7336" y="688"/>
                  <a:pt x="7328" y="693"/>
                </a:cubicBezTo>
                <a:cubicBezTo>
                  <a:pt x="7343" y="723"/>
                  <a:pt x="7357" y="754"/>
                  <a:pt x="7371" y="783"/>
                </a:cubicBezTo>
                <a:cubicBezTo>
                  <a:pt x="7385" y="813"/>
                  <a:pt x="7398" y="842"/>
                  <a:pt x="7413" y="873"/>
                </a:cubicBezTo>
                <a:cubicBezTo>
                  <a:pt x="7418" y="885"/>
                  <a:pt x="7424" y="898"/>
                  <a:pt x="7429" y="911"/>
                </a:cubicBezTo>
                <a:cubicBezTo>
                  <a:pt x="7434" y="925"/>
                  <a:pt x="7438" y="939"/>
                  <a:pt x="7441" y="955"/>
                </a:cubicBezTo>
                <a:cubicBezTo>
                  <a:pt x="7444" y="970"/>
                  <a:pt x="7447" y="990"/>
                  <a:pt x="7452" y="1005"/>
                </a:cubicBezTo>
                <a:cubicBezTo>
                  <a:pt x="7457" y="1020"/>
                  <a:pt x="7463" y="1030"/>
                  <a:pt x="7473" y="1026"/>
                </a:cubicBezTo>
                <a:cubicBezTo>
                  <a:pt x="7464" y="1050"/>
                  <a:pt x="7439" y="1035"/>
                  <a:pt x="7427" y="1016"/>
                </a:cubicBezTo>
                <a:cubicBezTo>
                  <a:pt x="7375" y="936"/>
                  <a:pt x="7369" y="799"/>
                  <a:pt x="7304" y="747"/>
                </a:cubicBezTo>
                <a:cubicBezTo>
                  <a:pt x="7296" y="760"/>
                  <a:pt x="7294" y="779"/>
                  <a:pt x="7296" y="799"/>
                </a:cubicBezTo>
                <a:cubicBezTo>
                  <a:pt x="7298" y="819"/>
                  <a:pt x="7303" y="840"/>
                  <a:pt x="7308" y="857"/>
                </a:cubicBezTo>
                <a:cubicBezTo>
                  <a:pt x="7312" y="866"/>
                  <a:pt x="7314" y="875"/>
                  <a:pt x="7317" y="884"/>
                </a:cubicBezTo>
                <a:cubicBezTo>
                  <a:pt x="7320" y="893"/>
                  <a:pt x="7323" y="902"/>
                  <a:pt x="7326" y="911"/>
                </a:cubicBezTo>
                <a:cubicBezTo>
                  <a:pt x="7328" y="915"/>
                  <a:pt x="7330" y="921"/>
                  <a:pt x="7332" y="926"/>
                </a:cubicBezTo>
                <a:cubicBezTo>
                  <a:pt x="7334" y="931"/>
                  <a:pt x="7335" y="937"/>
                  <a:pt x="7337" y="942"/>
                </a:cubicBezTo>
                <a:cubicBezTo>
                  <a:pt x="7341" y="950"/>
                  <a:pt x="7345" y="957"/>
                  <a:pt x="7350" y="965"/>
                </a:cubicBezTo>
                <a:cubicBezTo>
                  <a:pt x="7355" y="972"/>
                  <a:pt x="7360" y="979"/>
                  <a:pt x="7364" y="986"/>
                </a:cubicBezTo>
                <a:cubicBezTo>
                  <a:pt x="7402" y="1041"/>
                  <a:pt x="7431" y="1109"/>
                  <a:pt x="7446" y="1184"/>
                </a:cubicBezTo>
                <a:cubicBezTo>
                  <a:pt x="7449" y="1193"/>
                  <a:pt x="7451" y="1204"/>
                  <a:pt x="7449" y="1212"/>
                </a:cubicBezTo>
                <a:cubicBezTo>
                  <a:pt x="7446" y="1223"/>
                  <a:pt x="7438" y="1227"/>
                  <a:pt x="7430" y="1225"/>
                </a:cubicBezTo>
                <a:cubicBezTo>
                  <a:pt x="7421" y="1223"/>
                  <a:pt x="7412" y="1216"/>
                  <a:pt x="7407" y="1204"/>
                </a:cubicBezTo>
                <a:cubicBezTo>
                  <a:pt x="7401" y="1211"/>
                  <a:pt x="7394" y="1218"/>
                  <a:pt x="7388" y="1223"/>
                </a:cubicBezTo>
                <a:cubicBezTo>
                  <a:pt x="7382" y="1228"/>
                  <a:pt x="7375" y="1231"/>
                  <a:pt x="7368" y="1231"/>
                </a:cubicBezTo>
                <a:cubicBezTo>
                  <a:pt x="7354" y="1233"/>
                  <a:pt x="7341" y="1226"/>
                  <a:pt x="7329" y="1215"/>
                </a:cubicBezTo>
                <a:cubicBezTo>
                  <a:pt x="7316" y="1204"/>
                  <a:pt x="7304" y="1189"/>
                  <a:pt x="7293" y="1174"/>
                </a:cubicBezTo>
                <a:cubicBezTo>
                  <a:pt x="7282" y="1159"/>
                  <a:pt x="7270" y="1142"/>
                  <a:pt x="7259" y="1126"/>
                </a:cubicBezTo>
                <a:cubicBezTo>
                  <a:pt x="7247" y="1110"/>
                  <a:pt x="7236" y="1094"/>
                  <a:pt x="7225" y="1078"/>
                </a:cubicBezTo>
                <a:cubicBezTo>
                  <a:pt x="7219" y="1069"/>
                  <a:pt x="7213" y="1062"/>
                  <a:pt x="7208" y="1053"/>
                </a:cubicBezTo>
                <a:cubicBezTo>
                  <a:pt x="7203" y="1045"/>
                  <a:pt x="7199" y="1037"/>
                  <a:pt x="7195" y="1026"/>
                </a:cubicBezTo>
                <a:cubicBezTo>
                  <a:pt x="7193" y="1021"/>
                  <a:pt x="7191" y="1015"/>
                  <a:pt x="7189" y="1009"/>
                </a:cubicBezTo>
                <a:cubicBezTo>
                  <a:pt x="7186" y="1004"/>
                  <a:pt x="7185" y="998"/>
                  <a:pt x="7183" y="992"/>
                </a:cubicBezTo>
                <a:cubicBezTo>
                  <a:pt x="7181" y="989"/>
                  <a:pt x="7177" y="985"/>
                  <a:pt x="7174" y="982"/>
                </a:cubicBezTo>
                <a:cubicBezTo>
                  <a:pt x="7171" y="979"/>
                  <a:pt x="7169" y="976"/>
                  <a:pt x="7167" y="973"/>
                </a:cubicBezTo>
                <a:cubicBezTo>
                  <a:pt x="7153" y="957"/>
                  <a:pt x="7142" y="938"/>
                  <a:pt x="7133" y="917"/>
                </a:cubicBezTo>
                <a:cubicBezTo>
                  <a:pt x="7124" y="896"/>
                  <a:pt x="7117" y="872"/>
                  <a:pt x="7112" y="845"/>
                </a:cubicBezTo>
                <a:cubicBezTo>
                  <a:pt x="7105" y="841"/>
                  <a:pt x="7095" y="836"/>
                  <a:pt x="7087" y="835"/>
                </a:cubicBezTo>
                <a:cubicBezTo>
                  <a:pt x="7079" y="835"/>
                  <a:pt x="7073" y="838"/>
                  <a:pt x="7069" y="849"/>
                </a:cubicBezTo>
                <a:cubicBezTo>
                  <a:pt x="7067" y="857"/>
                  <a:pt x="7067" y="864"/>
                  <a:pt x="7067" y="870"/>
                </a:cubicBezTo>
                <a:cubicBezTo>
                  <a:pt x="7067" y="963"/>
                  <a:pt x="7087" y="1057"/>
                  <a:pt x="7124" y="1132"/>
                </a:cubicBezTo>
                <a:cubicBezTo>
                  <a:pt x="7132" y="1147"/>
                  <a:pt x="7140" y="1162"/>
                  <a:pt x="7138" y="1184"/>
                </a:cubicBezTo>
                <a:cubicBezTo>
                  <a:pt x="7135" y="1204"/>
                  <a:pt x="7120" y="1211"/>
                  <a:pt x="7105" y="1218"/>
                </a:cubicBezTo>
                <a:cubicBezTo>
                  <a:pt x="7090" y="1225"/>
                  <a:pt x="7074" y="1232"/>
                  <a:pt x="7071" y="1252"/>
                </a:cubicBezTo>
                <a:cubicBezTo>
                  <a:pt x="7062" y="1238"/>
                  <a:pt x="7051" y="1229"/>
                  <a:pt x="7038" y="1225"/>
                </a:cubicBezTo>
                <a:cubicBezTo>
                  <a:pt x="7026" y="1220"/>
                  <a:pt x="7013" y="1221"/>
                  <a:pt x="7000" y="1227"/>
                </a:cubicBezTo>
                <a:cubicBezTo>
                  <a:pt x="6997" y="1207"/>
                  <a:pt x="6992" y="1187"/>
                  <a:pt x="6984" y="1168"/>
                </a:cubicBezTo>
                <a:cubicBezTo>
                  <a:pt x="6977" y="1149"/>
                  <a:pt x="6968" y="1131"/>
                  <a:pt x="6958" y="1116"/>
                </a:cubicBezTo>
                <a:cubicBezTo>
                  <a:pt x="6953" y="1114"/>
                  <a:pt x="6948" y="1119"/>
                  <a:pt x="6946" y="1127"/>
                </a:cubicBezTo>
                <a:cubicBezTo>
                  <a:pt x="6943" y="1134"/>
                  <a:pt x="6942" y="1144"/>
                  <a:pt x="6943" y="1153"/>
                </a:cubicBezTo>
                <a:cubicBezTo>
                  <a:pt x="6944" y="1161"/>
                  <a:pt x="6946" y="1169"/>
                  <a:pt x="6949" y="1178"/>
                </a:cubicBezTo>
                <a:cubicBezTo>
                  <a:pt x="6951" y="1187"/>
                  <a:pt x="6952" y="1196"/>
                  <a:pt x="6950" y="1204"/>
                </a:cubicBezTo>
                <a:cubicBezTo>
                  <a:pt x="6945" y="1200"/>
                  <a:pt x="6939" y="1199"/>
                  <a:pt x="6934" y="1201"/>
                </a:cubicBezTo>
                <a:cubicBezTo>
                  <a:pt x="6929" y="1203"/>
                  <a:pt x="6925" y="1207"/>
                  <a:pt x="6922" y="1215"/>
                </a:cubicBezTo>
                <a:cubicBezTo>
                  <a:pt x="6920" y="1201"/>
                  <a:pt x="6918" y="1188"/>
                  <a:pt x="6916" y="1175"/>
                </a:cubicBezTo>
                <a:cubicBezTo>
                  <a:pt x="6913" y="1162"/>
                  <a:pt x="6911" y="1150"/>
                  <a:pt x="6907" y="1137"/>
                </a:cubicBezTo>
                <a:cubicBezTo>
                  <a:pt x="6892" y="1132"/>
                  <a:pt x="6883" y="1159"/>
                  <a:pt x="6881" y="1184"/>
                </a:cubicBezTo>
                <a:cubicBezTo>
                  <a:pt x="6879" y="1208"/>
                  <a:pt x="6873" y="1237"/>
                  <a:pt x="6859" y="1242"/>
                </a:cubicBezTo>
                <a:cubicBezTo>
                  <a:pt x="6852" y="1245"/>
                  <a:pt x="6847" y="1240"/>
                  <a:pt x="6844" y="1230"/>
                </a:cubicBezTo>
                <a:cubicBezTo>
                  <a:pt x="6841" y="1221"/>
                  <a:pt x="6840" y="1208"/>
                  <a:pt x="6841" y="1197"/>
                </a:cubicBezTo>
                <a:cubicBezTo>
                  <a:pt x="6841" y="1172"/>
                  <a:pt x="6840" y="1147"/>
                  <a:pt x="6840" y="1122"/>
                </a:cubicBezTo>
                <a:cubicBezTo>
                  <a:pt x="6839" y="1097"/>
                  <a:pt x="6838" y="1072"/>
                  <a:pt x="6837" y="1047"/>
                </a:cubicBezTo>
                <a:cubicBezTo>
                  <a:pt x="6836" y="1033"/>
                  <a:pt x="6832" y="1016"/>
                  <a:pt x="6827" y="1004"/>
                </a:cubicBezTo>
                <a:cubicBezTo>
                  <a:pt x="6822" y="992"/>
                  <a:pt x="6814" y="986"/>
                  <a:pt x="6805" y="992"/>
                </a:cubicBezTo>
                <a:cubicBezTo>
                  <a:pt x="6806" y="984"/>
                  <a:pt x="6803" y="977"/>
                  <a:pt x="6799" y="972"/>
                </a:cubicBezTo>
                <a:cubicBezTo>
                  <a:pt x="6795" y="967"/>
                  <a:pt x="6789" y="964"/>
                  <a:pt x="6783" y="965"/>
                </a:cubicBezTo>
                <a:cubicBezTo>
                  <a:pt x="6779" y="967"/>
                  <a:pt x="6775" y="973"/>
                  <a:pt x="6772" y="979"/>
                </a:cubicBezTo>
                <a:cubicBezTo>
                  <a:pt x="6769" y="986"/>
                  <a:pt x="6767" y="994"/>
                  <a:pt x="6766" y="1003"/>
                </a:cubicBezTo>
                <a:cubicBezTo>
                  <a:pt x="6766" y="1010"/>
                  <a:pt x="6762" y="1014"/>
                  <a:pt x="6758" y="1018"/>
                </a:cubicBezTo>
                <a:cubicBezTo>
                  <a:pt x="6753" y="1022"/>
                  <a:pt x="6748" y="1026"/>
                  <a:pt x="6744" y="1030"/>
                </a:cubicBezTo>
                <a:cubicBezTo>
                  <a:pt x="6739" y="1033"/>
                  <a:pt x="6734" y="1037"/>
                  <a:pt x="6731" y="1042"/>
                </a:cubicBezTo>
                <a:cubicBezTo>
                  <a:pt x="6727" y="1048"/>
                  <a:pt x="6725" y="1055"/>
                  <a:pt x="6728" y="1064"/>
                </a:cubicBezTo>
                <a:cubicBezTo>
                  <a:pt x="6725" y="1057"/>
                  <a:pt x="6723" y="1051"/>
                  <a:pt x="6720" y="1046"/>
                </a:cubicBezTo>
                <a:cubicBezTo>
                  <a:pt x="6718" y="1041"/>
                  <a:pt x="6715" y="1037"/>
                  <a:pt x="6712" y="1034"/>
                </a:cubicBezTo>
                <a:cubicBezTo>
                  <a:pt x="6708" y="1030"/>
                  <a:pt x="6703" y="1029"/>
                  <a:pt x="6698" y="1031"/>
                </a:cubicBezTo>
                <a:cubicBezTo>
                  <a:pt x="6694" y="1032"/>
                  <a:pt x="6691" y="1037"/>
                  <a:pt x="6690" y="1044"/>
                </a:cubicBezTo>
                <a:cubicBezTo>
                  <a:pt x="6689" y="1054"/>
                  <a:pt x="6687" y="1063"/>
                  <a:pt x="6684" y="1072"/>
                </a:cubicBezTo>
                <a:cubicBezTo>
                  <a:pt x="6681" y="1081"/>
                  <a:pt x="6678" y="1089"/>
                  <a:pt x="6675" y="1097"/>
                </a:cubicBezTo>
                <a:cubicBezTo>
                  <a:pt x="6670" y="1091"/>
                  <a:pt x="6666" y="1086"/>
                  <a:pt x="6661" y="1080"/>
                </a:cubicBezTo>
                <a:cubicBezTo>
                  <a:pt x="6657" y="1074"/>
                  <a:pt x="6653" y="1067"/>
                  <a:pt x="6648" y="1060"/>
                </a:cubicBezTo>
                <a:cubicBezTo>
                  <a:pt x="6648" y="1074"/>
                  <a:pt x="6636" y="1082"/>
                  <a:pt x="6628" y="1082"/>
                </a:cubicBezTo>
                <a:cubicBezTo>
                  <a:pt x="6618" y="1082"/>
                  <a:pt x="6610" y="1079"/>
                  <a:pt x="6601" y="1082"/>
                </a:cubicBezTo>
                <a:cubicBezTo>
                  <a:pt x="6595" y="1083"/>
                  <a:pt x="6591" y="1087"/>
                  <a:pt x="6587" y="1093"/>
                </a:cubicBezTo>
                <a:cubicBezTo>
                  <a:pt x="6583" y="1098"/>
                  <a:pt x="6580" y="1105"/>
                  <a:pt x="6577" y="1112"/>
                </a:cubicBezTo>
                <a:cubicBezTo>
                  <a:pt x="6573" y="1119"/>
                  <a:pt x="6570" y="1128"/>
                  <a:pt x="6569" y="1137"/>
                </a:cubicBezTo>
                <a:cubicBezTo>
                  <a:pt x="6568" y="1145"/>
                  <a:pt x="6569" y="1153"/>
                  <a:pt x="6575" y="1156"/>
                </a:cubicBezTo>
                <a:cubicBezTo>
                  <a:pt x="6585" y="1163"/>
                  <a:pt x="6593" y="1175"/>
                  <a:pt x="6600" y="1188"/>
                </a:cubicBezTo>
                <a:cubicBezTo>
                  <a:pt x="6607" y="1202"/>
                  <a:pt x="6612" y="1217"/>
                  <a:pt x="6613" y="1234"/>
                </a:cubicBezTo>
                <a:cubicBezTo>
                  <a:pt x="6604" y="1236"/>
                  <a:pt x="6595" y="1238"/>
                  <a:pt x="6586" y="1241"/>
                </a:cubicBezTo>
                <a:cubicBezTo>
                  <a:pt x="6577" y="1244"/>
                  <a:pt x="6567" y="1247"/>
                  <a:pt x="6558" y="1249"/>
                </a:cubicBezTo>
                <a:cubicBezTo>
                  <a:pt x="6554" y="1224"/>
                  <a:pt x="6540" y="1209"/>
                  <a:pt x="6524" y="1212"/>
                </a:cubicBezTo>
                <a:cubicBezTo>
                  <a:pt x="6508" y="1215"/>
                  <a:pt x="6496" y="1243"/>
                  <a:pt x="6502" y="1262"/>
                </a:cubicBezTo>
                <a:cubicBezTo>
                  <a:pt x="6492" y="1269"/>
                  <a:pt x="6486" y="1244"/>
                  <a:pt x="6486" y="1227"/>
                </a:cubicBezTo>
                <a:cubicBezTo>
                  <a:pt x="6486" y="1210"/>
                  <a:pt x="6486" y="1190"/>
                  <a:pt x="6475" y="1187"/>
                </a:cubicBezTo>
                <a:cubicBezTo>
                  <a:pt x="6475" y="1192"/>
                  <a:pt x="6475" y="1196"/>
                  <a:pt x="6475" y="1200"/>
                </a:cubicBezTo>
                <a:cubicBezTo>
                  <a:pt x="6475" y="1204"/>
                  <a:pt x="6474" y="1209"/>
                  <a:pt x="6473" y="1215"/>
                </a:cubicBezTo>
                <a:cubicBezTo>
                  <a:pt x="6469" y="1233"/>
                  <a:pt x="6465" y="1244"/>
                  <a:pt x="6463" y="1250"/>
                </a:cubicBezTo>
                <a:cubicBezTo>
                  <a:pt x="6460" y="1257"/>
                  <a:pt x="6460" y="1259"/>
                  <a:pt x="6460" y="1259"/>
                </a:cubicBezTo>
                <a:cubicBezTo>
                  <a:pt x="6437" y="1237"/>
                  <a:pt x="6415" y="1286"/>
                  <a:pt x="6417" y="1324"/>
                </a:cubicBezTo>
                <a:cubicBezTo>
                  <a:pt x="6419" y="1361"/>
                  <a:pt x="6435" y="1399"/>
                  <a:pt x="6429" y="1436"/>
                </a:cubicBezTo>
                <a:cubicBezTo>
                  <a:pt x="6426" y="1450"/>
                  <a:pt x="6422" y="1462"/>
                  <a:pt x="6417" y="1475"/>
                </a:cubicBezTo>
                <a:cubicBezTo>
                  <a:pt x="6413" y="1487"/>
                  <a:pt x="6409" y="1500"/>
                  <a:pt x="6407" y="1514"/>
                </a:cubicBezTo>
                <a:cubicBezTo>
                  <a:pt x="6404" y="1527"/>
                  <a:pt x="6407" y="1543"/>
                  <a:pt x="6413" y="1555"/>
                </a:cubicBezTo>
                <a:cubicBezTo>
                  <a:pt x="6419" y="1566"/>
                  <a:pt x="6427" y="1573"/>
                  <a:pt x="6435" y="1566"/>
                </a:cubicBezTo>
                <a:cubicBezTo>
                  <a:pt x="6422" y="1593"/>
                  <a:pt x="6413" y="1625"/>
                  <a:pt x="6409" y="1660"/>
                </a:cubicBezTo>
                <a:cubicBezTo>
                  <a:pt x="6405" y="1694"/>
                  <a:pt x="6406" y="1730"/>
                  <a:pt x="6413" y="1764"/>
                </a:cubicBezTo>
                <a:cubicBezTo>
                  <a:pt x="6393" y="1790"/>
                  <a:pt x="6373" y="1716"/>
                  <a:pt x="6346" y="1716"/>
                </a:cubicBezTo>
                <a:cubicBezTo>
                  <a:pt x="6336" y="1716"/>
                  <a:pt x="6326" y="1730"/>
                  <a:pt x="6315" y="1737"/>
                </a:cubicBezTo>
                <a:cubicBezTo>
                  <a:pt x="6311" y="1742"/>
                  <a:pt x="6304" y="1744"/>
                  <a:pt x="6298" y="1743"/>
                </a:cubicBezTo>
                <a:cubicBezTo>
                  <a:pt x="6292" y="1742"/>
                  <a:pt x="6287" y="1739"/>
                  <a:pt x="6286" y="1730"/>
                </a:cubicBezTo>
                <a:cubicBezTo>
                  <a:pt x="6282" y="1752"/>
                  <a:pt x="6278" y="1774"/>
                  <a:pt x="6274" y="1796"/>
                </a:cubicBezTo>
                <a:cubicBezTo>
                  <a:pt x="6271" y="1818"/>
                  <a:pt x="6267" y="1840"/>
                  <a:pt x="6262" y="1862"/>
                </a:cubicBezTo>
                <a:cubicBezTo>
                  <a:pt x="6257" y="1853"/>
                  <a:pt x="6247" y="1847"/>
                  <a:pt x="6238" y="1848"/>
                </a:cubicBezTo>
                <a:cubicBezTo>
                  <a:pt x="6229" y="1848"/>
                  <a:pt x="6219" y="1853"/>
                  <a:pt x="6211" y="1862"/>
                </a:cubicBezTo>
                <a:cubicBezTo>
                  <a:pt x="6203" y="1870"/>
                  <a:pt x="6198" y="1882"/>
                  <a:pt x="6193" y="1895"/>
                </a:cubicBezTo>
                <a:cubicBezTo>
                  <a:pt x="6189" y="1908"/>
                  <a:pt x="6186" y="1922"/>
                  <a:pt x="6183" y="1934"/>
                </a:cubicBezTo>
                <a:cubicBezTo>
                  <a:pt x="6178" y="1949"/>
                  <a:pt x="6174" y="1965"/>
                  <a:pt x="6170" y="1981"/>
                </a:cubicBezTo>
                <a:cubicBezTo>
                  <a:pt x="6166" y="1998"/>
                  <a:pt x="6162" y="2014"/>
                  <a:pt x="6158" y="2030"/>
                </a:cubicBezTo>
                <a:cubicBezTo>
                  <a:pt x="6148" y="2030"/>
                  <a:pt x="6139" y="2030"/>
                  <a:pt x="6129" y="2030"/>
                </a:cubicBezTo>
                <a:cubicBezTo>
                  <a:pt x="6120" y="2030"/>
                  <a:pt x="6110" y="2031"/>
                  <a:pt x="6100" y="2033"/>
                </a:cubicBezTo>
                <a:cubicBezTo>
                  <a:pt x="6105" y="2057"/>
                  <a:pt x="6102" y="2082"/>
                  <a:pt x="6096" y="2106"/>
                </a:cubicBezTo>
                <a:cubicBezTo>
                  <a:pt x="6091" y="2130"/>
                  <a:pt x="6082" y="2154"/>
                  <a:pt x="6075" y="2176"/>
                </a:cubicBezTo>
                <a:cubicBezTo>
                  <a:pt x="6069" y="2198"/>
                  <a:pt x="6064" y="2226"/>
                  <a:pt x="6064" y="2252"/>
                </a:cubicBezTo>
                <a:cubicBezTo>
                  <a:pt x="6064" y="2277"/>
                  <a:pt x="6069" y="2300"/>
                  <a:pt x="6082" y="2316"/>
                </a:cubicBezTo>
                <a:cubicBezTo>
                  <a:pt x="6094" y="2316"/>
                  <a:pt x="6107" y="2318"/>
                  <a:pt x="6119" y="2322"/>
                </a:cubicBezTo>
                <a:cubicBezTo>
                  <a:pt x="6131" y="2326"/>
                  <a:pt x="6143" y="2332"/>
                  <a:pt x="6154" y="2340"/>
                </a:cubicBezTo>
                <a:cubicBezTo>
                  <a:pt x="6158" y="2334"/>
                  <a:pt x="6162" y="2327"/>
                  <a:pt x="6167" y="2321"/>
                </a:cubicBezTo>
                <a:cubicBezTo>
                  <a:pt x="6171" y="2315"/>
                  <a:pt x="6175" y="2309"/>
                  <a:pt x="6178" y="2303"/>
                </a:cubicBezTo>
                <a:cubicBezTo>
                  <a:pt x="6196" y="2309"/>
                  <a:pt x="6210" y="2330"/>
                  <a:pt x="6219" y="2355"/>
                </a:cubicBezTo>
                <a:cubicBezTo>
                  <a:pt x="6228" y="2381"/>
                  <a:pt x="6230" y="2412"/>
                  <a:pt x="6223" y="2439"/>
                </a:cubicBezTo>
                <a:cubicBezTo>
                  <a:pt x="6218" y="2441"/>
                  <a:pt x="6213" y="2442"/>
                  <a:pt x="6208" y="2444"/>
                </a:cubicBezTo>
                <a:cubicBezTo>
                  <a:pt x="6203" y="2446"/>
                  <a:pt x="6198" y="2448"/>
                  <a:pt x="6193" y="2449"/>
                </a:cubicBezTo>
                <a:cubicBezTo>
                  <a:pt x="6201" y="2460"/>
                  <a:pt x="6209" y="2471"/>
                  <a:pt x="6217" y="2482"/>
                </a:cubicBezTo>
                <a:cubicBezTo>
                  <a:pt x="6224" y="2493"/>
                  <a:pt x="6232" y="2504"/>
                  <a:pt x="6239" y="2515"/>
                </a:cubicBezTo>
                <a:cubicBezTo>
                  <a:pt x="6231" y="2515"/>
                  <a:pt x="6221" y="2516"/>
                  <a:pt x="6212" y="2521"/>
                </a:cubicBezTo>
                <a:cubicBezTo>
                  <a:pt x="6204" y="2526"/>
                  <a:pt x="6196" y="2535"/>
                  <a:pt x="6193" y="2548"/>
                </a:cubicBezTo>
                <a:cubicBezTo>
                  <a:pt x="6191" y="2555"/>
                  <a:pt x="6190" y="2562"/>
                  <a:pt x="6189" y="2569"/>
                </a:cubicBezTo>
                <a:cubicBezTo>
                  <a:pt x="6189" y="2577"/>
                  <a:pt x="6189" y="2584"/>
                  <a:pt x="6189" y="2592"/>
                </a:cubicBezTo>
                <a:cubicBezTo>
                  <a:pt x="6186" y="2654"/>
                  <a:pt x="6166" y="2711"/>
                  <a:pt x="6135" y="2749"/>
                </a:cubicBezTo>
                <a:cubicBezTo>
                  <a:pt x="6104" y="2787"/>
                  <a:pt x="6064" y="2807"/>
                  <a:pt x="6025" y="2797"/>
                </a:cubicBezTo>
                <a:cubicBezTo>
                  <a:pt x="6023" y="2806"/>
                  <a:pt x="6020" y="2816"/>
                  <a:pt x="6018" y="2825"/>
                </a:cubicBezTo>
                <a:cubicBezTo>
                  <a:pt x="6016" y="2834"/>
                  <a:pt x="6015" y="2844"/>
                  <a:pt x="6014" y="2853"/>
                </a:cubicBezTo>
                <a:cubicBezTo>
                  <a:pt x="6007" y="2853"/>
                  <a:pt x="6000" y="2851"/>
                  <a:pt x="5993" y="2848"/>
                </a:cubicBezTo>
                <a:cubicBezTo>
                  <a:pt x="5986" y="2845"/>
                  <a:pt x="5978" y="2842"/>
                  <a:pt x="5972" y="2838"/>
                </a:cubicBezTo>
                <a:cubicBezTo>
                  <a:pt x="5967" y="2864"/>
                  <a:pt x="5960" y="2888"/>
                  <a:pt x="5952" y="2909"/>
                </a:cubicBezTo>
                <a:cubicBezTo>
                  <a:pt x="5943" y="2931"/>
                  <a:pt x="5933" y="2951"/>
                  <a:pt x="5921" y="2968"/>
                </a:cubicBezTo>
                <a:cubicBezTo>
                  <a:pt x="5915" y="2966"/>
                  <a:pt x="5909" y="2965"/>
                  <a:pt x="5904" y="2963"/>
                </a:cubicBezTo>
                <a:cubicBezTo>
                  <a:pt x="5899" y="2962"/>
                  <a:pt x="5894" y="2959"/>
                  <a:pt x="5890" y="2958"/>
                </a:cubicBezTo>
                <a:cubicBezTo>
                  <a:pt x="5870" y="2977"/>
                  <a:pt x="5849" y="3002"/>
                  <a:pt x="5831" y="3023"/>
                </a:cubicBezTo>
                <a:cubicBezTo>
                  <a:pt x="5803" y="3057"/>
                  <a:pt x="5773" y="3091"/>
                  <a:pt x="5761" y="3145"/>
                </a:cubicBezTo>
                <a:cubicBezTo>
                  <a:pt x="5757" y="3171"/>
                  <a:pt x="5757" y="3197"/>
                  <a:pt x="5761" y="3222"/>
                </a:cubicBezTo>
                <a:cubicBezTo>
                  <a:pt x="5765" y="3247"/>
                  <a:pt x="5771" y="3271"/>
                  <a:pt x="5776" y="3295"/>
                </a:cubicBezTo>
                <a:cubicBezTo>
                  <a:pt x="5783" y="3297"/>
                  <a:pt x="5789" y="3300"/>
                  <a:pt x="5795" y="3301"/>
                </a:cubicBezTo>
                <a:cubicBezTo>
                  <a:pt x="5801" y="3303"/>
                  <a:pt x="5808" y="3304"/>
                  <a:pt x="5815" y="3306"/>
                </a:cubicBezTo>
                <a:cubicBezTo>
                  <a:pt x="5813" y="3323"/>
                  <a:pt x="5810" y="3340"/>
                  <a:pt x="5807" y="3355"/>
                </a:cubicBezTo>
                <a:cubicBezTo>
                  <a:pt x="5804" y="3371"/>
                  <a:pt x="5801" y="3386"/>
                  <a:pt x="5797" y="3400"/>
                </a:cubicBezTo>
                <a:cubicBezTo>
                  <a:pt x="5823" y="3417"/>
                  <a:pt x="5851" y="3437"/>
                  <a:pt x="5875" y="3462"/>
                </a:cubicBezTo>
                <a:cubicBezTo>
                  <a:pt x="5899" y="3487"/>
                  <a:pt x="5918" y="3517"/>
                  <a:pt x="5930" y="3558"/>
                </a:cubicBezTo>
                <a:cubicBezTo>
                  <a:pt x="5945" y="3553"/>
                  <a:pt x="5961" y="3548"/>
                  <a:pt x="5977" y="3542"/>
                </a:cubicBezTo>
                <a:cubicBezTo>
                  <a:pt x="5993" y="3537"/>
                  <a:pt x="6009" y="3533"/>
                  <a:pt x="6025" y="3528"/>
                </a:cubicBezTo>
                <a:cubicBezTo>
                  <a:pt x="6028" y="3521"/>
                  <a:pt x="6032" y="3514"/>
                  <a:pt x="6036" y="3508"/>
                </a:cubicBezTo>
                <a:cubicBezTo>
                  <a:pt x="6040" y="3502"/>
                  <a:pt x="6044" y="3497"/>
                  <a:pt x="6047" y="3490"/>
                </a:cubicBezTo>
                <a:cubicBezTo>
                  <a:pt x="6068" y="3476"/>
                  <a:pt x="6093" y="3473"/>
                  <a:pt x="6115" y="3481"/>
                </a:cubicBezTo>
                <a:cubicBezTo>
                  <a:pt x="6138" y="3489"/>
                  <a:pt x="6159" y="3507"/>
                  <a:pt x="6173" y="3534"/>
                </a:cubicBezTo>
                <a:cubicBezTo>
                  <a:pt x="6165" y="3568"/>
                  <a:pt x="6146" y="3596"/>
                  <a:pt x="6124" y="3614"/>
                </a:cubicBezTo>
                <a:cubicBezTo>
                  <a:pt x="6102" y="3631"/>
                  <a:pt x="6077" y="3637"/>
                  <a:pt x="6053" y="3627"/>
                </a:cubicBezTo>
                <a:cubicBezTo>
                  <a:pt x="6035" y="3620"/>
                  <a:pt x="6019" y="3602"/>
                  <a:pt x="5999" y="3602"/>
                </a:cubicBezTo>
                <a:cubicBezTo>
                  <a:pt x="5979" y="3602"/>
                  <a:pt x="5956" y="3623"/>
                  <a:pt x="5961" y="3654"/>
                </a:cubicBezTo>
                <a:cubicBezTo>
                  <a:pt x="5943" y="3669"/>
                  <a:pt x="5924" y="3681"/>
                  <a:pt x="5905" y="3687"/>
                </a:cubicBezTo>
                <a:cubicBezTo>
                  <a:pt x="5885" y="3693"/>
                  <a:pt x="5866" y="3695"/>
                  <a:pt x="5846" y="3692"/>
                </a:cubicBezTo>
                <a:cubicBezTo>
                  <a:pt x="5843" y="3705"/>
                  <a:pt x="5841" y="3719"/>
                  <a:pt x="5840" y="3732"/>
                </a:cubicBezTo>
                <a:cubicBezTo>
                  <a:pt x="5838" y="3745"/>
                  <a:pt x="5836" y="3757"/>
                  <a:pt x="5834" y="3769"/>
                </a:cubicBezTo>
                <a:cubicBezTo>
                  <a:pt x="5853" y="3783"/>
                  <a:pt x="5873" y="3799"/>
                  <a:pt x="5890" y="3820"/>
                </a:cubicBezTo>
                <a:cubicBezTo>
                  <a:pt x="5906" y="3840"/>
                  <a:pt x="5919" y="3866"/>
                  <a:pt x="5922" y="3897"/>
                </a:cubicBezTo>
                <a:cubicBezTo>
                  <a:pt x="5935" y="3885"/>
                  <a:pt x="5949" y="3878"/>
                  <a:pt x="5963" y="3878"/>
                </a:cubicBezTo>
                <a:cubicBezTo>
                  <a:pt x="5978" y="3878"/>
                  <a:pt x="5992" y="3885"/>
                  <a:pt x="6005" y="3897"/>
                </a:cubicBezTo>
                <a:cubicBezTo>
                  <a:pt x="5996" y="3912"/>
                  <a:pt x="5987" y="3927"/>
                  <a:pt x="5977" y="3941"/>
                </a:cubicBezTo>
                <a:cubicBezTo>
                  <a:pt x="5968" y="3955"/>
                  <a:pt x="5958" y="3968"/>
                  <a:pt x="5950" y="3984"/>
                </a:cubicBezTo>
                <a:cubicBezTo>
                  <a:pt x="5954" y="3977"/>
                  <a:pt x="5960" y="3979"/>
                  <a:pt x="5965" y="3985"/>
                </a:cubicBezTo>
                <a:cubicBezTo>
                  <a:pt x="5969" y="3990"/>
                  <a:pt x="5973" y="4000"/>
                  <a:pt x="5974" y="4009"/>
                </a:cubicBezTo>
                <a:cubicBezTo>
                  <a:pt x="5976" y="4025"/>
                  <a:pt x="5972" y="4046"/>
                  <a:pt x="5977" y="4063"/>
                </a:cubicBezTo>
                <a:cubicBezTo>
                  <a:pt x="5979" y="4071"/>
                  <a:pt x="5985" y="4077"/>
                  <a:pt x="5989" y="4084"/>
                </a:cubicBezTo>
                <a:cubicBezTo>
                  <a:pt x="6017" y="4115"/>
                  <a:pt x="6049" y="4145"/>
                  <a:pt x="6081" y="4162"/>
                </a:cubicBezTo>
                <a:cubicBezTo>
                  <a:pt x="6113" y="4178"/>
                  <a:pt x="6146" y="4181"/>
                  <a:pt x="6176" y="4155"/>
                </a:cubicBezTo>
                <a:cubicBezTo>
                  <a:pt x="6177" y="4143"/>
                  <a:pt x="6178" y="4130"/>
                  <a:pt x="6179" y="4118"/>
                </a:cubicBezTo>
                <a:cubicBezTo>
                  <a:pt x="6180" y="4105"/>
                  <a:pt x="6182" y="4092"/>
                  <a:pt x="6183" y="4080"/>
                </a:cubicBezTo>
                <a:cubicBezTo>
                  <a:pt x="6215" y="4067"/>
                  <a:pt x="6238" y="4131"/>
                  <a:pt x="6271" y="4142"/>
                </a:cubicBezTo>
                <a:cubicBezTo>
                  <a:pt x="6291" y="4149"/>
                  <a:pt x="6310" y="4127"/>
                  <a:pt x="6330" y="4124"/>
                </a:cubicBezTo>
                <a:cubicBezTo>
                  <a:pt x="6343" y="4121"/>
                  <a:pt x="6355" y="4122"/>
                  <a:pt x="6367" y="4125"/>
                </a:cubicBezTo>
                <a:cubicBezTo>
                  <a:pt x="6379" y="4128"/>
                  <a:pt x="6391" y="4133"/>
                  <a:pt x="6401" y="4139"/>
                </a:cubicBezTo>
                <a:cubicBezTo>
                  <a:pt x="6486" y="4176"/>
                  <a:pt x="6581" y="4221"/>
                  <a:pt x="6623" y="4339"/>
                </a:cubicBezTo>
                <a:cubicBezTo>
                  <a:pt x="6648" y="4408"/>
                  <a:pt x="6649" y="4490"/>
                  <a:pt x="6653" y="4565"/>
                </a:cubicBezTo>
                <a:cubicBezTo>
                  <a:pt x="6667" y="4574"/>
                  <a:pt x="6679" y="4593"/>
                  <a:pt x="6687" y="4614"/>
                </a:cubicBezTo>
                <a:cubicBezTo>
                  <a:pt x="6695" y="4635"/>
                  <a:pt x="6699" y="4660"/>
                  <a:pt x="6696" y="4684"/>
                </a:cubicBezTo>
                <a:cubicBezTo>
                  <a:pt x="6694" y="4721"/>
                  <a:pt x="6688" y="4755"/>
                  <a:pt x="6688" y="4793"/>
                </a:cubicBezTo>
                <a:cubicBezTo>
                  <a:pt x="6688" y="4804"/>
                  <a:pt x="6688" y="4817"/>
                  <a:pt x="6692" y="4824"/>
                </a:cubicBezTo>
                <a:cubicBezTo>
                  <a:pt x="6693" y="4827"/>
                  <a:pt x="6695" y="4831"/>
                  <a:pt x="6698" y="4835"/>
                </a:cubicBezTo>
                <a:cubicBezTo>
                  <a:pt x="6700" y="4839"/>
                  <a:pt x="6703" y="4843"/>
                  <a:pt x="6704" y="4848"/>
                </a:cubicBezTo>
                <a:cubicBezTo>
                  <a:pt x="6706" y="4856"/>
                  <a:pt x="6704" y="4864"/>
                  <a:pt x="6702" y="4872"/>
                </a:cubicBezTo>
                <a:cubicBezTo>
                  <a:pt x="6700" y="4880"/>
                  <a:pt x="6696" y="4888"/>
                  <a:pt x="6694" y="4895"/>
                </a:cubicBezTo>
                <a:cubicBezTo>
                  <a:pt x="6688" y="4912"/>
                  <a:pt x="6687" y="4932"/>
                  <a:pt x="6690" y="4951"/>
                </a:cubicBezTo>
                <a:cubicBezTo>
                  <a:pt x="6693" y="4971"/>
                  <a:pt x="6700" y="4989"/>
                  <a:pt x="6710" y="5001"/>
                </a:cubicBezTo>
                <a:cubicBezTo>
                  <a:pt x="6713" y="5005"/>
                  <a:pt x="6717" y="5008"/>
                  <a:pt x="6720" y="5013"/>
                </a:cubicBezTo>
                <a:cubicBezTo>
                  <a:pt x="6724" y="5017"/>
                  <a:pt x="6728" y="5022"/>
                  <a:pt x="6730" y="5028"/>
                </a:cubicBezTo>
                <a:cubicBezTo>
                  <a:pt x="6732" y="5038"/>
                  <a:pt x="6732" y="5049"/>
                  <a:pt x="6732" y="5059"/>
                </a:cubicBezTo>
                <a:cubicBezTo>
                  <a:pt x="6732" y="5162"/>
                  <a:pt x="6770" y="5261"/>
                  <a:pt x="6756" y="5363"/>
                </a:cubicBezTo>
                <a:cubicBezTo>
                  <a:pt x="6752" y="5394"/>
                  <a:pt x="6746" y="5435"/>
                  <a:pt x="6763" y="5451"/>
                </a:cubicBezTo>
                <a:cubicBezTo>
                  <a:pt x="6770" y="5458"/>
                  <a:pt x="6781" y="5462"/>
                  <a:pt x="6785" y="5475"/>
                </a:cubicBezTo>
                <a:cubicBezTo>
                  <a:pt x="6788" y="5485"/>
                  <a:pt x="6785" y="5497"/>
                  <a:pt x="6785" y="5506"/>
                </a:cubicBezTo>
                <a:cubicBezTo>
                  <a:pt x="6778" y="5544"/>
                  <a:pt x="6780" y="5584"/>
                  <a:pt x="6788" y="5621"/>
                </a:cubicBezTo>
                <a:cubicBezTo>
                  <a:pt x="6796" y="5658"/>
                  <a:pt x="6810" y="5692"/>
                  <a:pt x="6829" y="5718"/>
                </a:cubicBezTo>
                <a:cubicBezTo>
                  <a:pt x="6832" y="5721"/>
                  <a:pt x="6834" y="5724"/>
                  <a:pt x="6837" y="5725"/>
                </a:cubicBezTo>
                <a:cubicBezTo>
                  <a:pt x="6839" y="5727"/>
                  <a:pt x="6842" y="5728"/>
                  <a:pt x="6845" y="5728"/>
                </a:cubicBezTo>
                <a:cubicBezTo>
                  <a:pt x="6851" y="5730"/>
                  <a:pt x="6856" y="5725"/>
                  <a:pt x="6860" y="5719"/>
                </a:cubicBezTo>
                <a:cubicBezTo>
                  <a:pt x="6864" y="5712"/>
                  <a:pt x="6867" y="5702"/>
                  <a:pt x="6869" y="5693"/>
                </a:cubicBezTo>
                <a:cubicBezTo>
                  <a:pt x="6870" y="5685"/>
                  <a:pt x="6871" y="5676"/>
                  <a:pt x="6872" y="5667"/>
                </a:cubicBezTo>
                <a:cubicBezTo>
                  <a:pt x="6872" y="5659"/>
                  <a:pt x="6872" y="5650"/>
                  <a:pt x="6874" y="5640"/>
                </a:cubicBezTo>
                <a:cubicBezTo>
                  <a:pt x="6881" y="5634"/>
                  <a:pt x="6891" y="5638"/>
                  <a:pt x="6897" y="5646"/>
                </a:cubicBezTo>
                <a:cubicBezTo>
                  <a:pt x="6903" y="5655"/>
                  <a:pt x="6906" y="5668"/>
                  <a:pt x="6903" y="5680"/>
                </a:cubicBezTo>
                <a:cubicBezTo>
                  <a:pt x="6901" y="5688"/>
                  <a:pt x="6895" y="5696"/>
                  <a:pt x="6891" y="5703"/>
                </a:cubicBezTo>
                <a:cubicBezTo>
                  <a:pt x="6886" y="5711"/>
                  <a:pt x="6882" y="5718"/>
                  <a:pt x="6881" y="5728"/>
                </a:cubicBezTo>
                <a:cubicBezTo>
                  <a:pt x="6876" y="5752"/>
                  <a:pt x="6892" y="5776"/>
                  <a:pt x="6910" y="5776"/>
                </a:cubicBezTo>
                <a:cubicBezTo>
                  <a:pt x="6928" y="5776"/>
                  <a:pt x="6940" y="5762"/>
                  <a:pt x="6954" y="5745"/>
                </a:cubicBezTo>
                <a:cubicBezTo>
                  <a:pt x="6974" y="5755"/>
                  <a:pt x="6989" y="5781"/>
                  <a:pt x="6997" y="5811"/>
                </a:cubicBezTo>
                <a:cubicBezTo>
                  <a:pt x="7004" y="5842"/>
                  <a:pt x="7005" y="5876"/>
                  <a:pt x="6996" y="5905"/>
                </a:cubicBezTo>
                <a:cubicBezTo>
                  <a:pt x="6976" y="5900"/>
                  <a:pt x="6956" y="5892"/>
                  <a:pt x="6938" y="5880"/>
                </a:cubicBezTo>
                <a:cubicBezTo>
                  <a:pt x="6919" y="5868"/>
                  <a:pt x="6902" y="5854"/>
                  <a:pt x="6885" y="5837"/>
                </a:cubicBezTo>
                <a:cubicBezTo>
                  <a:pt x="6863" y="5834"/>
                  <a:pt x="6851" y="5877"/>
                  <a:pt x="6851" y="5911"/>
                </a:cubicBezTo>
                <a:cubicBezTo>
                  <a:pt x="6851" y="5945"/>
                  <a:pt x="6859" y="5988"/>
                  <a:pt x="6841" y="6011"/>
                </a:cubicBezTo>
                <a:cubicBezTo>
                  <a:pt x="6831" y="6026"/>
                  <a:pt x="6815" y="6032"/>
                  <a:pt x="6815" y="6051"/>
                </a:cubicBezTo>
                <a:cubicBezTo>
                  <a:pt x="6815" y="6063"/>
                  <a:pt x="6819" y="6072"/>
                  <a:pt x="6821" y="6079"/>
                </a:cubicBezTo>
                <a:cubicBezTo>
                  <a:pt x="6830" y="6097"/>
                  <a:pt x="6837" y="6118"/>
                  <a:pt x="6841" y="6140"/>
                </a:cubicBezTo>
                <a:cubicBezTo>
                  <a:pt x="6846" y="6162"/>
                  <a:pt x="6849" y="6185"/>
                  <a:pt x="6850" y="6209"/>
                </a:cubicBezTo>
                <a:cubicBezTo>
                  <a:pt x="6850" y="6215"/>
                  <a:pt x="6849" y="6223"/>
                  <a:pt x="6850" y="6229"/>
                </a:cubicBezTo>
                <a:cubicBezTo>
                  <a:pt x="6850" y="6236"/>
                  <a:pt x="6852" y="6242"/>
                  <a:pt x="6854" y="6246"/>
                </a:cubicBezTo>
                <a:cubicBezTo>
                  <a:pt x="6860" y="6262"/>
                  <a:pt x="6870" y="6268"/>
                  <a:pt x="6882" y="6268"/>
                </a:cubicBezTo>
                <a:cubicBezTo>
                  <a:pt x="6894" y="6269"/>
                  <a:pt x="6907" y="6264"/>
                  <a:pt x="6918" y="6256"/>
                </a:cubicBezTo>
                <a:cubicBezTo>
                  <a:pt x="6925" y="6253"/>
                  <a:pt x="6932" y="6249"/>
                  <a:pt x="6938" y="6245"/>
                </a:cubicBezTo>
                <a:cubicBezTo>
                  <a:pt x="6945" y="6241"/>
                  <a:pt x="6953" y="6237"/>
                  <a:pt x="6960" y="6234"/>
                </a:cubicBezTo>
                <a:cubicBezTo>
                  <a:pt x="6964" y="6232"/>
                  <a:pt x="6967" y="6229"/>
                  <a:pt x="6970" y="6225"/>
                </a:cubicBezTo>
                <a:cubicBezTo>
                  <a:pt x="6973" y="6222"/>
                  <a:pt x="6975" y="6217"/>
                  <a:pt x="6976" y="6213"/>
                </a:cubicBezTo>
                <a:cubicBezTo>
                  <a:pt x="6977" y="6206"/>
                  <a:pt x="6975" y="6199"/>
                  <a:pt x="6974" y="6192"/>
                </a:cubicBezTo>
                <a:cubicBezTo>
                  <a:pt x="6973" y="6186"/>
                  <a:pt x="6972" y="6180"/>
                  <a:pt x="6974" y="6175"/>
                </a:cubicBezTo>
                <a:cubicBezTo>
                  <a:pt x="6975" y="6172"/>
                  <a:pt x="6976" y="6170"/>
                  <a:pt x="6978" y="6169"/>
                </a:cubicBezTo>
                <a:cubicBezTo>
                  <a:pt x="6980" y="6169"/>
                  <a:pt x="6983" y="6169"/>
                  <a:pt x="6985" y="6169"/>
                </a:cubicBezTo>
                <a:cubicBezTo>
                  <a:pt x="6993" y="6167"/>
                  <a:pt x="7000" y="6165"/>
                  <a:pt x="7007" y="6163"/>
                </a:cubicBezTo>
                <a:cubicBezTo>
                  <a:pt x="7014" y="6161"/>
                  <a:pt x="7021" y="6159"/>
                  <a:pt x="7029" y="6157"/>
                </a:cubicBezTo>
                <a:cubicBezTo>
                  <a:pt x="7036" y="6184"/>
                  <a:pt x="7042" y="6216"/>
                  <a:pt x="7043" y="6245"/>
                </a:cubicBezTo>
                <a:cubicBezTo>
                  <a:pt x="7044" y="6274"/>
                  <a:pt x="7040" y="6301"/>
                  <a:pt x="7027" y="6322"/>
                </a:cubicBezTo>
                <a:cubicBezTo>
                  <a:pt x="7036" y="6318"/>
                  <a:pt x="7042" y="6328"/>
                  <a:pt x="7046" y="6341"/>
                </a:cubicBezTo>
                <a:cubicBezTo>
                  <a:pt x="7049" y="6354"/>
                  <a:pt x="7049" y="6371"/>
                  <a:pt x="7045" y="6383"/>
                </a:cubicBezTo>
                <a:cubicBezTo>
                  <a:pt x="7040" y="6395"/>
                  <a:pt x="7034" y="6406"/>
                  <a:pt x="7029" y="6418"/>
                </a:cubicBezTo>
                <a:cubicBezTo>
                  <a:pt x="7024" y="6429"/>
                  <a:pt x="7019" y="6441"/>
                  <a:pt x="7016" y="6454"/>
                </a:cubicBezTo>
                <a:cubicBezTo>
                  <a:pt x="7005" y="6449"/>
                  <a:pt x="6994" y="6444"/>
                  <a:pt x="6982" y="6439"/>
                </a:cubicBezTo>
                <a:cubicBezTo>
                  <a:pt x="6970" y="6433"/>
                  <a:pt x="6959" y="6429"/>
                  <a:pt x="6948" y="6424"/>
                </a:cubicBezTo>
                <a:cubicBezTo>
                  <a:pt x="6942" y="6422"/>
                  <a:pt x="6936" y="6420"/>
                  <a:pt x="6931" y="6419"/>
                </a:cubicBezTo>
                <a:cubicBezTo>
                  <a:pt x="6925" y="6417"/>
                  <a:pt x="6920" y="6417"/>
                  <a:pt x="6916" y="6420"/>
                </a:cubicBezTo>
                <a:cubicBezTo>
                  <a:pt x="6911" y="6424"/>
                  <a:pt x="6907" y="6432"/>
                  <a:pt x="6906" y="6440"/>
                </a:cubicBezTo>
                <a:cubicBezTo>
                  <a:pt x="6904" y="6448"/>
                  <a:pt x="6905" y="6456"/>
                  <a:pt x="6910" y="6461"/>
                </a:cubicBezTo>
                <a:cubicBezTo>
                  <a:pt x="6914" y="6458"/>
                  <a:pt x="6918" y="6460"/>
                  <a:pt x="6920" y="6465"/>
                </a:cubicBezTo>
                <a:cubicBezTo>
                  <a:pt x="6922" y="6470"/>
                  <a:pt x="6923" y="6478"/>
                  <a:pt x="6922" y="6485"/>
                </a:cubicBezTo>
                <a:cubicBezTo>
                  <a:pt x="6921" y="6492"/>
                  <a:pt x="6919" y="6498"/>
                  <a:pt x="6916" y="6504"/>
                </a:cubicBezTo>
                <a:cubicBezTo>
                  <a:pt x="6914" y="6510"/>
                  <a:pt x="6912" y="6515"/>
                  <a:pt x="6910" y="6519"/>
                </a:cubicBezTo>
                <a:cubicBezTo>
                  <a:pt x="6902" y="6536"/>
                  <a:pt x="6898" y="6557"/>
                  <a:pt x="6898" y="6578"/>
                </a:cubicBezTo>
                <a:cubicBezTo>
                  <a:pt x="6897" y="6599"/>
                  <a:pt x="6900" y="6621"/>
                  <a:pt x="6903" y="6641"/>
                </a:cubicBezTo>
                <a:cubicBezTo>
                  <a:pt x="6908" y="6684"/>
                  <a:pt x="6903" y="6731"/>
                  <a:pt x="6900" y="6777"/>
                </a:cubicBezTo>
                <a:cubicBezTo>
                  <a:pt x="6897" y="6823"/>
                  <a:pt x="6895" y="6868"/>
                  <a:pt x="6903" y="6909"/>
                </a:cubicBezTo>
                <a:cubicBezTo>
                  <a:pt x="6909" y="6943"/>
                  <a:pt x="6918" y="6978"/>
                  <a:pt x="6923" y="7012"/>
                </a:cubicBezTo>
                <a:cubicBezTo>
                  <a:pt x="6928" y="7047"/>
                  <a:pt x="6930" y="7080"/>
                  <a:pt x="6922" y="7113"/>
                </a:cubicBezTo>
                <a:cubicBezTo>
                  <a:pt x="6927" y="7116"/>
                  <a:pt x="6931" y="7119"/>
                  <a:pt x="6935" y="7121"/>
                </a:cubicBezTo>
                <a:cubicBezTo>
                  <a:pt x="6939" y="7124"/>
                  <a:pt x="6943" y="7126"/>
                  <a:pt x="6948" y="7129"/>
                </a:cubicBezTo>
                <a:cubicBezTo>
                  <a:pt x="6956" y="7188"/>
                  <a:pt x="6965" y="7245"/>
                  <a:pt x="6975" y="7303"/>
                </a:cubicBezTo>
                <a:cubicBezTo>
                  <a:pt x="6984" y="7360"/>
                  <a:pt x="6994" y="7416"/>
                  <a:pt x="7003" y="7474"/>
                </a:cubicBezTo>
                <a:cubicBezTo>
                  <a:pt x="7004" y="7481"/>
                  <a:pt x="7005" y="7490"/>
                  <a:pt x="7006" y="7497"/>
                </a:cubicBezTo>
                <a:cubicBezTo>
                  <a:pt x="7008" y="7504"/>
                  <a:pt x="7010" y="7510"/>
                  <a:pt x="7013" y="7515"/>
                </a:cubicBezTo>
                <a:cubicBezTo>
                  <a:pt x="7016" y="7521"/>
                  <a:pt x="7019" y="7524"/>
                  <a:pt x="7022" y="7528"/>
                </a:cubicBezTo>
                <a:cubicBezTo>
                  <a:pt x="7025" y="7532"/>
                  <a:pt x="7028" y="7536"/>
                  <a:pt x="7029" y="7543"/>
                </a:cubicBezTo>
                <a:cubicBezTo>
                  <a:pt x="7033" y="7557"/>
                  <a:pt x="7031" y="7570"/>
                  <a:pt x="7031" y="7583"/>
                </a:cubicBezTo>
                <a:cubicBezTo>
                  <a:pt x="7031" y="7635"/>
                  <a:pt x="7063" y="7673"/>
                  <a:pt x="7083" y="7717"/>
                </a:cubicBezTo>
                <a:cubicBezTo>
                  <a:pt x="7094" y="7741"/>
                  <a:pt x="7101" y="7768"/>
                  <a:pt x="7106" y="7795"/>
                </a:cubicBezTo>
                <a:cubicBezTo>
                  <a:pt x="7112" y="7823"/>
                  <a:pt x="7116" y="7851"/>
                  <a:pt x="7120" y="7881"/>
                </a:cubicBezTo>
                <a:cubicBezTo>
                  <a:pt x="7126" y="7881"/>
                  <a:pt x="7131" y="7882"/>
                  <a:pt x="7136" y="7882"/>
                </a:cubicBezTo>
                <a:cubicBezTo>
                  <a:pt x="7141" y="7883"/>
                  <a:pt x="7146" y="7884"/>
                  <a:pt x="7152" y="7884"/>
                </a:cubicBezTo>
                <a:cubicBezTo>
                  <a:pt x="7146" y="7903"/>
                  <a:pt x="7147" y="7922"/>
                  <a:pt x="7151" y="7941"/>
                </a:cubicBezTo>
                <a:cubicBezTo>
                  <a:pt x="7155" y="7960"/>
                  <a:pt x="7163" y="7979"/>
                  <a:pt x="7171" y="7996"/>
                </a:cubicBezTo>
                <a:cubicBezTo>
                  <a:pt x="7179" y="8011"/>
                  <a:pt x="7186" y="8027"/>
                  <a:pt x="7194" y="8043"/>
                </a:cubicBezTo>
                <a:cubicBezTo>
                  <a:pt x="7201" y="8058"/>
                  <a:pt x="7209" y="8073"/>
                  <a:pt x="7215" y="8089"/>
                </a:cubicBezTo>
                <a:cubicBezTo>
                  <a:pt x="7225" y="8109"/>
                  <a:pt x="7236" y="8131"/>
                  <a:pt x="7249" y="8148"/>
                </a:cubicBezTo>
                <a:cubicBezTo>
                  <a:pt x="7262" y="8165"/>
                  <a:pt x="7277" y="8179"/>
                  <a:pt x="7295" y="8180"/>
                </a:cubicBezTo>
                <a:cubicBezTo>
                  <a:pt x="7299" y="8170"/>
                  <a:pt x="7307" y="8168"/>
                  <a:pt x="7315" y="8169"/>
                </a:cubicBezTo>
                <a:cubicBezTo>
                  <a:pt x="7324" y="8170"/>
                  <a:pt x="7333" y="8175"/>
                  <a:pt x="7340" y="8180"/>
                </a:cubicBezTo>
                <a:cubicBezTo>
                  <a:pt x="7356" y="8194"/>
                  <a:pt x="7373" y="8208"/>
                  <a:pt x="7389" y="8225"/>
                </a:cubicBezTo>
                <a:cubicBezTo>
                  <a:pt x="7405" y="8242"/>
                  <a:pt x="7421" y="8261"/>
                  <a:pt x="7433" y="8283"/>
                </a:cubicBezTo>
                <a:cubicBezTo>
                  <a:pt x="7449" y="8310"/>
                  <a:pt x="7461" y="8345"/>
                  <a:pt x="7483" y="8348"/>
                </a:cubicBezTo>
                <a:cubicBezTo>
                  <a:pt x="7506" y="8351"/>
                  <a:pt x="7525" y="8325"/>
                  <a:pt x="7532" y="8291"/>
                </a:cubicBezTo>
                <a:cubicBezTo>
                  <a:pt x="7535" y="8274"/>
                  <a:pt x="7536" y="8257"/>
                  <a:pt x="7535" y="8240"/>
                </a:cubicBezTo>
                <a:cubicBezTo>
                  <a:pt x="7534" y="8223"/>
                  <a:pt x="7532" y="8205"/>
                  <a:pt x="7530" y="8188"/>
                </a:cubicBezTo>
                <a:cubicBezTo>
                  <a:pt x="7534" y="8187"/>
                  <a:pt x="7537" y="8186"/>
                  <a:pt x="7541" y="8185"/>
                </a:cubicBezTo>
                <a:cubicBezTo>
                  <a:pt x="7544" y="8184"/>
                  <a:pt x="7548" y="8183"/>
                  <a:pt x="7552" y="8180"/>
                </a:cubicBezTo>
                <a:cubicBezTo>
                  <a:pt x="7554" y="8160"/>
                  <a:pt x="7554" y="8139"/>
                  <a:pt x="7554" y="8118"/>
                </a:cubicBezTo>
                <a:cubicBezTo>
                  <a:pt x="7555" y="8097"/>
                  <a:pt x="7556" y="8075"/>
                  <a:pt x="7557" y="8055"/>
                </a:cubicBezTo>
                <a:cubicBezTo>
                  <a:pt x="7558" y="8047"/>
                  <a:pt x="7560" y="8040"/>
                  <a:pt x="7561" y="8033"/>
                </a:cubicBezTo>
                <a:cubicBezTo>
                  <a:pt x="7562" y="8025"/>
                  <a:pt x="7563" y="8017"/>
                  <a:pt x="7564" y="8011"/>
                </a:cubicBezTo>
                <a:cubicBezTo>
                  <a:pt x="7568" y="7978"/>
                  <a:pt x="7572" y="7943"/>
                  <a:pt x="7571" y="7911"/>
                </a:cubicBezTo>
                <a:cubicBezTo>
                  <a:pt x="7570" y="7878"/>
                  <a:pt x="7564" y="7848"/>
                  <a:pt x="7550" y="7826"/>
                </a:cubicBezTo>
                <a:cubicBezTo>
                  <a:pt x="7553" y="7824"/>
                  <a:pt x="7557" y="7822"/>
                  <a:pt x="7560" y="7819"/>
                </a:cubicBezTo>
                <a:cubicBezTo>
                  <a:pt x="7564" y="7817"/>
                  <a:pt x="7567" y="7814"/>
                  <a:pt x="7570" y="7813"/>
                </a:cubicBezTo>
                <a:cubicBezTo>
                  <a:pt x="7582" y="7788"/>
                  <a:pt x="7593" y="7765"/>
                  <a:pt x="7603" y="7744"/>
                </a:cubicBezTo>
                <a:cubicBezTo>
                  <a:pt x="7651" y="7651"/>
                  <a:pt x="7699" y="7536"/>
                  <a:pt x="7677" y="7424"/>
                </a:cubicBezTo>
                <a:cubicBezTo>
                  <a:pt x="7680" y="7425"/>
                  <a:pt x="7683" y="7426"/>
                  <a:pt x="7686" y="7427"/>
                </a:cubicBezTo>
                <a:cubicBezTo>
                  <a:pt x="7690" y="7428"/>
                  <a:pt x="7693" y="7428"/>
                  <a:pt x="7697" y="7430"/>
                </a:cubicBezTo>
                <a:cubicBezTo>
                  <a:pt x="7696" y="7406"/>
                  <a:pt x="7693" y="7383"/>
                  <a:pt x="7688" y="7360"/>
                </a:cubicBezTo>
                <a:cubicBezTo>
                  <a:pt x="7683" y="7338"/>
                  <a:pt x="7675" y="7316"/>
                  <a:pt x="7667" y="7297"/>
                </a:cubicBezTo>
                <a:cubicBezTo>
                  <a:pt x="7675" y="7300"/>
                  <a:pt x="7684" y="7304"/>
                  <a:pt x="7692" y="7305"/>
                </a:cubicBezTo>
                <a:cubicBezTo>
                  <a:pt x="7701" y="7306"/>
                  <a:pt x="7709" y="7304"/>
                  <a:pt x="7716" y="7297"/>
                </a:cubicBezTo>
                <a:cubicBezTo>
                  <a:pt x="7732" y="7283"/>
                  <a:pt x="7738" y="7252"/>
                  <a:pt x="7744" y="7224"/>
                </a:cubicBezTo>
                <a:cubicBezTo>
                  <a:pt x="7750" y="7195"/>
                  <a:pt x="7756" y="7169"/>
                  <a:pt x="7774" y="7163"/>
                </a:cubicBezTo>
                <a:cubicBezTo>
                  <a:pt x="7778" y="7171"/>
                  <a:pt x="7783" y="7177"/>
                  <a:pt x="7788" y="7182"/>
                </a:cubicBezTo>
                <a:cubicBezTo>
                  <a:pt x="7792" y="7187"/>
                  <a:pt x="7797" y="7191"/>
                  <a:pt x="7803" y="7195"/>
                </a:cubicBezTo>
                <a:cubicBezTo>
                  <a:pt x="7804" y="7176"/>
                  <a:pt x="7807" y="7158"/>
                  <a:pt x="7811" y="7140"/>
                </a:cubicBezTo>
                <a:cubicBezTo>
                  <a:pt x="7815" y="7123"/>
                  <a:pt x="7821" y="7107"/>
                  <a:pt x="7827" y="7092"/>
                </a:cubicBezTo>
                <a:cubicBezTo>
                  <a:pt x="7832" y="7107"/>
                  <a:pt x="7836" y="7123"/>
                  <a:pt x="7838" y="7140"/>
                </a:cubicBezTo>
                <a:cubicBezTo>
                  <a:pt x="7840" y="7158"/>
                  <a:pt x="7841" y="7176"/>
                  <a:pt x="7841" y="7195"/>
                </a:cubicBezTo>
                <a:cubicBezTo>
                  <a:pt x="7844" y="7185"/>
                  <a:pt x="7851" y="7183"/>
                  <a:pt x="7859" y="7183"/>
                </a:cubicBezTo>
                <a:cubicBezTo>
                  <a:pt x="7868" y="7183"/>
                  <a:pt x="7877" y="7184"/>
                  <a:pt x="7885" y="7184"/>
                </a:cubicBezTo>
                <a:cubicBezTo>
                  <a:pt x="7901" y="7186"/>
                  <a:pt x="7914" y="7173"/>
                  <a:pt x="7923" y="7154"/>
                </a:cubicBezTo>
                <a:cubicBezTo>
                  <a:pt x="7932" y="7135"/>
                  <a:pt x="7935" y="7111"/>
                  <a:pt x="7929" y="7089"/>
                </a:cubicBezTo>
                <a:cubicBezTo>
                  <a:pt x="7935" y="7086"/>
                  <a:pt x="7942" y="7084"/>
                  <a:pt x="7949" y="7085"/>
                </a:cubicBezTo>
                <a:cubicBezTo>
                  <a:pt x="7955" y="7085"/>
                  <a:pt x="7962" y="7089"/>
                  <a:pt x="7968" y="7096"/>
                </a:cubicBezTo>
                <a:cubicBezTo>
                  <a:pt x="7974" y="7077"/>
                  <a:pt x="7982" y="7060"/>
                  <a:pt x="7992" y="7047"/>
                </a:cubicBezTo>
                <a:cubicBezTo>
                  <a:pt x="8002" y="7034"/>
                  <a:pt x="8013" y="7023"/>
                  <a:pt x="8025" y="7014"/>
                </a:cubicBezTo>
                <a:cubicBezTo>
                  <a:pt x="8028" y="7012"/>
                  <a:pt x="8031" y="7010"/>
                  <a:pt x="8034" y="7007"/>
                </a:cubicBezTo>
                <a:cubicBezTo>
                  <a:pt x="8037" y="7004"/>
                  <a:pt x="8041" y="7001"/>
                  <a:pt x="8043" y="6998"/>
                </a:cubicBezTo>
                <a:cubicBezTo>
                  <a:pt x="8045" y="6993"/>
                  <a:pt x="8047" y="6989"/>
                  <a:pt x="8048" y="6985"/>
                </a:cubicBezTo>
                <a:cubicBezTo>
                  <a:pt x="8049" y="6980"/>
                  <a:pt x="8050" y="6975"/>
                  <a:pt x="8051" y="6970"/>
                </a:cubicBezTo>
                <a:cubicBezTo>
                  <a:pt x="8060" y="6929"/>
                  <a:pt x="8076" y="6892"/>
                  <a:pt x="8096" y="6865"/>
                </a:cubicBezTo>
                <a:cubicBezTo>
                  <a:pt x="8129" y="6819"/>
                  <a:pt x="8149" y="6759"/>
                  <a:pt x="8160" y="6691"/>
                </a:cubicBezTo>
                <a:cubicBezTo>
                  <a:pt x="8176" y="6710"/>
                  <a:pt x="8203" y="6684"/>
                  <a:pt x="8205" y="6649"/>
                </a:cubicBezTo>
                <a:cubicBezTo>
                  <a:pt x="8207" y="6615"/>
                  <a:pt x="8191" y="6588"/>
                  <a:pt x="8178" y="6561"/>
                </a:cubicBezTo>
                <a:cubicBezTo>
                  <a:pt x="8171" y="6547"/>
                  <a:pt x="8165" y="6532"/>
                  <a:pt x="8160" y="6518"/>
                </a:cubicBezTo>
                <a:cubicBezTo>
                  <a:pt x="8155" y="6503"/>
                  <a:pt x="8153" y="6488"/>
                  <a:pt x="8154" y="6471"/>
                </a:cubicBezTo>
                <a:cubicBezTo>
                  <a:pt x="8157" y="6480"/>
                  <a:pt x="8162" y="6487"/>
                  <a:pt x="8168" y="6491"/>
                </a:cubicBezTo>
                <a:cubicBezTo>
                  <a:pt x="8173" y="6495"/>
                  <a:pt x="8179" y="6497"/>
                  <a:pt x="8184" y="6496"/>
                </a:cubicBezTo>
                <a:cubicBezTo>
                  <a:pt x="8188" y="6522"/>
                  <a:pt x="8196" y="6546"/>
                  <a:pt x="8209" y="6564"/>
                </a:cubicBezTo>
                <a:cubicBezTo>
                  <a:pt x="8221" y="6583"/>
                  <a:pt x="8236" y="6596"/>
                  <a:pt x="8253" y="6601"/>
                </a:cubicBezTo>
                <a:cubicBezTo>
                  <a:pt x="8276" y="6591"/>
                  <a:pt x="8299" y="6580"/>
                  <a:pt x="8322" y="6569"/>
                </a:cubicBezTo>
                <a:cubicBezTo>
                  <a:pt x="8345" y="6558"/>
                  <a:pt x="8367" y="6546"/>
                  <a:pt x="8390" y="6536"/>
                </a:cubicBezTo>
                <a:cubicBezTo>
                  <a:pt x="8395" y="6523"/>
                  <a:pt x="8398" y="6517"/>
                  <a:pt x="8407" y="6517"/>
                </a:cubicBezTo>
                <a:cubicBezTo>
                  <a:pt x="8413" y="6517"/>
                  <a:pt x="8419" y="6520"/>
                  <a:pt x="8426" y="6517"/>
                </a:cubicBezTo>
                <a:cubicBezTo>
                  <a:pt x="8428" y="6515"/>
                  <a:pt x="8431" y="6513"/>
                  <a:pt x="8433" y="6511"/>
                </a:cubicBezTo>
                <a:cubicBezTo>
                  <a:pt x="8435" y="6509"/>
                  <a:pt x="8437" y="6506"/>
                  <a:pt x="8439" y="6502"/>
                </a:cubicBezTo>
                <a:cubicBezTo>
                  <a:pt x="8457" y="6478"/>
                  <a:pt x="8476" y="6456"/>
                  <a:pt x="8497" y="6437"/>
                </a:cubicBezTo>
                <a:cubicBezTo>
                  <a:pt x="8518" y="6417"/>
                  <a:pt x="8540" y="6400"/>
                  <a:pt x="8562" y="6387"/>
                </a:cubicBezTo>
                <a:cubicBezTo>
                  <a:pt x="8566" y="6383"/>
                  <a:pt x="8571" y="6380"/>
                  <a:pt x="8576" y="6379"/>
                </a:cubicBezTo>
                <a:cubicBezTo>
                  <a:pt x="8582" y="6378"/>
                  <a:pt x="8587" y="6379"/>
                  <a:pt x="8592" y="6380"/>
                </a:cubicBezTo>
                <a:cubicBezTo>
                  <a:pt x="8608" y="6344"/>
                  <a:pt x="8626" y="6311"/>
                  <a:pt x="8646" y="6280"/>
                </a:cubicBezTo>
                <a:cubicBezTo>
                  <a:pt x="8666" y="6250"/>
                  <a:pt x="8689" y="6223"/>
                  <a:pt x="8712" y="6200"/>
                </a:cubicBezTo>
                <a:cubicBezTo>
                  <a:pt x="8720" y="6192"/>
                  <a:pt x="8727" y="6185"/>
                  <a:pt x="8735" y="6177"/>
                </a:cubicBezTo>
                <a:cubicBezTo>
                  <a:pt x="8742" y="6169"/>
                  <a:pt x="8749" y="6160"/>
                  <a:pt x="8754" y="6147"/>
                </a:cubicBezTo>
                <a:cubicBezTo>
                  <a:pt x="8758" y="6143"/>
                  <a:pt x="8760" y="6136"/>
                  <a:pt x="8763" y="6131"/>
                </a:cubicBezTo>
                <a:cubicBezTo>
                  <a:pt x="8766" y="6126"/>
                  <a:pt x="8769" y="6120"/>
                  <a:pt x="8772" y="6116"/>
                </a:cubicBezTo>
                <a:cubicBezTo>
                  <a:pt x="8776" y="6111"/>
                  <a:pt x="8781" y="6109"/>
                  <a:pt x="8786" y="6105"/>
                </a:cubicBezTo>
                <a:cubicBezTo>
                  <a:pt x="8792" y="6102"/>
                  <a:pt x="8797" y="6098"/>
                  <a:pt x="8803" y="6093"/>
                </a:cubicBezTo>
                <a:cubicBezTo>
                  <a:pt x="8807" y="6088"/>
                  <a:pt x="8812" y="6081"/>
                  <a:pt x="8814" y="6072"/>
                </a:cubicBezTo>
                <a:cubicBezTo>
                  <a:pt x="8817" y="6064"/>
                  <a:pt x="8818" y="6055"/>
                  <a:pt x="8814" y="6048"/>
                </a:cubicBezTo>
                <a:cubicBezTo>
                  <a:pt x="8784" y="6048"/>
                  <a:pt x="8750" y="6045"/>
                  <a:pt x="8719" y="6045"/>
                </a:cubicBezTo>
                <a:cubicBezTo>
                  <a:pt x="8708" y="6045"/>
                  <a:pt x="8697" y="6045"/>
                  <a:pt x="8688" y="6035"/>
                </a:cubicBezTo>
                <a:cubicBezTo>
                  <a:pt x="8683" y="6032"/>
                  <a:pt x="8679" y="6026"/>
                  <a:pt x="8676" y="6018"/>
                </a:cubicBezTo>
                <a:cubicBezTo>
                  <a:pt x="8673" y="6011"/>
                  <a:pt x="8672" y="6003"/>
                  <a:pt x="8673" y="5995"/>
                </a:cubicBezTo>
                <a:cubicBezTo>
                  <a:pt x="8653" y="5990"/>
                  <a:pt x="8631" y="5985"/>
                  <a:pt x="8611" y="5985"/>
                </a:cubicBezTo>
                <a:cubicBezTo>
                  <a:pt x="8590" y="5986"/>
                  <a:pt x="8570" y="5992"/>
                  <a:pt x="8552" y="6007"/>
                </a:cubicBezTo>
                <a:cubicBezTo>
                  <a:pt x="8545" y="6015"/>
                  <a:pt x="8538" y="6022"/>
                  <a:pt x="8530" y="6030"/>
                </a:cubicBezTo>
                <a:cubicBezTo>
                  <a:pt x="8523" y="6038"/>
                  <a:pt x="8516" y="6047"/>
                  <a:pt x="8508" y="6056"/>
                </a:cubicBezTo>
                <a:cubicBezTo>
                  <a:pt x="8490" y="6075"/>
                  <a:pt x="8471" y="6088"/>
                  <a:pt x="8451" y="6096"/>
                </a:cubicBezTo>
                <a:cubicBezTo>
                  <a:pt x="8430" y="6105"/>
                  <a:pt x="8410" y="6108"/>
                  <a:pt x="8389" y="6106"/>
                </a:cubicBezTo>
                <a:cubicBezTo>
                  <a:pt x="8388" y="6106"/>
                  <a:pt x="8386" y="6107"/>
                  <a:pt x="8385" y="6106"/>
                </a:cubicBezTo>
                <a:cubicBezTo>
                  <a:pt x="8384" y="6106"/>
                  <a:pt x="8383" y="6105"/>
                  <a:pt x="8382" y="6104"/>
                </a:cubicBezTo>
                <a:cubicBezTo>
                  <a:pt x="8377" y="6100"/>
                  <a:pt x="8377" y="6092"/>
                  <a:pt x="8379" y="6084"/>
                </a:cubicBezTo>
                <a:cubicBezTo>
                  <a:pt x="8382" y="6076"/>
                  <a:pt x="8387" y="6067"/>
                  <a:pt x="8393" y="6062"/>
                </a:cubicBezTo>
                <a:cubicBezTo>
                  <a:pt x="8403" y="6051"/>
                  <a:pt x="8417" y="6045"/>
                  <a:pt x="8431" y="6038"/>
                </a:cubicBezTo>
                <a:cubicBezTo>
                  <a:pt x="8445" y="6032"/>
                  <a:pt x="8457" y="6029"/>
                  <a:pt x="8471" y="6017"/>
                </a:cubicBezTo>
                <a:cubicBezTo>
                  <a:pt x="8476" y="6013"/>
                  <a:pt x="8481" y="6007"/>
                  <a:pt x="8486" y="6001"/>
                </a:cubicBezTo>
                <a:cubicBezTo>
                  <a:pt x="8491" y="5995"/>
                  <a:pt x="8496" y="5989"/>
                  <a:pt x="8501" y="5984"/>
                </a:cubicBezTo>
                <a:cubicBezTo>
                  <a:pt x="8523" y="5960"/>
                  <a:pt x="8554" y="5957"/>
                  <a:pt x="8576" y="5932"/>
                </a:cubicBezTo>
                <a:cubicBezTo>
                  <a:pt x="8598" y="5908"/>
                  <a:pt x="8619" y="5858"/>
                  <a:pt x="8599" y="5827"/>
                </a:cubicBezTo>
                <a:cubicBezTo>
                  <a:pt x="8584" y="5799"/>
                  <a:pt x="8554" y="5810"/>
                  <a:pt x="8532" y="5823"/>
                </a:cubicBezTo>
                <a:cubicBezTo>
                  <a:pt x="8510" y="5836"/>
                  <a:pt x="8486" y="5858"/>
                  <a:pt x="8464" y="5843"/>
                </a:cubicBezTo>
                <a:cubicBezTo>
                  <a:pt x="8463" y="5830"/>
                  <a:pt x="8468" y="5822"/>
                  <a:pt x="8476" y="5817"/>
                </a:cubicBezTo>
                <a:cubicBezTo>
                  <a:pt x="8483" y="5812"/>
                  <a:pt x="8493" y="5810"/>
                  <a:pt x="8501" y="5810"/>
                </a:cubicBezTo>
                <a:cubicBezTo>
                  <a:pt x="8513" y="5808"/>
                  <a:pt x="8526" y="5804"/>
                  <a:pt x="8537" y="5797"/>
                </a:cubicBezTo>
                <a:cubicBezTo>
                  <a:pt x="8548" y="5790"/>
                  <a:pt x="8559" y="5780"/>
                  <a:pt x="8568" y="5768"/>
                </a:cubicBezTo>
                <a:cubicBezTo>
                  <a:pt x="8575" y="5760"/>
                  <a:pt x="8582" y="5749"/>
                  <a:pt x="8585" y="5736"/>
                </a:cubicBezTo>
                <a:cubicBezTo>
                  <a:pt x="8589" y="5724"/>
                  <a:pt x="8589" y="5710"/>
                  <a:pt x="8584" y="5700"/>
                </a:cubicBezTo>
                <a:cubicBezTo>
                  <a:pt x="8577" y="5687"/>
                  <a:pt x="8564" y="5687"/>
                  <a:pt x="8552" y="5687"/>
                </a:cubicBezTo>
                <a:cubicBezTo>
                  <a:pt x="8536" y="5687"/>
                  <a:pt x="8517" y="5687"/>
                  <a:pt x="8499" y="5678"/>
                </a:cubicBezTo>
                <a:cubicBezTo>
                  <a:pt x="8492" y="5672"/>
                  <a:pt x="8484" y="5663"/>
                  <a:pt x="8479" y="5653"/>
                </a:cubicBezTo>
                <a:cubicBezTo>
                  <a:pt x="8473" y="5642"/>
                  <a:pt x="8470" y="5629"/>
                  <a:pt x="8471" y="5615"/>
                </a:cubicBezTo>
                <a:cubicBezTo>
                  <a:pt x="8462" y="5609"/>
                  <a:pt x="8453" y="5602"/>
                  <a:pt x="8445" y="5593"/>
                </a:cubicBezTo>
                <a:cubicBezTo>
                  <a:pt x="8436" y="5585"/>
                  <a:pt x="8428" y="5575"/>
                  <a:pt x="8422" y="5563"/>
                </a:cubicBezTo>
                <a:cubicBezTo>
                  <a:pt x="8415" y="5552"/>
                  <a:pt x="8412" y="5537"/>
                  <a:pt x="8411" y="5522"/>
                </a:cubicBezTo>
                <a:cubicBezTo>
                  <a:pt x="8410" y="5507"/>
                  <a:pt x="8411" y="5491"/>
                  <a:pt x="8417" y="5479"/>
                </a:cubicBezTo>
                <a:cubicBezTo>
                  <a:pt x="8429" y="5502"/>
                  <a:pt x="8442" y="5525"/>
                  <a:pt x="8455" y="5547"/>
                </a:cubicBezTo>
                <a:cubicBezTo>
                  <a:pt x="8469" y="5568"/>
                  <a:pt x="8483" y="5589"/>
                  <a:pt x="8497" y="5609"/>
                </a:cubicBezTo>
                <a:cubicBezTo>
                  <a:pt x="8502" y="5615"/>
                  <a:pt x="8508" y="5622"/>
                  <a:pt x="8513" y="5628"/>
                </a:cubicBezTo>
                <a:cubicBezTo>
                  <a:pt x="8518" y="5634"/>
                  <a:pt x="8523" y="5639"/>
                  <a:pt x="8530" y="5643"/>
                </a:cubicBezTo>
                <a:cubicBezTo>
                  <a:pt x="8548" y="5653"/>
                  <a:pt x="8568" y="5653"/>
                  <a:pt x="8586" y="5656"/>
                </a:cubicBezTo>
                <a:cubicBezTo>
                  <a:pt x="8604" y="5660"/>
                  <a:pt x="8623" y="5674"/>
                  <a:pt x="8630" y="5700"/>
                </a:cubicBezTo>
                <a:cubicBezTo>
                  <a:pt x="8632" y="5705"/>
                  <a:pt x="8632" y="5712"/>
                  <a:pt x="8633" y="5718"/>
                </a:cubicBezTo>
                <a:cubicBezTo>
                  <a:pt x="8633" y="5724"/>
                  <a:pt x="8634" y="5729"/>
                  <a:pt x="8635" y="5734"/>
                </a:cubicBezTo>
                <a:cubicBezTo>
                  <a:pt x="8637" y="5743"/>
                  <a:pt x="8640" y="5751"/>
                  <a:pt x="8644" y="5758"/>
                </a:cubicBezTo>
                <a:cubicBezTo>
                  <a:pt x="8648" y="5765"/>
                  <a:pt x="8652" y="5772"/>
                  <a:pt x="8655" y="5779"/>
                </a:cubicBezTo>
                <a:cubicBezTo>
                  <a:pt x="8667" y="5800"/>
                  <a:pt x="8678" y="5824"/>
                  <a:pt x="8686" y="5850"/>
                </a:cubicBezTo>
                <a:cubicBezTo>
                  <a:pt x="8694" y="5876"/>
                  <a:pt x="8700" y="5903"/>
                  <a:pt x="8703" y="5932"/>
                </a:cubicBezTo>
                <a:cubicBezTo>
                  <a:pt x="8707" y="5943"/>
                  <a:pt x="8714" y="5949"/>
                  <a:pt x="8723" y="5952"/>
                </a:cubicBezTo>
                <a:cubicBezTo>
                  <a:pt x="8731" y="5955"/>
                  <a:pt x="8741" y="5955"/>
                  <a:pt x="8750" y="5953"/>
                </a:cubicBezTo>
                <a:cubicBezTo>
                  <a:pt x="8766" y="5950"/>
                  <a:pt x="8783" y="5939"/>
                  <a:pt x="8798" y="5939"/>
                </a:cubicBezTo>
                <a:cubicBezTo>
                  <a:pt x="8813" y="5939"/>
                  <a:pt x="8837" y="5942"/>
                  <a:pt x="8839" y="5919"/>
                </a:cubicBezTo>
                <a:cubicBezTo>
                  <a:pt x="8841" y="5904"/>
                  <a:pt x="8833" y="5895"/>
                  <a:pt x="8824" y="5885"/>
                </a:cubicBezTo>
                <a:cubicBezTo>
                  <a:pt x="8815" y="5876"/>
                  <a:pt x="8805" y="5867"/>
                  <a:pt x="8803" y="5852"/>
                </a:cubicBezTo>
                <a:cubicBezTo>
                  <a:pt x="8799" y="5835"/>
                  <a:pt x="8807" y="5817"/>
                  <a:pt x="8813" y="5801"/>
                </a:cubicBezTo>
                <a:cubicBezTo>
                  <a:pt x="8820" y="5785"/>
                  <a:pt x="8826" y="5769"/>
                  <a:pt x="8819" y="5755"/>
                </a:cubicBezTo>
                <a:cubicBezTo>
                  <a:pt x="8812" y="5743"/>
                  <a:pt x="8808" y="5727"/>
                  <a:pt x="8807" y="5711"/>
                </a:cubicBezTo>
                <a:cubicBezTo>
                  <a:pt x="8806" y="5694"/>
                  <a:pt x="8809" y="5677"/>
                  <a:pt x="8814" y="5663"/>
                </a:cubicBezTo>
                <a:cubicBezTo>
                  <a:pt x="8810" y="5665"/>
                  <a:pt x="8806" y="5661"/>
                  <a:pt x="8803" y="5655"/>
                </a:cubicBezTo>
                <a:cubicBezTo>
                  <a:pt x="8800" y="5649"/>
                  <a:pt x="8798" y="5640"/>
                  <a:pt x="8797" y="5632"/>
                </a:cubicBezTo>
                <a:cubicBezTo>
                  <a:pt x="8796" y="5623"/>
                  <a:pt x="8795" y="5616"/>
                  <a:pt x="8795" y="5609"/>
                </a:cubicBezTo>
                <a:cubicBezTo>
                  <a:pt x="8794" y="5602"/>
                  <a:pt x="8793" y="5595"/>
                  <a:pt x="8790" y="5588"/>
                </a:cubicBezTo>
                <a:cubicBezTo>
                  <a:pt x="8784" y="5580"/>
                  <a:pt x="8775" y="5579"/>
                  <a:pt x="8767" y="5577"/>
                </a:cubicBezTo>
                <a:cubicBezTo>
                  <a:pt x="8759" y="5575"/>
                  <a:pt x="8751" y="5572"/>
                  <a:pt x="8748" y="5560"/>
                </a:cubicBezTo>
                <a:cubicBezTo>
                  <a:pt x="8744" y="5551"/>
                  <a:pt x="8748" y="5533"/>
                  <a:pt x="8741" y="5523"/>
                </a:cubicBezTo>
                <a:cubicBezTo>
                  <a:pt x="8736" y="5515"/>
                  <a:pt x="8730" y="5519"/>
                  <a:pt x="8726" y="5519"/>
                </a:cubicBezTo>
                <a:cubicBezTo>
                  <a:pt x="8697" y="5519"/>
                  <a:pt x="8679" y="5469"/>
                  <a:pt x="8667" y="5424"/>
                </a:cubicBezTo>
                <a:cubicBezTo>
                  <a:pt x="8663" y="5408"/>
                  <a:pt x="8659" y="5394"/>
                  <a:pt x="8652" y="5383"/>
                </a:cubicBezTo>
                <a:cubicBezTo>
                  <a:pt x="8648" y="5378"/>
                  <a:pt x="8642" y="5376"/>
                  <a:pt x="8637" y="5376"/>
                </a:cubicBezTo>
                <a:cubicBezTo>
                  <a:pt x="8632" y="5377"/>
                  <a:pt x="8627" y="5380"/>
                  <a:pt x="8623" y="5386"/>
                </a:cubicBezTo>
                <a:cubicBezTo>
                  <a:pt x="8622" y="5390"/>
                  <a:pt x="8621" y="5395"/>
                  <a:pt x="8620" y="5399"/>
                </a:cubicBezTo>
                <a:cubicBezTo>
                  <a:pt x="8620" y="5403"/>
                  <a:pt x="8619" y="5407"/>
                  <a:pt x="8619" y="5410"/>
                </a:cubicBezTo>
                <a:cubicBezTo>
                  <a:pt x="8617" y="5429"/>
                  <a:pt x="8614" y="5447"/>
                  <a:pt x="8609" y="5463"/>
                </a:cubicBezTo>
                <a:cubicBezTo>
                  <a:pt x="8604" y="5479"/>
                  <a:pt x="8596" y="5493"/>
                  <a:pt x="8586" y="5504"/>
                </a:cubicBezTo>
                <a:cubicBezTo>
                  <a:pt x="8576" y="5513"/>
                  <a:pt x="8564" y="5518"/>
                  <a:pt x="8552" y="5517"/>
                </a:cubicBezTo>
                <a:cubicBezTo>
                  <a:pt x="8540" y="5517"/>
                  <a:pt x="8529" y="5511"/>
                  <a:pt x="8520" y="5500"/>
                </a:cubicBezTo>
                <a:cubicBezTo>
                  <a:pt x="8529" y="5488"/>
                  <a:pt x="8537" y="5474"/>
                  <a:pt x="8546" y="5461"/>
                </a:cubicBezTo>
                <a:cubicBezTo>
                  <a:pt x="8555" y="5448"/>
                  <a:pt x="8564" y="5436"/>
                  <a:pt x="8574" y="5424"/>
                </a:cubicBezTo>
                <a:cubicBezTo>
                  <a:pt x="8577" y="5421"/>
                  <a:pt x="8582" y="5414"/>
                  <a:pt x="8582" y="5407"/>
                </a:cubicBezTo>
                <a:cubicBezTo>
                  <a:pt x="8582" y="5401"/>
                  <a:pt x="8572" y="5397"/>
                  <a:pt x="8570" y="5389"/>
                </a:cubicBezTo>
                <a:cubicBezTo>
                  <a:pt x="8568" y="5384"/>
                  <a:pt x="8567" y="5379"/>
                  <a:pt x="8568" y="5373"/>
                </a:cubicBezTo>
                <a:cubicBezTo>
                  <a:pt x="8568" y="5368"/>
                  <a:pt x="8570" y="5363"/>
                  <a:pt x="8572" y="5360"/>
                </a:cubicBezTo>
                <a:cubicBezTo>
                  <a:pt x="8576" y="5356"/>
                  <a:pt x="8579" y="5353"/>
                  <a:pt x="8583" y="5351"/>
                </a:cubicBezTo>
                <a:cubicBezTo>
                  <a:pt x="8586" y="5348"/>
                  <a:pt x="8590" y="5347"/>
                  <a:pt x="8595" y="5345"/>
                </a:cubicBezTo>
                <a:cubicBezTo>
                  <a:pt x="8604" y="5342"/>
                  <a:pt x="8613" y="5340"/>
                  <a:pt x="8623" y="5338"/>
                </a:cubicBezTo>
                <a:cubicBezTo>
                  <a:pt x="8632" y="5335"/>
                  <a:pt x="8642" y="5333"/>
                  <a:pt x="8651" y="5329"/>
                </a:cubicBezTo>
                <a:cubicBezTo>
                  <a:pt x="8645" y="5316"/>
                  <a:pt x="8639" y="5302"/>
                  <a:pt x="8633" y="5289"/>
                </a:cubicBezTo>
                <a:cubicBezTo>
                  <a:pt x="8628" y="5276"/>
                  <a:pt x="8623" y="5264"/>
                  <a:pt x="8617" y="5250"/>
                </a:cubicBezTo>
                <a:cubicBezTo>
                  <a:pt x="8610" y="5252"/>
                  <a:pt x="8604" y="5249"/>
                  <a:pt x="8598" y="5245"/>
                </a:cubicBezTo>
                <a:cubicBezTo>
                  <a:pt x="8592" y="5241"/>
                  <a:pt x="8587" y="5234"/>
                  <a:pt x="8582" y="5230"/>
                </a:cubicBezTo>
                <a:cubicBezTo>
                  <a:pt x="8576" y="5225"/>
                  <a:pt x="8568" y="5222"/>
                  <a:pt x="8562" y="5223"/>
                </a:cubicBezTo>
                <a:cubicBezTo>
                  <a:pt x="8555" y="5224"/>
                  <a:pt x="8550" y="5229"/>
                  <a:pt x="8548" y="5237"/>
                </a:cubicBezTo>
                <a:cubicBezTo>
                  <a:pt x="8544" y="5229"/>
                  <a:pt x="8542" y="5217"/>
                  <a:pt x="8542" y="5206"/>
                </a:cubicBezTo>
                <a:cubicBezTo>
                  <a:pt x="8543" y="5195"/>
                  <a:pt x="8547" y="5185"/>
                  <a:pt x="8552" y="5178"/>
                </a:cubicBezTo>
                <a:cubicBezTo>
                  <a:pt x="8558" y="5171"/>
                  <a:pt x="8565" y="5168"/>
                  <a:pt x="8572" y="5170"/>
                </a:cubicBezTo>
                <a:cubicBezTo>
                  <a:pt x="8579" y="5172"/>
                  <a:pt x="8586" y="5177"/>
                  <a:pt x="8591" y="5186"/>
                </a:cubicBezTo>
                <a:cubicBezTo>
                  <a:pt x="8594" y="5194"/>
                  <a:pt x="8596" y="5205"/>
                  <a:pt x="8600" y="5213"/>
                </a:cubicBezTo>
                <a:cubicBezTo>
                  <a:pt x="8604" y="5221"/>
                  <a:pt x="8608" y="5226"/>
                  <a:pt x="8614" y="5223"/>
                </a:cubicBezTo>
                <a:cubicBezTo>
                  <a:pt x="8616" y="5223"/>
                  <a:pt x="8619" y="5221"/>
                  <a:pt x="8621" y="5218"/>
                </a:cubicBezTo>
                <a:cubicBezTo>
                  <a:pt x="8623" y="5214"/>
                  <a:pt x="8625" y="5210"/>
                  <a:pt x="8628" y="5209"/>
                </a:cubicBezTo>
                <a:cubicBezTo>
                  <a:pt x="8637" y="5202"/>
                  <a:pt x="8645" y="5209"/>
                  <a:pt x="8652" y="5220"/>
                </a:cubicBezTo>
                <a:cubicBezTo>
                  <a:pt x="8659" y="5230"/>
                  <a:pt x="8661" y="5243"/>
                  <a:pt x="8661" y="5258"/>
                </a:cubicBezTo>
                <a:cubicBezTo>
                  <a:pt x="8664" y="5278"/>
                  <a:pt x="8668" y="5302"/>
                  <a:pt x="8675" y="5321"/>
                </a:cubicBezTo>
                <a:cubicBezTo>
                  <a:pt x="8681" y="5341"/>
                  <a:pt x="8690" y="5356"/>
                  <a:pt x="8703" y="5360"/>
                </a:cubicBezTo>
                <a:cubicBezTo>
                  <a:pt x="8711" y="5361"/>
                  <a:pt x="8719" y="5359"/>
                  <a:pt x="8728" y="5357"/>
                </a:cubicBezTo>
                <a:cubicBezTo>
                  <a:pt x="8736" y="5355"/>
                  <a:pt x="8744" y="5354"/>
                  <a:pt x="8752" y="5360"/>
                </a:cubicBezTo>
                <a:cubicBezTo>
                  <a:pt x="8757" y="5363"/>
                  <a:pt x="8761" y="5368"/>
                  <a:pt x="8764" y="5374"/>
                </a:cubicBezTo>
                <a:cubicBezTo>
                  <a:pt x="8767" y="5381"/>
                  <a:pt x="8770" y="5388"/>
                  <a:pt x="8772" y="5397"/>
                </a:cubicBezTo>
                <a:cubicBezTo>
                  <a:pt x="8774" y="5405"/>
                  <a:pt x="8777" y="5414"/>
                  <a:pt x="8779" y="5420"/>
                </a:cubicBezTo>
                <a:cubicBezTo>
                  <a:pt x="8782" y="5427"/>
                  <a:pt x="8785" y="5432"/>
                  <a:pt x="8790" y="5435"/>
                </a:cubicBezTo>
                <a:cubicBezTo>
                  <a:pt x="8794" y="5438"/>
                  <a:pt x="8801" y="5438"/>
                  <a:pt x="8806" y="5436"/>
                </a:cubicBezTo>
                <a:cubicBezTo>
                  <a:pt x="8811" y="5433"/>
                  <a:pt x="8814" y="5427"/>
                  <a:pt x="8814" y="5420"/>
                </a:cubicBezTo>
                <a:cubicBezTo>
                  <a:pt x="8809" y="5409"/>
                  <a:pt x="8802" y="5397"/>
                  <a:pt x="8795" y="5388"/>
                </a:cubicBezTo>
                <a:cubicBezTo>
                  <a:pt x="8788" y="5379"/>
                  <a:pt x="8780" y="5372"/>
                  <a:pt x="8772" y="5367"/>
                </a:cubicBezTo>
                <a:cubicBezTo>
                  <a:pt x="8776" y="5364"/>
                  <a:pt x="8780" y="5357"/>
                  <a:pt x="8783" y="5350"/>
                </a:cubicBezTo>
                <a:cubicBezTo>
                  <a:pt x="8786" y="5342"/>
                  <a:pt x="8787" y="5334"/>
                  <a:pt x="8786" y="5326"/>
                </a:cubicBezTo>
                <a:cubicBezTo>
                  <a:pt x="8790" y="5329"/>
                  <a:pt x="8795" y="5329"/>
                  <a:pt x="8800" y="5327"/>
                </a:cubicBezTo>
                <a:cubicBezTo>
                  <a:pt x="8805" y="5324"/>
                  <a:pt x="8809" y="5318"/>
                  <a:pt x="8810" y="5311"/>
                </a:cubicBezTo>
                <a:cubicBezTo>
                  <a:pt x="8799" y="5323"/>
                  <a:pt x="8784" y="5303"/>
                  <a:pt x="8784" y="5284"/>
                </a:cubicBezTo>
                <a:cubicBezTo>
                  <a:pt x="8784" y="5263"/>
                  <a:pt x="8797" y="5247"/>
                  <a:pt x="8810" y="5243"/>
                </a:cubicBezTo>
                <a:cubicBezTo>
                  <a:pt x="8793" y="5238"/>
                  <a:pt x="8779" y="5225"/>
                  <a:pt x="8767" y="5208"/>
                </a:cubicBezTo>
                <a:cubicBezTo>
                  <a:pt x="8755" y="5190"/>
                  <a:pt x="8744" y="5169"/>
                  <a:pt x="8734" y="5149"/>
                </a:cubicBezTo>
                <a:cubicBezTo>
                  <a:pt x="8732" y="5143"/>
                  <a:pt x="8730" y="5138"/>
                  <a:pt x="8729" y="5133"/>
                </a:cubicBezTo>
                <a:cubicBezTo>
                  <a:pt x="8727" y="5127"/>
                  <a:pt x="8726" y="5123"/>
                  <a:pt x="8728" y="5118"/>
                </a:cubicBezTo>
                <a:cubicBezTo>
                  <a:pt x="8709" y="5121"/>
                  <a:pt x="8692" y="5103"/>
                  <a:pt x="8675" y="5087"/>
                </a:cubicBezTo>
                <a:cubicBezTo>
                  <a:pt x="8659" y="5070"/>
                  <a:pt x="8643" y="5056"/>
                  <a:pt x="8626" y="5066"/>
                </a:cubicBezTo>
                <a:cubicBezTo>
                  <a:pt x="8620" y="5069"/>
                  <a:pt x="8616" y="5074"/>
                  <a:pt x="8611" y="5079"/>
                </a:cubicBezTo>
                <a:cubicBezTo>
                  <a:pt x="8607" y="5085"/>
                  <a:pt x="8602" y="5090"/>
                  <a:pt x="8597" y="5093"/>
                </a:cubicBezTo>
                <a:cubicBezTo>
                  <a:pt x="8592" y="5096"/>
                  <a:pt x="8587" y="5098"/>
                  <a:pt x="8581" y="5097"/>
                </a:cubicBezTo>
                <a:cubicBezTo>
                  <a:pt x="8575" y="5096"/>
                  <a:pt x="8570" y="5092"/>
                  <a:pt x="8568" y="5084"/>
                </a:cubicBezTo>
                <a:cubicBezTo>
                  <a:pt x="8575" y="5075"/>
                  <a:pt x="8582" y="5067"/>
                  <a:pt x="8589" y="5061"/>
                </a:cubicBezTo>
                <a:cubicBezTo>
                  <a:pt x="8596" y="5055"/>
                  <a:pt x="8604" y="5050"/>
                  <a:pt x="8613" y="5046"/>
                </a:cubicBezTo>
                <a:cubicBezTo>
                  <a:pt x="8617" y="5045"/>
                  <a:pt x="8622" y="5042"/>
                  <a:pt x="8627" y="5040"/>
                </a:cubicBezTo>
                <a:cubicBezTo>
                  <a:pt x="8632" y="5038"/>
                  <a:pt x="8637" y="5035"/>
                  <a:pt x="8641" y="5032"/>
                </a:cubicBezTo>
                <a:cubicBezTo>
                  <a:pt x="8651" y="5020"/>
                  <a:pt x="8653" y="4998"/>
                  <a:pt x="8656" y="4977"/>
                </a:cubicBezTo>
                <a:cubicBezTo>
                  <a:pt x="8659" y="4955"/>
                  <a:pt x="8662" y="4934"/>
                  <a:pt x="8673" y="4925"/>
                </a:cubicBezTo>
                <a:cubicBezTo>
                  <a:pt x="8678" y="4925"/>
                  <a:pt x="8681" y="4931"/>
                  <a:pt x="8683" y="4939"/>
                </a:cubicBezTo>
                <a:cubicBezTo>
                  <a:pt x="8684" y="4947"/>
                  <a:pt x="8685" y="4958"/>
                  <a:pt x="8683" y="4967"/>
                </a:cubicBezTo>
                <a:cubicBezTo>
                  <a:pt x="8681" y="4983"/>
                  <a:pt x="8677" y="5004"/>
                  <a:pt x="8685" y="5015"/>
                </a:cubicBezTo>
                <a:cubicBezTo>
                  <a:pt x="8693" y="5025"/>
                  <a:pt x="8704" y="5022"/>
                  <a:pt x="8712" y="5028"/>
                </a:cubicBezTo>
                <a:cubicBezTo>
                  <a:pt x="8719" y="5035"/>
                  <a:pt x="8723" y="5049"/>
                  <a:pt x="8728" y="5059"/>
                </a:cubicBezTo>
                <a:cubicBezTo>
                  <a:pt x="8732" y="5069"/>
                  <a:pt x="8744" y="5075"/>
                  <a:pt x="8750" y="5066"/>
                </a:cubicBezTo>
                <a:cubicBezTo>
                  <a:pt x="8752" y="5080"/>
                  <a:pt x="8754" y="5093"/>
                  <a:pt x="8761" y="5106"/>
                </a:cubicBezTo>
                <a:cubicBezTo>
                  <a:pt x="8768" y="5117"/>
                  <a:pt x="8779" y="5124"/>
                  <a:pt x="8786" y="5118"/>
                </a:cubicBezTo>
                <a:cubicBezTo>
                  <a:pt x="8789" y="5116"/>
                  <a:pt x="8791" y="5112"/>
                  <a:pt x="8793" y="5109"/>
                </a:cubicBezTo>
                <a:cubicBezTo>
                  <a:pt x="8795" y="5105"/>
                  <a:pt x="8797" y="5101"/>
                  <a:pt x="8801" y="5100"/>
                </a:cubicBezTo>
                <a:cubicBezTo>
                  <a:pt x="8804" y="5098"/>
                  <a:pt x="8808" y="5100"/>
                  <a:pt x="8812" y="5101"/>
                </a:cubicBezTo>
                <a:cubicBezTo>
                  <a:pt x="8816" y="5103"/>
                  <a:pt x="8821" y="5105"/>
                  <a:pt x="8825" y="5103"/>
                </a:cubicBezTo>
                <a:cubicBezTo>
                  <a:pt x="8830" y="5102"/>
                  <a:pt x="8833" y="5097"/>
                  <a:pt x="8834" y="5091"/>
                </a:cubicBezTo>
                <a:cubicBezTo>
                  <a:pt x="8836" y="5086"/>
                  <a:pt x="8835" y="5079"/>
                  <a:pt x="8834" y="5072"/>
                </a:cubicBezTo>
                <a:cubicBezTo>
                  <a:pt x="8833" y="5065"/>
                  <a:pt x="8832" y="5060"/>
                  <a:pt x="8829" y="5056"/>
                </a:cubicBezTo>
                <a:cubicBezTo>
                  <a:pt x="8827" y="5051"/>
                  <a:pt x="8824" y="5048"/>
                  <a:pt x="8820" y="5043"/>
                </a:cubicBezTo>
                <a:cubicBezTo>
                  <a:pt x="8847" y="5043"/>
                  <a:pt x="8875" y="5038"/>
                  <a:pt x="8899" y="5038"/>
                </a:cubicBezTo>
                <a:cubicBezTo>
                  <a:pt x="8903" y="5038"/>
                  <a:pt x="8907" y="5038"/>
                  <a:pt x="8909" y="5035"/>
                </a:cubicBezTo>
                <a:cubicBezTo>
                  <a:pt x="8912" y="5031"/>
                  <a:pt x="8914" y="5026"/>
                  <a:pt x="8914" y="5019"/>
                </a:cubicBezTo>
                <a:cubicBezTo>
                  <a:pt x="8914" y="5012"/>
                  <a:pt x="8913" y="5005"/>
                  <a:pt x="8912" y="4998"/>
                </a:cubicBezTo>
                <a:cubicBezTo>
                  <a:pt x="8911" y="4991"/>
                  <a:pt x="8911" y="4983"/>
                  <a:pt x="8914" y="4978"/>
                </a:cubicBezTo>
                <a:cubicBezTo>
                  <a:pt x="8916" y="4973"/>
                  <a:pt x="8921" y="4971"/>
                  <a:pt x="8925" y="4975"/>
                </a:cubicBezTo>
                <a:cubicBezTo>
                  <a:pt x="8915" y="4958"/>
                  <a:pt x="8900" y="4952"/>
                  <a:pt x="8885" y="4946"/>
                </a:cubicBezTo>
                <a:cubicBezTo>
                  <a:pt x="8870" y="4940"/>
                  <a:pt x="8855" y="4933"/>
                  <a:pt x="8845" y="4916"/>
                </a:cubicBezTo>
                <a:cubicBezTo>
                  <a:pt x="8839" y="4907"/>
                  <a:pt x="8834" y="4895"/>
                  <a:pt x="8829" y="4883"/>
                </a:cubicBezTo>
                <a:cubicBezTo>
                  <a:pt x="8824" y="4872"/>
                  <a:pt x="8819" y="4862"/>
                  <a:pt x="8810" y="4860"/>
                </a:cubicBezTo>
                <a:lnTo>
                  <a:pt x="8792" y="4860"/>
                </a:lnTo>
                <a:cubicBezTo>
                  <a:pt x="8785" y="4859"/>
                  <a:pt x="8780" y="4854"/>
                  <a:pt x="8778" y="4846"/>
                </a:cubicBezTo>
                <a:cubicBezTo>
                  <a:pt x="8775" y="4838"/>
                  <a:pt x="8774" y="4827"/>
                  <a:pt x="8776" y="4816"/>
                </a:cubicBezTo>
                <a:cubicBezTo>
                  <a:pt x="8775" y="4812"/>
                  <a:pt x="8775" y="4808"/>
                  <a:pt x="8776" y="4804"/>
                </a:cubicBezTo>
                <a:cubicBezTo>
                  <a:pt x="8776" y="4799"/>
                  <a:pt x="8777" y="4795"/>
                  <a:pt x="8778" y="4789"/>
                </a:cubicBezTo>
                <a:cubicBezTo>
                  <a:pt x="8781" y="4791"/>
                  <a:pt x="8784" y="4791"/>
                  <a:pt x="8787" y="4792"/>
                </a:cubicBezTo>
                <a:cubicBezTo>
                  <a:pt x="8790" y="4792"/>
                  <a:pt x="8793" y="4793"/>
                  <a:pt x="8797" y="4793"/>
                </a:cubicBezTo>
                <a:cubicBezTo>
                  <a:pt x="8798" y="4794"/>
                  <a:pt x="8798" y="4796"/>
                  <a:pt x="8798" y="4798"/>
                </a:cubicBezTo>
                <a:cubicBezTo>
                  <a:pt x="8799" y="4800"/>
                  <a:pt x="8800" y="4802"/>
                  <a:pt x="8801" y="4804"/>
                </a:cubicBezTo>
                <a:cubicBezTo>
                  <a:pt x="8811" y="4795"/>
                  <a:pt x="8822" y="4796"/>
                  <a:pt x="8832" y="4802"/>
                </a:cubicBezTo>
                <a:cubicBezTo>
                  <a:pt x="8843" y="4808"/>
                  <a:pt x="8853" y="4819"/>
                  <a:pt x="8861" y="4830"/>
                </a:cubicBezTo>
                <a:cubicBezTo>
                  <a:pt x="8870" y="4842"/>
                  <a:pt x="8879" y="4854"/>
                  <a:pt x="8888" y="4863"/>
                </a:cubicBezTo>
                <a:cubicBezTo>
                  <a:pt x="8898" y="4872"/>
                  <a:pt x="8909" y="4877"/>
                  <a:pt x="8921" y="4875"/>
                </a:cubicBezTo>
                <a:cubicBezTo>
                  <a:pt x="8917" y="4866"/>
                  <a:pt x="8920" y="4858"/>
                  <a:pt x="8923" y="4849"/>
                </a:cubicBezTo>
                <a:cubicBezTo>
                  <a:pt x="8927" y="4841"/>
                  <a:pt x="8930" y="4833"/>
                  <a:pt x="8929" y="4824"/>
                </a:cubicBezTo>
                <a:cubicBezTo>
                  <a:pt x="8929" y="4821"/>
                  <a:pt x="8929" y="4818"/>
                  <a:pt x="8928" y="4816"/>
                </a:cubicBezTo>
                <a:cubicBezTo>
                  <a:pt x="8927" y="4814"/>
                  <a:pt x="8926" y="4812"/>
                  <a:pt x="8925" y="4810"/>
                </a:cubicBezTo>
                <a:cubicBezTo>
                  <a:pt x="8918" y="4795"/>
                  <a:pt x="8912" y="4780"/>
                  <a:pt x="8905" y="4764"/>
                </a:cubicBezTo>
                <a:cubicBezTo>
                  <a:pt x="8898" y="4749"/>
                  <a:pt x="8891" y="4733"/>
                  <a:pt x="8883" y="4718"/>
                </a:cubicBezTo>
                <a:cubicBezTo>
                  <a:pt x="8888" y="4716"/>
                  <a:pt x="8895" y="4717"/>
                  <a:pt x="8900" y="4720"/>
                </a:cubicBezTo>
                <a:cubicBezTo>
                  <a:pt x="8906" y="4724"/>
                  <a:pt x="8911" y="4730"/>
                  <a:pt x="8914" y="4739"/>
                </a:cubicBezTo>
                <a:cubicBezTo>
                  <a:pt x="8919" y="4745"/>
                  <a:pt x="8921" y="4753"/>
                  <a:pt x="8923" y="4762"/>
                </a:cubicBezTo>
                <a:cubicBezTo>
                  <a:pt x="8926" y="4770"/>
                  <a:pt x="8927" y="4779"/>
                  <a:pt x="8929" y="4789"/>
                </a:cubicBezTo>
                <a:cubicBezTo>
                  <a:pt x="8941" y="4772"/>
                  <a:pt x="8952" y="4755"/>
                  <a:pt x="8963" y="4739"/>
                </a:cubicBezTo>
                <a:cubicBezTo>
                  <a:pt x="8975" y="4722"/>
                  <a:pt x="8986" y="4706"/>
                  <a:pt x="8999" y="4690"/>
                </a:cubicBezTo>
                <a:cubicBezTo>
                  <a:pt x="9005" y="4680"/>
                  <a:pt x="9013" y="4669"/>
                  <a:pt x="9018" y="4657"/>
                </a:cubicBezTo>
                <a:cubicBezTo>
                  <a:pt x="9024" y="4645"/>
                  <a:pt x="9027" y="4632"/>
                  <a:pt x="9025" y="4619"/>
                </a:cubicBezTo>
                <a:cubicBezTo>
                  <a:pt x="9017" y="4612"/>
                  <a:pt x="9007" y="4612"/>
                  <a:pt x="8999" y="4616"/>
                </a:cubicBezTo>
                <a:cubicBezTo>
                  <a:pt x="8991" y="4620"/>
                  <a:pt x="8984" y="4630"/>
                  <a:pt x="8980" y="4643"/>
                </a:cubicBezTo>
                <a:cubicBezTo>
                  <a:pt x="8960" y="4627"/>
                  <a:pt x="8951" y="4584"/>
                  <a:pt x="8951" y="4550"/>
                </a:cubicBezTo>
                <a:cubicBezTo>
                  <a:pt x="8951" y="4537"/>
                  <a:pt x="8952" y="4523"/>
                  <a:pt x="8950" y="4510"/>
                </a:cubicBezTo>
                <a:cubicBezTo>
                  <a:pt x="8949" y="4502"/>
                  <a:pt x="8946" y="4496"/>
                  <a:pt x="8942" y="4491"/>
                </a:cubicBezTo>
                <a:cubicBezTo>
                  <a:pt x="8938" y="4487"/>
                  <a:pt x="8934" y="4484"/>
                  <a:pt x="8929" y="4487"/>
                </a:cubicBezTo>
                <a:cubicBezTo>
                  <a:pt x="8934" y="4479"/>
                  <a:pt x="8938" y="4472"/>
                  <a:pt x="8943" y="4464"/>
                </a:cubicBezTo>
                <a:cubicBezTo>
                  <a:pt x="8947" y="4456"/>
                  <a:pt x="8952" y="4447"/>
                  <a:pt x="8956" y="4438"/>
                </a:cubicBezTo>
                <a:cubicBezTo>
                  <a:pt x="8954" y="4437"/>
                  <a:pt x="8951" y="4435"/>
                  <a:pt x="8948" y="4435"/>
                </a:cubicBezTo>
                <a:cubicBezTo>
                  <a:pt x="8946" y="4434"/>
                  <a:pt x="8943" y="4433"/>
                  <a:pt x="8940" y="4432"/>
                </a:cubicBezTo>
                <a:cubicBezTo>
                  <a:pt x="8950" y="4418"/>
                  <a:pt x="8956" y="4399"/>
                  <a:pt x="8957" y="4380"/>
                </a:cubicBezTo>
                <a:cubicBezTo>
                  <a:pt x="8958" y="4360"/>
                  <a:pt x="8955" y="4340"/>
                  <a:pt x="8947" y="4323"/>
                </a:cubicBezTo>
                <a:cubicBezTo>
                  <a:pt x="8947" y="4328"/>
                  <a:pt x="8948" y="4331"/>
                  <a:pt x="8948" y="4336"/>
                </a:cubicBezTo>
                <a:cubicBezTo>
                  <a:pt x="8949" y="4340"/>
                  <a:pt x="8950" y="4345"/>
                  <a:pt x="8950" y="4350"/>
                </a:cubicBezTo>
                <a:cubicBezTo>
                  <a:pt x="8947" y="4341"/>
                  <a:pt x="8942" y="4333"/>
                  <a:pt x="8938" y="4325"/>
                </a:cubicBezTo>
                <a:cubicBezTo>
                  <a:pt x="8934" y="4318"/>
                  <a:pt x="8931" y="4311"/>
                  <a:pt x="8928" y="4302"/>
                </a:cubicBezTo>
                <a:cubicBezTo>
                  <a:pt x="8932" y="4297"/>
                  <a:pt x="8936" y="4294"/>
                  <a:pt x="8941" y="4292"/>
                </a:cubicBezTo>
                <a:cubicBezTo>
                  <a:pt x="8946" y="4290"/>
                  <a:pt x="8951" y="4288"/>
                  <a:pt x="8956" y="4288"/>
                </a:cubicBezTo>
                <a:cubicBezTo>
                  <a:pt x="8954" y="4269"/>
                  <a:pt x="8952" y="4251"/>
                  <a:pt x="8950" y="4232"/>
                </a:cubicBezTo>
                <a:cubicBezTo>
                  <a:pt x="8948" y="4213"/>
                  <a:pt x="8947" y="4195"/>
                  <a:pt x="8946" y="4176"/>
                </a:cubicBezTo>
                <a:cubicBezTo>
                  <a:pt x="8943" y="4157"/>
                  <a:pt x="8941" y="4137"/>
                  <a:pt x="8938" y="4118"/>
                </a:cubicBezTo>
                <a:cubicBezTo>
                  <a:pt x="8935" y="4098"/>
                  <a:pt x="8932" y="4078"/>
                  <a:pt x="8928" y="4059"/>
                </a:cubicBezTo>
                <a:cubicBezTo>
                  <a:pt x="8926" y="4052"/>
                  <a:pt x="8923" y="4046"/>
                  <a:pt x="8921" y="4040"/>
                </a:cubicBezTo>
                <a:cubicBezTo>
                  <a:pt x="8919" y="4033"/>
                  <a:pt x="8917" y="4026"/>
                  <a:pt x="8916" y="4019"/>
                </a:cubicBezTo>
                <a:cubicBezTo>
                  <a:pt x="8914" y="4003"/>
                  <a:pt x="8913" y="3984"/>
                  <a:pt x="8910" y="3968"/>
                </a:cubicBezTo>
                <a:cubicBezTo>
                  <a:pt x="8908" y="3952"/>
                  <a:pt x="8904" y="3938"/>
                  <a:pt x="8894" y="3933"/>
                </a:cubicBezTo>
                <a:cubicBezTo>
                  <a:pt x="8896" y="3920"/>
                  <a:pt x="8897" y="3906"/>
                  <a:pt x="8896" y="3891"/>
                </a:cubicBezTo>
                <a:cubicBezTo>
                  <a:pt x="8895" y="3877"/>
                  <a:pt x="8893" y="3863"/>
                  <a:pt x="8890" y="3851"/>
                </a:cubicBezTo>
                <a:cubicBezTo>
                  <a:pt x="8894" y="3841"/>
                  <a:pt x="8905" y="3841"/>
                  <a:pt x="8912" y="3847"/>
                </a:cubicBezTo>
                <a:cubicBezTo>
                  <a:pt x="8918" y="3854"/>
                  <a:pt x="8923" y="3866"/>
                  <a:pt x="8932" y="3872"/>
                </a:cubicBezTo>
                <a:cubicBezTo>
                  <a:pt x="8935" y="3875"/>
                  <a:pt x="8940" y="3875"/>
                  <a:pt x="8944" y="3873"/>
                </a:cubicBezTo>
                <a:cubicBezTo>
                  <a:pt x="8949" y="3871"/>
                  <a:pt x="8951" y="3867"/>
                  <a:pt x="8951" y="3862"/>
                </a:cubicBezTo>
                <a:cubicBezTo>
                  <a:pt x="8958" y="3912"/>
                  <a:pt x="8965" y="3971"/>
                  <a:pt x="8990" y="4009"/>
                </a:cubicBezTo>
                <a:cubicBezTo>
                  <a:pt x="8994" y="4015"/>
                  <a:pt x="8999" y="4018"/>
                  <a:pt x="8999" y="4028"/>
                </a:cubicBezTo>
                <a:cubicBezTo>
                  <a:pt x="8999" y="4036"/>
                  <a:pt x="8996" y="4043"/>
                  <a:pt x="8994" y="4050"/>
                </a:cubicBezTo>
                <a:cubicBezTo>
                  <a:pt x="8989" y="4068"/>
                  <a:pt x="8995" y="4085"/>
                  <a:pt x="9003" y="4102"/>
                </a:cubicBezTo>
                <a:cubicBezTo>
                  <a:pt x="9010" y="4119"/>
                  <a:pt x="9019" y="4136"/>
                  <a:pt x="9021" y="4155"/>
                </a:cubicBezTo>
                <a:lnTo>
                  <a:pt x="9021" y="4183"/>
                </a:lnTo>
                <a:cubicBezTo>
                  <a:pt x="9022" y="4187"/>
                  <a:pt x="9023" y="4192"/>
                  <a:pt x="9026" y="4194"/>
                </a:cubicBezTo>
                <a:cubicBezTo>
                  <a:pt x="9028" y="4196"/>
                  <a:pt x="9032" y="4196"/>
                  <a:pt x="9034" y="4193"/>
                </a:cubicBezTo>
                <a:cubicBezTo>
                  <a:pt x="9034" y="4162"/>
                  <a:pt x="9033" y="4131"/>
                  <a:pt x="9031" y="4101"/>
                </a:cubicBezTo>
                <a:cubicBezTo>
                  <a:pt x="9028" y="4071"/>
                  <a:pt x="9025" y="4041"/>
                  <a:pt x="9021" y="4012"/>
                </a:cubicBezTo>
                <a:cubicBezTo>
                  <a:pt x="9018" y="3998"/>
                  <a:pt x="9015" y="3983"/>
                  <a:pt x="9013" y="3968"/>
                </a:cubicBezTo>
                <a:cubicBezTo>
                  <a:pt x="9011" y="3953"/>
                  <a:pt x="9011" y="3937"/>
                  <a:pt x="9012" y="3922"/>
                </a:cubicBezTo>
                <a:cubicBezTo>
                  <a:pt x="9013" y="3907"/>
                  <a:pt x="9015" y="3892"/>
                  <a:pt x="9019" y="3879"/>
                </a:cubicBezTo>
                <a:cubicBezTo>
                  <a:pt x="9023" y="3866"/>
                  <a:pt x="9029" y="3855"/>
                  <a:pt x="9038" y="3847"/>
                </a:cubicBezTo>
                <a:cubicBezTo>
                  <a:pt x="9032" y="3847"/>
                  <a:pt x="9028" y="3840"/>
                  <a:pt x="9026" y="3830"/>
                </a:cubicBezTo>
                <a:cubicBezTo>
                  <a:pt x="9024" y="3820"/>
                  <a:pt x="9024" y="3809"/>
                  <a:pt x="9027" y="3801"/>
                </a:cubicBezTo>
                <a:cubicBezTo>
                  <a:pt x="9029" y="3792"/>
                  <a:pt x="9033" y="3782"/>
                  <a:pt x="9036" y="3773"/>
                </a:cubicBezTo>
                <a:cubicBezTo>
                  <a:pt x="9039" y="3764"/>
                  <a:pt x="9042" y="3755"/>
                  <a:pt x="9041" y="3746"/>
                </a:cubicBezTo>
                <a:cubicBezTo>
                  <a:pt x="9039" y="3736"/>
                  <a:pt x="9034" y="3726"/>
                  <a:pt x="9034" y="3715"/>
                </a:cubicBezTo>
                <a:cubicBezTo>
                  <a:pt x="9034" y="3701"/>
                  <a:pt x="9040" y="3688"/>
                  <a:pt x="9043" y="3673"/>
                </a:cubicBezTo>
                <a:cubicBezTo>
                  <a:pt x="9045" y="3651"/>
                  <a:pt x="9033" y="3628"/>
                  <a:pt x="9022" y="3608"/>
                </a:cubicBezTo>
                <a:cubicBezTo>
                  <a:pt x="9011" y="3587"/>
                  <a:pt x="9005" y="3562"/>
                  <a:pt x="9014" y="3540"/>
                </a:cubicBezTo>
                <a:cubicBezTo>
                  <a:pt x="9009" y="3540"/>
                  <a:pt x="9006" y="3537"/>
                  <a:pt x="9003" y="3532"/>
                </a:cubicBezTo>
                <a:cubicBezTo>
                  <a:pt x="9001" y="3528"/>
                  <a:pt x="8998" y="3522"/>
                  <a:pt x="8996" y="3518"/>
                </a:cubicBezTo>
                <a:cubicBezTo>
                  <a:pt x="8990" y="3499"/>
                  <a:pt x="8987" y="3478"/>
                  <a:pt x="8986" y="3457"/>
                </a:cubicBezTo>
                <a:cubicBezTo>
                  <a:pt x="8985" y="3436"/>
                  <a:pt x="8987" y="3416"/>
                  <a:pt x="8992" y="3398"/>
                </a:cubicBezTo>
                <a:cubicBezTo>
                  <a:pt x="8995" y="3382"/>
                  <a:pt x="9000" y="3367"/>
                  <a:pt x="9004" y="3354"/>
                </a:cubicBezTo>
                <a:cubicBezTo>
                  <a:pt x="9009" y="3340"/>
                  <a:pt x="9015" y="3326"/>
                  <a:pt x="9021" y="3312"/>
                </a:cubicBezTo>
                <a:cubicBezTo>
                  <a:pt x="9017" y="3299"/>
                  <a:pt x="9016" y="3283"/>
                  <a:pt x="9017" y="3267"/>
                </a:cubicBezTo>
                <a:cubicBezTo>
                  <a:pt x="9018" y="3252"/>
                  <a:pt x="9021" y="3237"/>
                  <a:pt x="9025" y="3224"/>
                </a:cubicBezTo>
                <a:cubicBezTo>
                  <a:pt x="9019" y="3225"/>
                  <a:pt x="9013" y="3226"/>
                  <a:pt x="9008" y="3224"/>
                </a:cubicBezTo>
                <a:cubicBezTo>
                  <a:pt x="9003" y="3223"/>
                  <a:pt x="9000" y="3218"/>
                  <a:pt x="8999" y="3210"/>
                </a:cubicBezTo>
                <a:cubicBezTo>
                  <a:pt x="8999" y="3207"/>
                  <a:pt x="8999" y="3204"/>
                  <a:pt x="9000" y="3202"/>
                </a:cubicBezTo>
                <a:cubicBezTo>
                  <a:pt x="9001" y="3199"/>
                  <a:pt x="9002" y="3196"/>
                  <a:pt x="9003" y="3192"/>
                </a:cubicBezTo>
                <a:cubicBezTo>
                  <a:pt x="9006" y="3181"/>
                  <a:pt x="9003" y="3166"/>
                  <a:pt x="9001" y="3151"/>
                </a:cubicBezTo>
                <a:cubicBezTo>
                  <a:pt x="8999" y="3137"/>
                  <a:pt x="8998" y="3123"/>
                  <a:pt x="9004" y="3115"/>
                </a:cubicBezTo>
                <a:cubicBezTo>
                  <a:pt x="9007" y="3111"/>
                  <a:pt x="9010" y="3109"/>
                  <a:pt x="9013" y="3108"/>
                </a:cubicBezTo>
                <a:cubicBezTo>
                  <a:pt x="9016" y="3107"/>
                  <a:pt x="9019" y="3106"/>
                  <a:pt x="9022" y="3104"/>
                </a:cubicBezTo>
                <a:cubicBezTo>
                  <a:pt x="9030" y="3100"/>
                  <a:pt x="9034" y="3089"/>
                  <a:pt x="9035" y="3076"/>
                </a:cubicBezTo>
                <a:cubicBezTo>
                  <a:pt x="9036" y="3063"/>
                  <a:pt x="9034" y="3048"/>
                  <a:pt x="9031" y="3036"/>
                </a:cubicBezTo>
                <a:cubicBezTo>
                  <a:pt x="9029" y="3024"/>
                  <a:pt x="9027" y="3009"/>
                  <a:pt x="9028" y="2996"/>
                </a:cubicBezTo>
                <a:cubicBezTo>
                  <a:pt x="9028" y="2984"/>
                  <a:pt x="9032" y="2973"/>
                  <a:pt x="9038" y="2968"/>
                </a:cubicBezTo>
                <a:cubicBezTo>
                  <a:pt x="9041" y="2966"/>
                  <a:pt x="9043" y="2965"/>
                  <a:pt x="9045" y="2964"/>
                </a:cubicBezTo>
                <a:cubicBezTo>
                  <a:pt x="9047" y="2963"/>
                  <a:pt x="9049" y="2963"/>
                  <a:pt x="9051" y="2962"/>
                </a:cubicBezTo>
                <a:cubicBezTo>
                  <a:pt x="9056" y="2957"/>
                  <a:pt x="9058" y="2949"/>
                  <a:pt x="9060" y="2941"/>
                </a:cubicBezTo>
                <a:cubicBezTo>
                  <a:pt x="9061" y="2934"/>
                  <a:pt x="9062" y="2926"/>
                  <a:pt x="9063" y="2918"/>
                </a:cubicBezTo>
                <a:cubicBezTo>
                  <a:pt x="9064" y="2900"/>
                  <a:pt x="9067" y="2884"/>
                  <a:pt x="9070" y="2868"/>
                </a:cubicBezTo>
                <a:cubicBezTo>
                  <a:pt x="9073" y="2852"/>
                  <a:pt x="9077" y="2836"/>
                  <a:pt x="9078" y="2819"/>
                </a:cubicBezTo>
                <a:cubicBezTo>
                  <a:pt x="9079" y="2802"/>
                  <a:pt x="9077" y="2783"/>
                  <a:pt x="9071" y="2768"/>
                </a:cubicBezTo>
                <a:cubicBezTo>
                  <a:pt x="9065" y="2754"/>
                  <a:pt x="9056" y="2744"/>
                  <a:pt x="9045" y="2744"/>
                </a:cubicBezTo>
                <a:cubicBezTo>
                  <a:pt x="9046" y="2769"/>
                  <a:pt x="9040" y="2795"/>
                  <a:pt x="9030" y="2817"/>
                </a:cubicBezTo>
                <a:cubicBezTo>
                  <a:pt x="9020" y="2838"/>
                  <a:pt x="9006" y="2854"/>
                  <a:pt x="8990" y="2859"/>
                </a:cubicBezTo>
                <a:cubicBezTo>
                  <a:pt x="8986" y="2839"/>
                  <a:pt x="8985" y="2817"/>
                  <a:pt x="8987" y="2796"/>
                </a:cubicBezTo>
                <a:cubicBezTo>
                  <a:pt x="8989" y="2774"/>
                  <a:pt x="8993" y="2752"/>
                  <a:pt x="8999" y="2732"/>
                </a:cubicBezTo>
                <a:cubicBezTo>
                  <a:pt x="8992" y="2728"/>
                  <a:pt x="8987" y="2720"/>
                  <a:pt x="8984" y="2710"/>
                </a:cubicBezTo>
                <a:cubicBezTo>
                  <a:pt x="8981" y="2699"/>
                  <a:pt x="8979" y="2686"/>
                  <a:pt x="8978" y="2675"/>
                </a:cubicBezTo>
                <a:cubicBezTo>
                  <a:pt x="8977" y="2656"/>
                  <a:pt x="8976" y="2636"/>
                  <a:pt x="8975" y="2616"/>
                </a:cubicBezTo>
                <a:cubicBezTo>
                  <a:pt x="8973" y="2596"/>
                  <a:pt x="8972" y="2577"/>
                  <a:pt x="8970" y="2558"/>
                </a:cubicBezTo>
                <a:cubicBezTo>
                  <a:pt x="8976" y="2515"/>
                  <a:pt x="9018" y="2496"/>
                  <a:pt x="9038" y="2527"/>
                </a:cubicBezTo>
                <a:cubicBezTo>
                  <a:pt x="9043" y="2534"/>
                  <a:pt x="9045" y="2545"/>
                  <a:pt x="9051" y="2545"/>
                </a:cubicBezTo>
                <a:cubicBezTo>
                  <a:pt x="9051" y="2520"/>
                  <a:pt x="9078" y="2510"/>
                  <a:pt x="9078" y="2486"/>
                </a:cubicBezTo>
                <a:cubicBezTo>
                  <a:pt x="9078" y="2480"/>
                  <a:pt x="9075" y="2473"/>
                  <a:pt x="9075" y="2467"/>
                </a:cubicBezTo>
                <a:cubicBezTo>
                  <a:pt x="9075" y="2459"/>
                  <a:pt x="9079" y="2449"/>
                  <a:pt x="9081" y="2442"/>
                </a:cubicBezTo>
                <a:cubicBezTo>
                  <a:pt x="9089" y="2417"/>
                  <a:pt x="9096" y="2391"/>
                  <a:pt x="9102" y="2365"/>
                </a:cubicBezTo>
                <a:cubicBezTo>
                  <a:pt x="9108" y="2339"/>
                  <a:pt x="9113" y="2312"/>
                  <a:pt x="9118" y="2285"/>
                </a:cubicBezTo>
                <a:cubicBezTo>
                  <a:pt x="9121" y="2290"/>
                  <a:pt x="9126" y="2290"/>
                  <a:pt x="9130" y="2287"/>
                </a:cubicBezTo>
                <a:cubicBezTo>
                  <a:pt x="9134" y="2284"/>
                  <a:pt x="9138" y="2278"/>
                  <a:pt x="9140" y="2272"/>
                </a:cubicBezTo>
                <a:cubicBezTo>
                  <a:pt x="9141" y="2265"/>
                  <a:pt x="9142" y="2258"/>
                  <a:pt x="9143" y="2251"/>
                </a:cubicBezTo>
                <a:cubicBezTo>
                  <a:pt x="9144" y="2243"/>
                  <a:pt x="9145" y="2236"/>
                  <a:pt x="9147" y="2231"/>
                </a:cubicBezTo>
                <a:cubicBezTo>
                  <a:pt x="9150" y="2227"/>
                  <a:pt x="9152" y="2222"/>
                  <a:pt x="9155" y="2218"/>
                </a:cubicBezTo>
                <a:cubicBezTo>
                  <a:pt x="9157" y="2214"/>
                  <a:pt x="9160" y="2210"/>
                  <a:pt x="9162" y="2207"/>
                </a:cubicBezTo>
                <a:cubicBezTo>
                  <a:pt x="9172" y="2193"/>
                  <a:pt x="9179" y="2176"/>
                  <a:pt x="9184" y="2157"/>
                </a:cubicBezTo>
                <a:cubicBezTo>
                  <a:pt x="9188" y="2139"/>
                  <a:pt x="9190" y="2118"/>
                  <a:pt x="9189" y="2098"/>
                </a:cubicBezTo>
                <a:cubicBezTo>
                  <a:pt x="9179" y="2094"/>
                  <a:pt x="9171" y="2083"/>
                  <a:pt x="9165" y="2069"/>
                </a:cubicBezTo>
                <a:cubicBezTo>
                  <a:pt x="9159" y="2055"/>
                  <a:pt x="9156" y="2038"/>
                  <a:pt x="9158" y="2023"/>
                </a:cubicBezTo>
                <a:cubicBezTo>
                  <a:pt x="9164" y="2026"/>
                  <a:pt x="9169" y="2029"/>
                  <a:pt x="9174" y="2033"/>
                </a:cubicBezTo>
                <a:cubicBezTo>
                  <a:pt x="9179" y="2036"/>
                  <a:pt x="9183" y="2041"/>
                  <a:pt x="9189" y="2045"/>
                </a:cubicBezTo>
                <a:cubicBezTo>
                  <a:pt x="9193" y="2028"/>
                  <a:pt x="9197" y="2010"/>
                  <a:pt x="9201" y="1993"/>
                </a:cubicBezTo>
                <a:cubicBezTo>
                  <a:pt x="9205" y="1976"/>
                  <a:pt x="9209" y="1959"/>
                  <a:pt x="9213" y="1942"/>
                </a:cubicBezTo>
                <a:cubicBezTo>
                  <a:pt x="9220" y="1948"/>
                  <a:pt x="9228" y="1953"/>
                  <a:pt x="9237" y="1955"/>
                </a:cubicBezTo>
                <a:cubicBezTo>
                  <a:pt x="9245" y="1957"/>
                  <a:pt x="9254" y="1956"/>
                  <a:pt x="9262" y="1951"/>
                </a:cubicBezTo>
                <a:cubicBezTo>
                  <a:pt x="9261" y="1945"/>
                  <a:pt x="9262" y="1938"/>
                  <a:pt x="9264" y="1932"/>
                </a:cubicBezTo>
                <a:cubicBezTo>
                  <a:pt x="9265" y="1926"/>
                  <a:pt x="9268" y="1921"/>
                  <a:pt x="9271" y="1917"/>
                </a:cubicBezTo>
                <a:cubicBezTo>
                  <a:pt x="9275" y="1914"/>
                  <a:pt x="9280" y="1911"/>
                  <a:pt x="9280" y="1904"/>
                </a:cubicBezTo>
                <a:cubicBezTo>
                  <a:pt x="9280" y="1900"/>
                  <a:pt x="9279" y="1893"/>
                  <a:pt x="9277" y="1890"/>
                </a:cubicBezTo>
                <a:cubicBezTo>
                  <a:pt x="9274" y="1882"/>
                  <a:pt x="9271" y="1873"/>
                  <a:pt x="9268" y="1863"/>
                </a:cubicBezTo>
                <a:cubicBezTo>
                  <a:pt x="9264" y="1854"/>
                  <a:pt x="9261" y="1844"/>
                  <a:pt x="9257" y="1836"/>
                </a:cubicBezTo>
                <a:cubicBezTo>
                  <a:pt x="9263" y="1832"/>
                  <a:pt x="9269" y="1830"/>
                  <a:pt x="9275" y="1830"/>
                </a:cubicBezTo>
                <a:cubicBezTo>
                  <a:pt x="9282" y="1831"/>
                  <a:pt x="9288" y="1834"/>
                  <a:pt x="9293" y="1839"/>
                </a:cubicBezTo>
                <a:cubicBezTo>
                  <a:pt x="9295" y="1843"/>
                  <a:pt x="9297" y="1846"/>
                  <a:pt x="9300" y="1849"/>
                </a:cubicBezTo>
                <a:cubicBezTo>
                  <a:pt x="9302" y="1851"/>
                  <a:pt x="9305" y="1852"/>
                  <a:pt x="9309" y="1852"/>
                </a:cubicBezTo>
                <a:cubicBezTo>
                  <a:pt x="9313" y="1854"/>
                  <a:pt x="9317" y="1851"/>
                  <a:pt x="9320" y="1846"/>
                </a:cubicBezTo>
                <a:cubicBezTo>
                  <a:pt x="9323" y="1841"/>
                  <a:pt x="9326" y="1833"/>
                  <a:pt x="9329" y="1827"/>
                </a:cubicBezTo>
                <a:cubicBezTo>
                  <a:pt x="9332" y="1819"/>
                  <a:pt x="9335" y="1812"/>
                  <a:pt x="9337" y="1805"/>
                </a:cubicBezTo>
                <a:cubicBezTo>
                  <a:pt x="9339" y="1797"/>
                  <a:pt x="9340" y="1789"/>
                  <a:pt x="9340" y="1781"/>
                </a:cubicBezTo>
                <a:cubicBezTo>
                  <a:pt x="9341" y="1757"/>
                  <a:pt x="9332" y="1735"/>
                  <a:pt x="9325" y="1713"/>
                </a:cubicBezTo>
                <a:cubicBezTo>
                  <a:pt x="9317" y="1691"/>
                  <a:pt x="9311" y="1669"/>
                  <a:pt x="9315" y="1647"/>
                </a:cubicBezTo>
                <a:cubicBezTo>
                  <a:pt x="9325" y="1659"/>
                  <a:pt x="9335" y="1672"/>
                  <a:pt x="9345" y="1686"/>
                </a:cubicBezTo>
                <a:cubicBezTo>
                  <a:pt x="9354" y="1701"/>
                  <a:pt x="9363" y="1716"/>
                  <a:pt x="9370" y="1733"/>
                </a:cubicBezTo>
                <a:cubicBezTo>
                  <a:pt x="9377" y="1716"/>
                  <a:pt x="9384" y="1699"/>
                  <a:pt x="9392" y="1684"/>
                </a:cubicBezTo>
                <a:cubicBezTo>
                  <a:pt x="9400" y="1669"/>
                  <a:pt x="9410" y="1656"/>
                  <a:pt x="9422" y="1651"/>
                </a:cubicBezTo>
                <a:cubicBezTo>
                  <a:pt x="9426" y="1649"/>
                  <a:pt x="9431" y="1647"/>
                  <a:pt x="9434" y="1645"/>
                </a:cubicBezTo>
                <a:cubicBezTo>
                  <a:pt x="9438" y="1643"/>
                  <a:pt x="9442" y="1641"/>
                  <a:pt x="9445" y="1638"/>
                </a:cubicBezTo>
                <a:cubicBezTo>
                  <a:pt x="9448" y="1633"/>
                  <a:pt x="9449" y="1625"/>
                  <a:pt x="9448" y="1619"/>
                </a:cubicBezTo>
                <a:cubicBezTo>
                  <a:pt x="9447" y="1612"/>
                  <a:pt x="9444" y="1607"/>
                  <a:pt x="9439" y="1607"/>
                </a:cubicBezTo>
                <a:cubicBezTo>
                  <a:pt x="9453" y="1600"/>
                  <a:pt x="9455" y="1576"/>
                  <a:pt x="9455" y="1556"/>
                </a:cubicBezTo>
                <a:cubicBezTo>
                  <a:pt x="9455" y="1535"/>
                  <a:pt x="9451" y="1514"/>
                  <a:pt x="9457" y="1494"/>
                </a:cubicBezTo>
                <a:cubicBezTo>
                  <a:pt x="9446" y="1494"/>
                  <a:pt x="9442" y="1479"/>
                  <a:pt x="9439" y="1462"/>
                </a:cubicBezTo>
                <a:cubicBezTo>
                  <a:pt x="9436" y="1445"/>
                  <a:pt x="9433" y="1426"/>
                  <a:pt x="9424" y="1420"/>
                </a:cubicBezTo>
                <a:cubicBezTo>
                  <a:pt x="9419" y="1414"/>
                  <a:pt x="9411" y="1413"/>
                  <a:pt x="9405" y="1412"/>
                </a:cubicBezTo>
                <a:cubicBezTo>
                  <a:pt x="9399" y="1410"/>
                  <a:pt x="9394" y="1408"/>
                  <a:pt x="9393" y="1399"/>
                </a:cubicBezTo>
                <a:cubicBezTo>
                  <a:pt x="9388" y="1404"/>
                  <a:pt x="9382" y="1407"/>
                  <a:pt x="9376" y="1409"/>
                </a:cubicBezTo>
                <a:cubicBezTo>
                  <a:pt x="9371" y="1411"/>
                  <a:pt x="9365" y="1412"/>
                  <a:pt x="9360" y="1412"/>
                </a:cubicBezTo>
                <a:cubicBezTo>
                  <a:pt x="9357" y="1402"/>
                  <a:pt x="9354" y="1391"/>
                  <a:pt x="9351" y="1380"/>
                </a:cubicBezTo>
                <a:cubicBezTo>
                  <a:pt x="9347" y="1369"/>
                  <a:pt x="9344" y="1358"/>
                  <a:pt x="9340" y="1348"/>
                </a:cubicBezTo>
                <a:cubicBezTo>
                  <a:pt x="9337" y="1338"/>
                  <a:pt x="9332" y="1327"/>
                  <a:pt x="9327" y="1318"/>
                </a:cubicBezTo>
                <a:cubicBezTo>
                  <a:pt x="9321" y="1310"/>
                  <a:pt x="9314" y="1304"/>
                  <a:pt x="9307" y="1303"/>
                </a:cubicBezTo>
                <a:cubicBezTo>
                  <a:pt x="9299" y="1299"/>
                  <a:pt x="9291" y="1301"/>
                  <a:pt x="9284" y="1307"/>
                </a:cubicBezTo>
                <a:cubicBezTo>
                  <a:pt x="9277" y="1313"/>
                  <a:pt x="9272" y="1322"/>
                  <a:pt x="9271" y="1334"/>
                </a:cubicBezTo>
                <a:cubicBezTo>
                  <a:pt x="9259" y="1324"/>
                  <a:pt x="9245" y="1315"/>
                  <a:pt x="9232" y="1308"/>
                </a:cubicBezTo>
                <a:cubicBezTo>
                  <a:pt x="9219" y="1301"/>
                  <a:pt x="9205" y="1296"/>
                  <a:pt x="9191" y="1293"/>
                </a:cubicBezTo>
                <a:cubicBezTo>
                  <a:pt x="9190" y="1299"/>
                  <a:pt x="9187" y="1304"/>
                  <a:pt x="9184" y="1307"/>
                </a:cubicBezTo>
                <a:cubicBezTo>
                  <a:pt x="9180" y="1310"/>
                  <a:pt x="9177" y="1312"/>
                  <a:pt x="9174" y="1314"/>
                </a:cubicBezTo>
                <a:cubicBezTo>
                  <a:pt x="9170" y="1317"/>
                  <a:pt x="9166" y="1322"/>
                  <a:pt x="9165" y="1327"/>
                </a:cubicBezTo>
                <a:cubicBezTo>
                  <a:pt x="9163" y="1333"/>
                  <a:pt x="9163" y="1338"/>
                  <a:pt x="9166" y="1343"/>
                </a:cubicBezTo>
                <a:cubicBezTo>
                  <a:pt x="9161" y="1343"/>
                  <a:pt x="9156" y="1344"/>
                  <a:pt x="9150" y="1346"/>
                </a:cubicBezTo>
                <a:cubicBezTo>
                  <a:pt x="9145" y="1347"/>
                  <a:pt x="9140" y="1348"/>
                  <a:pt x="9136" y="1348"/>
                </a:cubicBezTo>
                <a:cubicBezTo>
                  <a:pt x="9136" y="1355"/>
                  <a:pt x="9136" y="1361"/>
                  <a:pt x="9137" y="1368"/>
                </a:cubicBezTo>
                <a:cubicBezTo>
                  <a:pt x="9138" y="1374"/>
                  <a:pt x="9140" y="1381"/>
                  <a:pt x="9142" y="1389"/>
                </a:cubicBezTo>
                <a:cubicBezTo>
                  <a:pt x="9140" y="1397"/>
                  <a:pt x="9135" y="1401"/>
                  <a:pt x="9130" y="1403"/>
                </a:cubicBezTo>
                <a:cubicBezTo>
                  <a:pt x="9125" y="1405"/>
                  <a:pt x="9119" y="1405"/>
                  <a:pt x="9113" y="1402"/>
                </a:cubicBezTo>
                <a:cubicBezTo>
                  <a:pt x="9108" y="1398"/>
                  <a:pt x="9103" y="1393"/>
                  <a:pt x="9100" y="1387"/>
                </a:cubicBezTo>
                <a:cubicBezTo>
                  <a:pt x="9096" y="1381"/>
                  <a:pt x="9094" y="1373"/>
                  <a:pt x="9091" y="1364"/>
                </a:cubicBezTo>
                <a:cubicBezTo>
                  <a:pt x="9087" y="1357"/>
                  <a:pt x="9085" y="1348"/>
                  <a:pt x="9085" y="1340"/>
                </a:cubicBezTo>
                <a:cubicBezTo>
                  <a:pt x="9085" y="1330"/>
                  <a:pt x="9089" y="1318"/>
                  <a:pt x="9087" y="1306"/>
                </a:cubicBezTo>
                <a:cubicBezTo>
                  <a:pt x="9086" y="1298"/>
                  <a:pt x="9081" y="1292"/>
                  <a:pt x="9075" y="1291"/>
                </a:cubicBezTo>
                <a:cubicBezTo>
                  <a:pt x="9070" y="1289"/>
                  <a:pt x="9064" y="1292"/>
                  <a:pt x="9060" y="1299"/>
                </a:cubicBezTo>
                <a:cubicBezTo>
                  <a:pt x="9057" y="1305"/>
                  <a:pt x="9055" y="1314"/>
                  <a:pt x="9055" y="1323"/>
                </a:cubicBezTo>
                <a:cubicBezTo>
                  <a:pt x="9055" y="1331"/>
                  <a:pt x="9057" y="1341"/>
                  <a:pt x="9060" y="1348"/>
                </a:cubicBezTo>
                <a:cubicBezTo>
                  <a:pt x="9053" y="1352"/>
                  <a:pt x="9046" y="1357"/>
                  <a:pt x="9041" y="1365"/>
                </a:cubicBezTo>
                <a:cubicBezTo>
                  <a:pt x="9036" y="1373"/>
                  <a:pt x="9033" y="1383"/>
                  <a:pt x="9031" y="1395"/>
                </a:cubicBezTo>
                <a:cubicBezTo>
                  <a:pt x="9029" y="1408"/>
                  <a:pt x="9031" y="1420"/>
                  <a:pt x="9029" y="1433"/>
                </a:cubicBezTo>
                <a:cubicBezTo>
                  <a:pt x="9027" y="1446"/>
                  <a:pt x="9021" y="1457"/>
                  <a:pt x="9012" y="1454"/>
                </a:cubicBezTo>
                <a:cubicBezTo>
                  <a:pt x="8988" y="1436"/>
                  <a:pt x="8996" y="1358"/>
                  <a:pt x="8970" y="1351"/>
                </a:cubicBezTo>
                <a:cubicBezTo>
                  <a:pt x="8956" y="1348"/>
                  <a:pt x="8947" y="1368"/>
                  <a:pt x="8943" y="1389"/>
                </a:cubicBezTo>
                <a:cubicBezTo>
                  <a:pt x="8942" y="1398"/>
                  <a:pt x="8942" y="1408"/>
                  <a:pt x="8942" y="1418"/>
                </a:cubicBezTo>
                <a:cubicBezTo>
                  <a:pt x="8942" y="1428"/>
                  <a:pt x="8943" y="1437"/>
                  <a:pt x="8943" y="1445"/>
                </a:cubicBezTo>
                <a:cubicBezTo>
                  <a:pt x="8942" y="1470"/>
                  <a:pt x="8936" y="1493"/>
                  <a:pt x="8928" y="1513"/>
                </a:cubicBezTo>
                <a:cubicBezTo>
                  <a:pt x="8920" y="1534"/>
                  <a:pt x="8910" y="1552"/>
                  <a:pt x="8899" y="1569"/>
                </a:cubicBezTo>
                <a:cubicBezTo>
                  <a:pt x="8895" y="1574"/>
                  <a:pt x="8892" y="1579"/>
                  <a:pt x="8889" y="1585"/>
                </a:cubicBezTo>
                <a:cubicBezTo>
                  <a:pt x="8886" y="1590"/>
                  <a:pt x="8883" y="1597"/>
                  <a:pt x="8881" y="1603"/>
                </a:cubicBezTo>
                <a:cubicBezTo>
                  <a:pt x="8879" y="1608"/>
                  <a:pt x="8878" y="1614"/>
                  <a:pt x="8876" y="1620"/>
                </a:cubicBezTo>
                <a:cubicBezTo>
                  <a:pt x="8875" y="1627"/>
                  <a:pt x="8874" y="1633"/>
                  <a:pt x="8872" y="1638"/>
                </a:cubicBezTo>
                <a:cubicBezTo>
                  <a:pt x="8870" y="1646"/>
                  <a:pt x="8866" y="1653"/>
                  <a:pt x="8862" y="1661"/>
                </a:cubicBezTo>
                <a:cubicBezTo>
                  <a:pt x="8858" y="1668"/>
                  <a:pt x="8854" y="1675"/>
                  <a:pt x="8849" y="1682"/>
                </a:cubicBezTo>
                <a:cubicBezTo>
                  <a:pt x="8841" y="1696"/>
                  <a:pt x="8832" y="1709"/>
                  <a:pt x="8823" y="1723"/>
                </a:cubicBezTo>
                <a:cubicBezTo>
                  <a:pt x="8815" y="1737"/>
                  <a:pt x="8806" y="1752"/>
                  <a:pt x="8797" y="1768"/>
                </a:cubicBezTo>
                <a:cubicBezTo>
                  <a:pt x="8792" y="1774"/>
                  <a:pt x="8788" y="1781"/>
                  <a:pt x="8784" y="1781"/>
                </a:cubicBezTo>
                <a:cubicBezTo>
                  <a:pt x="8774" y="1781"/>
                  <a:pt x="8770" y="1763"/>
                  <a:pt x="8772" y="1750"/>
                </a:cubicBezTo>
                <a:cubicBezTo>
                  <a:pt x="8773" y="1742"/>
                  <a:pt x="8775" y="1736"/>
                  <a:pt x="8778" y="1731"/>
                </a:cubicBezTo>
                <a:cubicBezTo>
                  <a:pt x="8781" y="1726"/>
                  <a:pt x="8784" y="1722"/>
                  <a:pt x="8788" y="1718"/>
                </a:cubicBezTo>
                <a:cubicBezTo>
                  <a:pt x="8810" y="1688"/>
                  <a:pt x="8826" y="1649"/>
                  <a:pt x="8839" y="1608"/>
                </a:cubicBezTo>
                <a:cubicBezTo>
                  <a:pt x="8851" y="1566"/>
                  <a:pt x="8860" y="1521"/>
                  <a:pt x="8865" y="1477"/>
                </a:cubicBezTo>
                <a:cubicBezTo>
                  <a:pt x="8866" y="1470"/>
                  <a:pt x="8867" y="1464"/>
                  <a:pt x="8867" y="1458"/>
                </a:cubicBezTo>
                <a:cubicBezTo>
                  <a:pt x="8867" y="1452"/>
                  <a:pt x="8866" y="1446"/>
                  <a:pt x="8865" y="1439"/>
                </a:cubicBezTo>
                <a:cubicBezTo>
                  <a:pt x="8864" y="1434"/>
                  <a:pt x="8862" y="1431"/>
                  <a:pt x="8860" y="1426"/>
                </a:cubicBezTo>
                <a:cubicBezTo>
                  <a:pt x="8858" y="1422"/>
                  <a:pt x="8857" y="1417"/>
                  <a:pt x="8854" y="1412"/>
                </a:cubicBezTo>
                <a:cubicBezTo>
                  <a:pt x="8851" y="1400"/>
                  <a:pt x="8850" y="1387"/>
                  <a:pt x="8851" y="1375"/>
                </a:cubicBezTo>
                <a:cubicBezTo>
                  <a:pt x="8852" y="1363"/>
                  <a:pt x="8855" y="1351"/>
                  <a:pt x="8861" y="1340"/>
                </a:cubicBezTo>
                <a:cubicBezTo>
                  <a:pt x="8852" y="1334"/>
                  <a:pt x="8844" y="1327"/>
                  <a:pt x="8835" y="1321"/>
                </a:cubicBezTo>
                <a:cubicBezTo>
                  <a:pt x="8827" y="1315"/>
                  <a:pt x="8819" y="1308"/>
                  <a:pt x="8810" y="1303"/>
                </a:cubicBezTo>
                <a:cubicBezTo>
                  <a:pt x="8809" y="1301"/>
                  <a:pt x="8807" y="1300"/>
                  <a:pt x="8806" y="1299"/>
                </a:cubicBezTo>
                <a:cubicBezTo>
                  <a:pt x="8804" y="1298"/>
                  <a:pt x="8802" y="1298"/>
                  <a:pt x="8801" y="1296"/>
                </a:cubicBezTo>
                <a:cubicBezTo>
                  <a:pt x="8794" y="1295"/>
                  <a:pt x="8788" y="1297"/>
                  <a:pt x="8782" y="1302"/>
                </a:cubicBezTo>
                <a:cubicBezTo>
                  <a:pt x="8776" y="1307"/>
                  <a:pt x="8771" y="1315"/>
                  <a:pt x="8768" y="1324"/>
                </a:cubicBezTo>
                <a:cubicBezTo>
                  <a:pt x="8763" y="1332"/>
                  <a:pt x="8759" y="1341"/>
                  <a:pt x="8755" y="1348"/>
                </a:cubicBezTo>
                <a:cubicBezTo>
                  <a:pt x="8751" y="1356"/>
                  <a:pt x="8747" y="1363"/>
                  <a:pt x="8741" y="1368"/>
                </a:cubicBezTo>
                <a:cubicBezTo>
                  <a:pt x="8736" y="1371"/>
                  <a:pt x="8731" y="1373"/>
                  <a:pt x="8726" y="1374"/>
                </a:cubicBezTo>
                <a:cubicBezTo>
                  <a:pt x="8720" y="1375"/>
                  <a:pt x="8714" y="1376"/>
                  <a:pt x="8710" y="1378"/>
                </a:cubicBezTo>
                <a:cubicBezTo>
                  <a:pt x="8702" y="1382"/>
                  <a:pt x="8695" y="1388"/>
                  <a:pt x="8688" y="1397"/>
                </a:cubicBezTo>
                <a:cubicBezTo>
                  <a:pt x="8682" y="1406"/>
                  <a:pt x="8677" y="1417"/>
                  <a:pt x="8675" y="1429"/>
                </a:cubicBezTo>
                <a:cubicBezTo>
                  <a:pt x="8672" y="1423"/>
                  <a:pt x="8672" y="1416"/>
                  <a:pt x="8672" y="1409"/>
                </a:cubicBezTo>
                <a:cubicBezTo>
                  <a:pt x="8672" y="1402"/>
                  <a:pt x="8672" y="1395"/>
                  <a:pt x="8675" y="1389"/>
                </a:cubicBezTo>
                <a:cubicBezTo>
                  <a:pt x="8666" y="1392"/>
                  <a:pt x="8657" y="1385"/>
                  <a:pt x="8651" y="1374"/>
                </a:cubicBezTo>
                <a:cubicBezTo>
                  <a:pt x="8645" y="1363"/>
                  <a:pt x="8642" y="1349"/>
                  <a:pt x="8645" y="1336"/>
                </a:cubicBezTo>
                <a:cubicBezTo>
                  <a:pt x="8642" y="1333"/>
                  <a:pt x="8639" y="1331"/>
                  <a:pt x="8635" y="1328"/>
                </a:cubicBezTo>
                <a:cubicBezTo>
                  <a:pt x="8632" y="1326"/>
                  <a:pt x="8628" y="1323"/>
                  <a:pt x="8623" y="1320"/>
                </a:cubicBezTo>
                <a:cubicBezTo>
                  <a:pt x="8622" y="1318"/>
                  <a:pt x="8623" y="1318"/>
                  <a:pt x="8623" y="1317"/>
                </a:cubicBezTo>
                <a:cubicBezTo>
                  <a:pt x="8618" y="1307"/>
                  <a:pt x="8610" y="1300"/>
                  <a:pt x="8601" y="1297"/>
                </a:cubicBezTo>
                <a:cubicBezTo>
                  <a:pt x="8593" y="1294"/>
                  <a:pt x="8583" y="1294"/>
                  <a:pt x="8574" y="1299"/>
                </a:cubicBezTo>
                <a:cubicBezTo>
                  <a:pt x="8572" y="1301"/>
                  <a:pt x="8570" y="1303"/>
                  <a:pt x="8568" y="1304"/>
                </a:cubicBezTo>
                <a:cubicBezTo>
                  <a:pt x="8566" y="1304"/>
                  <a:pt x="8564" y="1304"/>
                  <a:pt x="8562" y="1303"/>
                </a:cubicBezTo>
                <a:cubicBezTo>
                  <a:pt x="8561" y="1303"/>
                  <a:pt x="8559" y="1301"/>
                  <a:pt x="8557" y="1300"/>
                </a:cubicBezTo>
                <a:cubicBezTo>
                  <a:pt x="8555" y="1298"/>
                  <a:pt x="8553" y="1296"/>
                  <a:pt x="8552" y="1293"/>
                </a:cubicBezTo>
                <a:cubicBezTo>
                  <a:pt x="8548" y="1284"/>
                  <a:pt x="8544" y="1276"/>
                  <a:pt x="8541" y="1267"/>
                </a:cubicBezTo>
                <a:cubicBezTo>
                  <a:pt x="8538" y="1258"/>
                  <a:pt x="8535" y="1248"/>
                  <a:pt x="8532" y="1238"/>
                </a:cubicBezTo>
                <a:cubicBezTo>
                  <a:pt x="8529" y="1229"/>
                  <a:pt x="8523" y="1225"/>
                  <a:pt x="8516" y="1223"/>
                </a:cubicBezTo>
                <a:cubicBezTo>
                  <a:pt x="8509" y="1221"/>
                  <a:pt x="8502" y="1221"/>
                  <a:pt x="8495" y="1221"/>
                </a:cubicBezTo>
                <a:cubicBezTo>
                  <a:pt x="8482" y="1223"/>
                  <a:pt x="8469" y="1223"/>
                  <a:pt x="8457" y="1222"/>
                </a:cubicBezTo>
                <a:cubicBezTo>
                  <a:pt x="8444" y="1221"/>
                  <a:pt x="8430" y="1220"/>
                  <a:pt x="8417" y="1218"/>
                </a:cubicBezTo>
                <a:cubicBezTo>
                  <a:pt x="8410" y="1217"/>
                  <a:pt x="8404" y="1215"/>
                  <a:pt x="8398" y="1215"/>
                </a:cubicBezTo>
                <a:cubicBezTo>
                  <a:pt x="8392" y="1214"/>
                  <a:pt x="8386" y="1215"/>
                  <a:pt x="8380" y="1218"/>
                </a:cubicBezTo>
                <a:cubicBezTo>
                  <a:pt x="8373" y="1222"/>
                  <a:pt x="8367" y="1227"/>
                  <a:pt x="8364" y="1235"/>
                </a:cubicBezTo>
                <a:cubicBezTo>
                  <a:pt x="8360" y="1242"/>
                  <a:pt x="8359" y="1250"/>
                  <a:pt x="8360" y="1259"/>
                </a:cubicBezTo>
                <a:cubicBezTo>
                  <a:pt x="8359" y="1254"/>
                  <a:pt x="8357" y="1250"/>
                  <a:pt x="8355" y="1246"/>
                </a:cubicBezTo>
                <a:cubicBezTo>
                  <a:pt x="8354" y="1242"/>
                  <a:pt x="8352" y="1237"/>
                  <a:pt x="8351" y="1231"/>
                </a:cubicBezTo>
                <a:cubicBezTo>
                  <a:pt x="8330" y="1237"/>
                  <a:pt x="8309" y="1248"/>
                  <a:pt x="8289" y="1264"/>
                </a:cubicBezTo>
                <a:cubicBezTo>
                  <a:pt x="8270" y="1280"/>
                  <a:pt x="8252" y="1300"/>
                  <a:pt x="8237" y="1324"/>
                </a:cubicBezTo>
                <a:cubicBezTo>
                  <a:pt x="8232" y="1311"/>
                  <a:pt x="8224" y="1306"/>
                  <a:pt x="8214" y="1304"/>
                </a:cubicBezTo>
                <a:cubicBezTo>
                  <a:pt x="8205" y="1303"/>
                  <a:pt x="8194" y="1305"/>
                  <a:pt x="8184" y="1306"/>
                </a:cubicBezTo>
                <a:cubicBezTo>
                  <a:pt x="8180" y="1309"/>
                  <a:pt x="8176" y="1310"/>
                  <a:pt x="8172" y="1313"/>
                </a:cubicBezTo>
                <a:cubicBezTo>
                  <a:pt x="8168" y="1315"/>
                  <a:pt x="8164" y="1317"/>
                  <a:pt x="8162" y="1320"/>
                </a:cubicBezTo>
                <a:cubicBezTo>
                  <a:pt x="8160" y="1325"/>
                  <a:pt x="8159" y="1332"/>
                  <a:pt x="8159" y="1338"/>
                </a:cubicBezTo>
                <a:cubicBezTo>
                  <a:pt x="8160" y="1344"/>
                  <a:pt x="8162" y="1350"/>
                  <a:pt x="8167" y="1351"/>
                </a:cubicBezTo>
                <a:cubicBezTo>
                  <a:pt x="8149" y="1354"/>
                  <a:pt x="8131" y="1361"/>
                  <a:pt x="8114" y="1370"/>
                </a:cubicBezTo>
                <a:cubicBezTo>
                  <a:pt x="8097" y="1380"/>
                  <a:pt x="8081" y="1392"/>
                  <a:pt x="8067" y="1408"/>
                </a:cubicBezTo>
                <a:cubicBezTo>
                  <a:pt x="8060" y="1403"/>
                  <a:pt x="8056" y="1394"/>
                  <a:pt x="8054" y="1382"/>
                </a:cubicBezTo>
                <a:cubicBezTo>
                  <a:pt x="8052" y="1371"/>
                  <a:pt x="8052" y="1358"/>
                  <a:pt x="8055" y="1348"/>
                </a:cubicBezTo>
                <a:cubicBezTo>
                  <a:pt x="8059" y="1338"/>
                  <a:pt x="8064" y="1329"/>
                  <a:pt x="8069" y="1320"/>
                </a:cubicBezTo>
                <a:cubicBezTo>
                  <a:pt x="8075" y="1311"/>
                  <a:pt x="8081" y="1304"/>
                  <a:pt x="8087" y="1296"/>
                </a:cubicBezTo>
                <a:cubicBezTo>
                  <a:pt x="8095" y="1288"/>
                  <a:pt x="8102" y="1280"/>
                  <a:pt x="8111" y="1272"/>
                </a:cubicBezTo>
                <a:cubicBezTo>
                  <a:pt x="8119" y="1265"/>
                  <a:pt x="8127" y="1258"/>
                  <a:pt x="8136" y="1255"/>
                </a:cubicBezTo>
                <a:cubicBezTo>
                  <a:pt x="8138" y="1255"/>
                  <a:pt x="8141" y="1254"/>
                  <a:pt x="8143" y="1253"/>
                </a:cubicBezTo>
                <a:cubicBezTo>
                  <a:pt x="8146" y="1252"/>
                  <a:pt x="8149" y="1250"/>
                  <a:pt x="8152" y="1249"/>
                </a:cubicBezTo>
                <a:cubicBezTo>
                  <a:pt x="8155" y="1247"/>
                  <a:pt x="8157" y="1242"/>
                  <a:pt x="8160" y="1238"/>
                </a:cubicBezTo>
                <a:cubicBezTo>
                  <a:pt x="8163" y="1233"/>
                  <a:pt x="8165" y="1228"/>
                  <a:pt x="8168" y="1225"/>
                </a:cubicBezTo>
                <a:cubicBezTo>
                  <a:pt x="8173" y="1218"/>
                  <a:pt x="8179" y="1212"/>
                  <a:pt x="8184" y="1206"/>
                </a:cubicBezTo>
                <a:cubicBezTo>
                  <a:pt x="8190" y="1201"/>
                  <a:pt x="8196" y="1195"/>
                  <a:pt x="8202" y="1190"/>
                </a:cubicBezTo>
                <a:lnTo>
                  <a:pt x="8315" y="1097"/>
                </a:lnTo>
                <a:cubicBezTo>
                  <a:pt x="8326" y="1088"/>
                  <a:pt x="8338" y="1082"/>
                  <a:pt x="8351" y="1082"/>
                </a:cubicBezTo>
                <a:cubicBezTo>
                  <a:pt x="8360" y="1082"/>
                  <a:pt x="8366" y="1088"/>
                  <a:pt x="8376" y="1085"/>
                </a:cubicBezTo>
                <a:cubicBezTo>
                  <a:pt x="8379" y="1083"/>
                  <a:pt x="8382" y="1081"/>
                  <a:pt x="8385" y="1078"/>
                </a:cubicBezTo>
                <a:cubicBezTo>
                  <a:pt x="8388" y="1076"/>
                  <a:pt x="8391" y="1073"/>
                  <a:pt x="8393" y="1072"/>
                </a:cubicBezTo>
                <a:cubicBezTo>
                  <a:pt x="8403" y="1061"/>
                  <a:pt x="8414" y="1055"/>
                  <a:pt x="8425" y="1053"/>
                </a:cubicBezTo>
                <a:cubicBezTo>
                  <a:pt x="8436" y="1050"/>
                  <a:pt x="8448" y="1052"/>
                  <a:pt x="8459" y="1057"/>
                </a:cubicBezTo>
                <a:cubicBezTo>
                  <a:pt x="8461" y="1059"/>
                  <a:pt x="8464" y="1060"/>
                  <a:pt x="8467" y="1061"/>
                </a:cubicBezTo>
                <a:cubicBezTo>
                  <a:pt x="8470" y="1062"/>
                  <a:pt x="8473" y="1061"/>
                  <a:pt x="8475" y="1060"/>
                </a:cubicBezTo>
                <a:cubicBezTo>
                  <a:pt x="8481" y="1057"/>
                  <a:pt x="8484" y="1047"/>
                  <a:pt x="8491" y="1041"/>
                </a:cubicBezTo>
                <a:cubicBezTo>
                  <a:pt x="8508" y="1026"/>
                  <a:pt x="8523" y="1068"/>
                  <a:pt x="8544" y="1064"/>
                </a:cubicBezTo>
                <a:cubicBezTo>
                  <a:pt x="8548" y="1064"/>
                  <a:pt x="8552" y="1061"/>
                  <a:pt x="8557" y="1059"/>
                </a:cubicBezTo>
                <a:cubicBezTo>
                  <a:pt x="8561" y="1057"/>
                  <a:pt x="8565" y="1055"/>
                  <a:pt x="8568" y="1057"/>
                </a:cubicBezTo>
                <a:cubicBezTo>
                  <a:pt x="8570" y="1059"/>
                  <a:pt x="8572" y="1061"/>
                  <a:pt x="8573" y="1064"/>
                </a:cubicBezTo>
                <a:cubicBezTo>
                  <a:pt x="8575" y="1066"/>
                  <a:pt x="8577" y="1068"/>
                  <a:pt x="8580" y="1068"/>
                </a:cubicBezTo>
                <a:cubicBezTo>
                  <a:pt x="8584" y="1070"/>
                  <a:pt x="8587" y="1066"/>
                  <a:pt x="8590" y="1061"/>
                </a:cubicBezTo>
                <a:cubicBezTo>
                  <a:pt x="8593" y="1055"/>
                  <a:pt x="8596" y="1049"/>
                  <a:pt x="8599" y="1044"/>
                </a:cubicBezTo>
                <a:cubicBezTo>
                  <a:pt x="8602" y="1041"/>
                  <a:pt x="8604" y="1038"/>
                  <a:pt x="8607" y="1036"/>
                </a:cubicBezTo>
                <a:cubicBezTo>
                  <a:pt x="8610" y="1034"/>
                  <a:pt x="8614" y="1032"/>
                  <a:pt x="8617" y="1030"/>
                </a:cubicBezTo>
                <a:cubicBezTo>
                  <a:pt x="8635" y="1021"/>
                  <a:pt x="8652" y="1013"/>
                  <a:pt x="8670" y="1005"/>
                </a:cubicBezTo>
                <a:cubicBezTo>
                  <a:pt x="8687" y="997"/>
                  <a:pt x="8705" y="988"/>
                  <a:pt x="8722" y="979"/>
                </a:cubicBezTo>
                <a:cubicBezTo>
                  <a:pt x="8727" y="976"/>
                  <a:pt x="8732" y="971"/>
                  <a:pt x="8736" y="965"/>
                </a:cubicBezTo>
                <a:cubicBezTo>
                  <a:pt x="8740" y="958"/>
                  <a:pt x="8742" y="951"/>
                  <a:pt x="8739" y="944"/>
                </a:cubicBezTo>
                <a:lnTo>
                  <a:pt x="8732" y="935"/>
                </a:lnTo>
                <a:cubicBezTo>
                  <a:pt x="8730" y="930"/>
                  <a:pt x="8730" y="923"/>
                  <a:pt x="8731" y="918"/>
                </a:cubicBezTo>
                <a:cubicBezTo>
                  <a:pt x="8732" y="912"/>
                  <a:pt x="8734" y="907"/>
                  <a:pt x="8736" y="904"/>
                </a:cubicBezTo>
                <a:cubicBezTo>
                  <a:pt x="8740" y="901"/>
                  <a:pt x="8743" y="899"/>
                  <a:pt x="8747" y="896"/>
                </a:cubicBezTo>
                <a:cubicBezTo>
                  <a:pt x="8750" y="893"/>
                  <a:pt x="8753" y="890"/>
                  <a:pt x="8756" y="886"/>
                </a:cubicBezTo>
                <a:cubicBezTo>
                  <a:pt x="8770" y="874"/>
                  <a:pt x="8777" y="852"/>
                  <a:pt x="8785" y="830"/>
                </a:cubicBezTo>
                <a:cubicBezTo>
                  <a:pt x="8792" y="808"/>
                  <a:pt x="8800" y="788"/>
                  <a:pt x="8814" y="780"/>
                </a:cubicBezTo>
                <a:cubicBezTo>
                  <a:pt x="8803" y="786"/>
                  <a:pt x="8792" y="782"/>
                  <a:pt x="8783" y="773"/>
                </a:cubicBezTo>
                <a:cubicBezTo>
                  <a:pt x="8773" y="764"/>
                  <a:pt x="8765" y="749"/>
                  <a:pt x="8759" y="734"/>
                </a:cubicBezTo>
                <a:cubicBezTo>
                  <a:pt x="8752" y="720"/>
                  <a:pt x="8745" y="704"/>
                  <a:pt x="8738" y="692"/>
                </a:cubicBezTo>
                <a:cubicBezTo>
                  <a:pt x="8730" y="679"/>
                  <a:pt x="8721" y="668"/>
                  <a:pt x="8710" y="665"/>
                </a:cubicBezTo>
                <a:cubicBezTo>
                  <a:pt x="8709" y="670"/>
                  <a:pt x="8708" y="675"/>
                  <a:pt x="8707" y="681"/>
                </a:cubicBezTo>
                <a:cubicBezTo>
                  <a:pt x="8706" y="686"/>
                  <a:pt x="8704" y="692"/>
                  <a:pt x="8703" y="699"/>
                </a:cubicBezTo>
                <a:cubicBezTo>
                  <a:pt x="8695" y="682"/>
                  <a:pt x="8687" y="666"/>
                  <a:pt x="8678" y="652"/>
                </a:cubicBezTo>
                <a:cubicBezTo>
                  <a:pt x="8669" y="638"/>
                  <a:pt x="8659" y="626"/>
                  <a:pt x="8648" y="615"/>
                </a:cubicBezTo>
                <a:cubicBezTo>
                  <a:pt x="8644" y="624"/>
                  <a:pt x="8640" y="635"/>
                  <a:pt x="8636" y="647"/>
                </a:cubicBezTo>
                <a:cubicBezTo>
                  <a:pt x="8633" y="658"/>
                  <a:pt x="8630" y="671"/>
                  <a:pt x="8628" y="683"/>
                </a:cubicBezTo>
                <a:cubicBezTo>
                  <a:pt x="8625" y="676"/>
                  <a:pt x="8624" y="668"/>
                  <a:pt x="8623" y="661"/>
                </a:cubicBezTo>
                <a:cubicBezTo>
                  <a:pt x="8622" y="654"/>
                  <a:pt x="8622" y="648"/>
                  <a:pt x="8621" y="640"/>
                </a:cubicBezTo>
                <a:cubicBezTo>
                  <a:pt x="8620" y="634"/>
                  <a:pt x="8619" y="628"/>
                  <a:pt x="8616" y="622"/>
                </a:cubicBezTo>
                <a:cubicBezTo>
                  <a:pt x="8614" y="616"/>
                  <a:pt x="8610" y="610"/>
                  <a:pt x="8606" y="606"/>
                </a:cubicBezTo>
                <a:cubicBezTo>
                  <a:pt x="8601" y="605"/>
                  <a:pt x="8597" y="607"/>
                  <a:pt x="8593" y="611"/>
                </a:cubicBezTo>
                <a:cubicBezTo>
                  <a:pt x="8589" y="615"/>
                  <a:pt x="8587" y="621"/>
                  <a:pt x="8588" y="627"/>
                </a:cubicBezTo>
                <a:cubicBezTo>
                  <a:pt x="8586" y="623"/>
                  <a:pt x="8585" y="618"/>
                  <a:pt x="8583" y="614"/>
                </a:cubicBezTo>
                <a:cubicBezTo>
                  <a:pt x="8581" y="609"/>
                  <a:pt x="8579" y="605"/>
                  <a:pt x="8576" y="600"/>
                </a:cubicBezTo>
                <a:cubicBezTo>
                  <a:pt x="8567" y="607"/>
                  <a:pt x="8558" y="616"/>
                  <a:pt x="8549" y="626"/>
                </a:cubicBezTo>
                <a:cubicBezTo>
                  <a:pt x="8540" y="635"/>
                  <a:pt x="8532" y="646"/>
                  <a:pt x="8524" y="659"/>
                </a:cubicBezTo>
                <a:cubicBezTo>
                  <a:pt x="8520" y="640"/>
                  <a:pt x="8531" y="625"/>
                  <a:pt x="8542" y="610"/>
                </a:cubicBezTo>
                <a:cubicBezTo>
                  <a:pt x="8554" y="595"/>
                  <a:pt x="8566" y="580"/>
                  <a:pt x="8564" y="560"/>
                </a:cubicBezTo>
                <a:cubicBezTo>
                  <a:pt x="8562" y="547"/>
                  <a:pt x="8554" y="535"/>
                  <a:pt x="8554" y="525"/>
                </a:cubicBezTo>
                <a:cubicBezTo>
                  <a:pt x="8554" y="500"/>
                  <a:pt x="8582" y="481"/>
                  <a:pt x="8574" y="460"/>
                </a:cubicBezTo>
                <a:cubicBezTo>
                  <a:pt x="8573" y="457"/>
                  <a:pt x="8572" y="455"/>
                  <a:pt x="8570" y="453"/>
                </a:cubicBezTo>
                <a:cubicBezTo>
                  <a:pt x="8569" y="452"/>
                  <a:pt x="8567" y="450"/>
                  <a:pt x="8566" y="447"/>
                </a:cubicBezTo>
                <a:cubicBezTo>
                  <a:pt x="8562" y="440"/>
                  <a:pt x="8561" y="430"/>
                  <a:pt x="8562" y="420"/>
                </a:cubicBezTo>
                <a:cubicBezTo>
                  <a:pt x="8563" y="411"/>
                  <a:pt x="8566" y="401"/>
                  <a:pt x="8568" y="392"/>
                </a:cubicBezTo>
                <a:cubicBezTo>
                  <a:pt x="8557" y="387"/>
                  <a:pt x="8546" y="388"/>
                  <a:pt x="8534" y="392"/>
                </a:cubicBezTo>
                <a:cubicBezTo>
                  <a:pt x="8522" y="396"/>
                  <a:pt x="8511" y="402"/>
                  <a:pt x="8499" y="409"/>
                </a:cubicBezTo>
                <a:cubicBezTo>
                  <a:pt x="8471" y="429"/>
                  <a:pt x="8439" y="453"/>
                  <a:pt x="8408" y="460"/>
                </a:cubicBezTo>
                <a:cubicBezTo>
                  <a:pt x="8392" y="463"/>
                  <a:pt x="8378" y="460"/>
                  <a:pt x="8360" y="460"/>
                </a:cubicBezTo>
                <a:cubicBezTo>
                  <a:pt x="8351" y="460"/>
                  <a:pt x="8340" y="457"/>
                  <a:pt x="8333" y="451"/>
                </a:cubicBezTo>
                <a:cubicBezTo>
                  <a:pt x="8329" y="447"/>
                  <a:pt x="8325" y="442"/>
                  <a:pt x="8322" y="438"/>
                </a:cubicBezTo>
                <a:cubicBezTo>
                  <a:pt x="8319" y="433"/>
                  <a:pt x="8315" y="429"/>
                  <a:pt x="8311" y="426"/>
                </a:cubicBezTo>
                <a:cubicBezTo>
                  <a:pt x="8306" y="423"/>
                  <a:pt x="8301" y="422"/>
                  <a:pt x="8296" y="422"/>
                </a:cubicBezTo>
                <a:cubicBezTo>
                  <a:pt x="8291" y="423"/>
                  <a:pt x="8286" y="424"/>
                  <a:pt x="8281" y="426"/>
                </a:cubicBezTo>
                <a:cubicBezTo>
                  <a:pt x="8268" y="431"/>
                  <a:pt x="8255" y="438"/>
                  <a:pt x="8242" y="448"/>
                </a:cubicBezTo>
                <a:cubicBezTo>
                  <a:pt x="8229" y="457"/>
                  <a:pt x="8217" y="469"/>
                  <a:pt x="8205" y="481"/>
                </a:cubicBezTo>
                <a:cubicBezTo>
                  <a:pt x="8199" y="475"/>
                  <a:pt x="8194" y="472"/>
                  <a:pt x="8188" y="470"/>
                </a:cubicBezTo>
                <a:cubicBezTo>
                  <a:pt x="8182" y="468"/>
                  <a:pt x="8175" y="468"/>
                  <a:pt x="8168" y="470"/>
                </a:cubicBezTo>
                <a:cubicBezTo>
                  <a:pt x="8146" y="479"/>
                  <a:pt x="8134" y="510"/>
                  <a:pt x="8122" y="541"/>
                </a:cubicBezTo>
                <a:cubicBezTo>
                  <a:pt x="8111" y="573"/>
                  <a:pt x="8099" y="606"/>
                  <a:pt x="8078" y="618"/>
                </a:cubicBezTo>
                <a:cubicBezTo>
                  <a:pt x="8080" y="606"/>
                  <a:pt x="8082" y="593"/>
                  <a:pt x="8083" y="580"/>
                </a:cubicBezTo>
                <a:cubicBezTo>
                  <a:pt x="8084" y="567"/>
                  <a:pt x="8084" y="555"/>
                  <a:pt x="8083" y="543"/>
                </a:cubicBezTo>
                <a:cubicBezTo>
                  <a:pt x="8074" y="539"/>
                  <a:pt x="8065" y="537"/>
                  <a:pt x="8056" y="537"/>
                </a:cubicBezTo>
                <a:cubicBezTo>
                  <a:pt x="8048" y="537"/>
                  <a:pt x="8039" y="539"/>
                  <a:pt x="8031" y="543"/>
                </a:cubicBezTo>
                <a:cubicBezTo>
                  <a:pt x="8026" y="568"/>
                  <a:pt x="8019" y="593"/>
                  <a:pt x="8012" y="618"/>
                </a:cubicBezTo>
                <a:cubicBezTo>
                  <a:pt x="8004" y="643"/>
                  <a:pt x="7996" y="668"/>
                  <a:pt x="7987" y="693"/>
                </a:cubicBezTo>
                <a:cubicBezTo>
                  <a:pt x="7983" y="679"/>
                  <a:pt x="7983" y="665"/>
                  <a:pt x="7982" y="650"/>
                </a:cubicBezTo>
                <a:cubicBezTo>
                  <a:pt x="7982" y="636"/>
                  <a:pt x="7982" y="622"/>
                  <a:pt x="7982" y="606"/>
                </a:cubicBezTo>
                <a:cubicBezTo>
                  <a:pt x="7981" y="593"/>
                  <a:pt x="7979" y="579"/>
                  <a:pt x="7975" y="567"/>
                </a:cubicBezTo>
                <a:cubicBezTo>
                  <a:pt x="7970" y="555"/>
                  <a:pt x="7964" y="544"/>
                  <a:pt x="7956" y="539"/>
                </a:cubicBezTo>
                <a:cubicBezTo>
                  <a:pt x="7947" y="563"/>
                  <a:pt x="7938" y="587"/>
                  <a:pt x="7929" y="612"/>
                </a:cubicBezTo>
                <a:cubicBezTo>
                  <a:pt x="7921" y="637"/>
                  <a:pt x="7912" y="662"/>
                  <a:pt x="7903" y="686"/>
                </a:cubicBezTo>
                <a:cubicBezTo>
                  <a:pt x="7896" y="662"/>
                  <a:pt x="7895" y="633"/>
                  <a:pt x="7898" y="607"/>
                </a:cubicBezTo>
                <a:cubicBezTo>
                  <a:pt x="7901" y="581"/>
                  <a:pt x="7910" y="558"/>
                  <a:pt x="7924" y="543"/>
                </a:cubicBezTo>
                <a:cubicBezTo>
                  <a:pt x="7929" y="536"/>
                  <a:pt x="7935" y="531"/>
                  <a:pt x="7941" y="528"/>
                </a:cubicBezTo>
                <a:cubicBezTo>
                  <a:pt x="7948" y="525"/>
                  <a:pt x="7955" y="523"/>
                  <a:pt x="7962" y="525"/>
                </a:cubicBezTo>
                <a:cubicBezTo>
                  <a:pt x="7969" y="527"/>
                  <a:pt x="7976" y="530"/>
                  <a:pt x="7983" y="530"/>
                </a:cubicBezTo>
                <a:cubicBezTo>
                  <a:pt x="7990" y="531"/>
                  <a:pt x="7997" y="530"/>
                  <a:pt x="8003" y="525"/>
                </a:cubicBezTo>
                <a:cubicBezTo>
                  <a:pt x="8006" y="522"/>
                  <a:pt x="8008" y="518"/>
                  <a:pt x="8010" y="515"/>
                </a:cubicBezTo>
                <a:cubicBezTo>
                  <a:pt x="8012" y="511"/>
                  <a:pt x="8015" y="508"/>
                  <a:pt x="8018" y="504"/>
                </a:cubicBezTo>
                <a:cubicBezTo>
                  <a:pt x="8025" y="497"/>
                  <a:pt x="8033" y="496"/>
                  <a:pt x="8041" y="494"/>
                </a:cubicBezTo>
                <a:cubicBezTo>
                  <a:pt x="8049" y="491"/>
                  <a:pt x="8057" y="488"/>
                  <a:pt x="8060" y="478"/>
                </a:cubicBezTo>
                <a:cubicBezTo>
                  <a:pt x="8065" y="466"/>
                  <a:pt x="8063" y="454"/>
                  <a:pt x="8059" y="442"/>
                </a:cubicBezTo>
                <a:cubicBezTo>
                  <a:pt x="8054" y="431"/>
                  <a:pt x="8047" y="421"/>
                  <a:pt x="8041" y="413"/>
                </a:cubicBezTo>
                <a:cubicBezTo>
                  <a:pt x="8047" y="412"/>
                  <a:pt x="8054" y="412"/>
                  <a:pt x="8060" y="414"/>
                </a:cubicBezTo>
                <a:cubicBezTo>
                  <a:pt x="8067" y="416"/>
                  <a:pt x="8074" y="421"/>
                  <a:pt x="8078" y="430"/>
                </a:cubicBezTo>
                <a:cubicBezTo>
                  <a:pt x="8080" y="433"/>
                  <a:pt x="8082" y="436"/>
                  <a:pt x="8084" y="439"/>
                </a:cubicBezTo>
                <a:cubicBezTo>
                  <a:pt x="8086" y="442"/>
                  <a:pt x="8088" y="444"/>
                  <a:pt x="8091" y="444"/>
                </a:cubicBezTo>
                <a:cubicBezTo>
                  <a:pt x="8094" y="446"/>
                  <a:pt x="8096" y="444"/>
                  <a:pt x="8099" y="442"/>
                </a:cubicBezTo>
                <a:cubicBezTo>
                  <a:pt x="8101" y="441"/>
                  <a:pt x="8104" y="438"/>
                  <a:pt x="8107" y="436"/>
                </a:cubicBezTo>
                <a:cubicBezTo>
                  <a:pt x="8118" y="426"/>
                  <a:pt x="8129" y="415"/>
                  <a:pt x="8140" y="403"/>
                </a:cubicBezTo>
                <a:cubicBezTo>
                  <a:pt x="8150" y="391"/>
                  <a:pt x="8160" y="378"/>
                  <a:pt x="8168" y="365"/>
                </a:cubicBezTo>
                <a:cubicBezTo>
                  <a:pt x="8166" y="363"/>
                  <a:pt x="8164" y="362"/>
                  <a:pt x="8162" y="361"/>
                </a:cubicBezTo>
                <a:cubicBezTo>
                  <a:pt x="8160" y="360"/>
                  <a:pt x="8158" y="359"/>
                  <a:pt x="8156" y="357"/>
                </a:cubicBezTo>
                <a:cubicBezTo>
                  <a:pt x="8176" y="361"/>
                  <a:pt x="8195" y="361"/>
                  <a:pt x="8215" y="359"/>
                </a:cubicBezTo>
                <a:cubicBezTo>
                  <a:pt x="8234" y="357"/>
                  <a:pt x="8253" y="353"/>
                  <a:pt x="8273" y="348"/>
                </a:cubicBezTo>
                <a:cubicBezTo>
                  <a:pt x="8281" y="346"/>
                  <a:pt x="8289" y="345"/>
                  <a:pt x="8297" y="341"/>
                </a:cubicBezTo>
                <a:cubicBezTo>
                  <a:pt x="8305" y="337"/>
                  <a:pt x="8312" y="331"/>
                  <a:pt x="8318" y="321"/>
                </a:cubicBezTo>
                <a:cubicBezTo>
                  <a:pt x="8326" y="324"/>
                  <a:pt x="8333" y="326"/>
                  <a:pt x="8341" y="327"/>
                </a:cubicBezTo>
                <a:cubicBezTo>
                  <a:pt x="8349" y="328"/>
                  <a:pt x="8356" y="327"/>
                  <a:pt x="8364" y="323"/>
                </a:cubicBezTo>
                <a:cubicBezTo>
                  <a:pt x="8366" y="338"/>
                  <a:pt x="8375" y="342"/>
                  <a:pt x="8384" y="342"/>
                </a:cubicBezTo>
                <a:cubicBezTo>
                  <a:pt x="8392" y="342"/>
                  <a:pt x="8400" y="335"/>
                  <a:pt x="8408" y="330"/>
                </a:cubicBezTo>
                <a:cubicBezTo>
                  <a:pt x="8424" y="323"/>
                  <a:pt x="8441" y="338"/>
                  <a:pt x="8457" y="342"/>
                </a:cubicBezTo>
                <a:cubicBezTo>
                  <a:pt x="8473" y="345"/>
                  <a:pt x="8495" y="339"/>
                  <a:pt x="8497" y="314"/>
                </a:cubicBezTo>
                <a:cubicBezTo>
                  <a:pt x="8491" y="314"/>
                  <a:pt x="8487" y="310"/>
                  <a:pt x="8483" y="303"/>
                </a:cubicBezTo>
                <a:cubicBezTo>
                  <a:pt x="8480" y="297"/>
                  <a:pt x="8478" y="288"/>
                  <a:pt x="8479" y="279"/>
                </a:cubicBezTo>
                <a:cubicBezTo>
                  <a:pt x="8481" y="262"/>
                  <a:pt x="8495" y="249"/>
                  <a:pt x="8491" y="233"/>
                </a:cubicBezTo>
                <a:cubicBezTo>
                  <a:pt x="8489" y="225"/>
                  <a:pt x="8483" y="218"/>
                  <a:pt x="8479" y="214"/>
                </a:cubicBezTo>
                <a:lnTo>
                  <a:pt x="8412" y="153"/>
                </a:lnTo>
                <a:cubicBezTo>
                  <a:pt x="8405" y="146"/>
                  <a:pt x="8397" y="140"/>
                  <a:pt x="8388" y="137"/>
                </a:cubicBezTo>
                <a:cubicBezTo>
                  <a:pt x="8379" y="135"/>
                  <a:pt x="8371" y="137"/>
                  <a:pt x="8364" y="147"/>
                </a:cubicBezTo>
                <a:cubicBezTo>
                  <a:pt x="8362" y="151"/>
                  <a:pt x="8360" y="157"/>
                  <a:pt x="8359" y="162"/>
                </a:cubicBezTo>
                <a:cubicBezTo>
                  <a:pt x="8357" y="167"/>
                  <a:pt x="8356" y="172"/>
                  <a:pt x="8354" y="177"/>
                </a:cubicBezTo>
                <a:cubicBezTo>
                  <a:pt x="8348" y="186"/>
                  <a:pt x="8340" y="186"/>
                  <a:pt x="8333" y="182"/>
                </a:cubicBezTo>
                <a:cubicBezTo>
                  <a:pt x="8325" y="178"/>
                  <a:pt x="8318" y="170"/>
                  <a:pt x="8311" y="164"/>
                </a:cubicBezTo>
                <a:cubicBezTo>
                  <a:pt x="8310" y="150"/>
                  <a:pt x="8308" y="136"/>
                  <a:pt x="8304" y="123"/>
                </a:cubicBezTo>
                <a:cubicBezTo>
                  <a:pt x="8301" y="109"/>
                  <a:pt x="8296" y="96"/>
                  <a:pt x="8291" y="84"/>
                </a:cubicBezTo>
                <a:cubicBezTo>
                  <a:pt x="8292" y="93"/>
                  <a:pt x="8287" y="96"/>
                  <a:pt x="8280" y="95"/>
                </a:cubicBezTo>
                <a:cubicBezTo>
                  <a:pt x="8274" y="94"/>
                  <a:pt x="8267" y="89"/>
                  <a:pt x="8265" y="82"/>
                </a:cubicBezTo>
                <a:cubicBezTo>
                  <a:pt x="8257" y="64"/>
                  <a:pt x="8246" y="47"/>
                  <a:pt x="8234" y="35"/>
                </a:cubicBezTo>
                <a:cubicBezTo>
                  <a:pt x="8223" y="23"/>
                  <a:pt x="8210" y="17"/>
                  <a:pt x="8198" y="25"/>
                </a:cubicBezTo>
                <a:cubicBezTo>
                  <a:pt x="8194" y="34"/>
                  <a:pt x="8192" y="45"/>
                  <a:pt x="8192" y="56"/>
                </a:cubicBezTo>
                <a:cubicBezTo>
                  <a:pt x="8192" y="67"/>
                  <a:pt x="8194" y="78"/>
                  <a:pt x="8196" y="88"/>
                </a:cubicBezTo>
                <a:cubicBezTo>
                  <a:pt x="8193" y="83"/>
                  <a:pt x="8188" y="81"/>
                  <a:pt x="8184" y="81"/>
                </a:cubicBezTo>
                <a:cubicBezTo>
                  <a:pt x="8180" y="81"/>
                  <a:pt x="8176" y="83"/>
                  <a:pt x="8174" y="88"/>
                </a:cubicBezTo>
                <a:cubicBezTo>
                  <a:pt x="8171" y="73"/>
                  <a:pt x="8167" y="57"/>
                  <a:pt x="8161" y="45"/>
                </a:cubicBezTo>
                <a:cubicBezTo>
                  <a:pt x="8154" y="32"/>
                  <a:pt x="8146" y="23"/>
                  <a:pt x="8136" y="21"/>
                </a:cubicBezTo>
                <a:cubicBezTo>
                  <a:pt x="8125" y="17"/>
                  <a:pt x="8115" y="26"/>
                  <a:pt x="8109" y="38"/>
                </a:cubicBezTo>
                <a:cubicBezTo>
                  <a:pt x="8102" y="51"/>
                  <a:pt x="8100" y="69"/>
                  <a:pt x="8107" y="82"/>
                </a:cubicBezTo>
                <a:cubicBezTo>
                  <a:pt x="8099" y="72"/>
                  <a:pt x="8093" y="59"/>
                  <a:pt x="8088" y="45"/>
                </a:cubicBezTo>
                <a:cubicBezTo>
                  <a:pt x="8083" y="31"/>
                  <a:pt x="8079" y="15"/>
                  <a:pt x="8078" y="0"/>
                </a:cubicBezTo>
                <a:close/>
                <a:moveTo>
                  <a:pt x="5767" y="414"/>
                </a:moveTo>
                <a:cubicBezTo>
                  <a:pt x="5761" y="413"/>
                  <a:pt x="5754" y="414"/>
                  <a:pt x="5749" y="419"/>
                </a:cubicBezTo>
                <a:cubicBezTo>
                  <a:pt x="5737" y="428"/>
                  <a:pt x="5733" y="459"/>
                  <a:pt x="5746" y="465"/>
                </a:cubicBezTo>
                <a:cubicBezTo>
                  <a:pt x="5729" y="469"/>
                  <a:pt x="5707" y="484"/>
                  <a:pt x="5711" y="511"/>
                </a:cubicBezTo>
                <a:cubicBezTo>
                  <a:pt x="5711" y="518"/>
                  <a:pt x="5713" y="521"/>
                  <a:pt x="5715" y="528"/>
                </a:cubicBezTo>
                <a:cubicBezTo>
                  <a:pt x="5733" y="575"/>
                  <a:pt x="5751" y="626"/>
                  <a:pt x="5768" y="673"/>
                </a:cubicBezTo>
                <a:cubicBezTo>
                  <a:pt x="5737" y="664"/>
                  <a:pt x="5711" y="626"/>
                  <a:pt x="5704" y="579"/>
                </a:cubicBezTo>
                <a:cubicBezTo>
                  <a:pt x="5699" y="555"/>
                  <a:pt x="5701" y="531"/>
                  <a:pt x="5695" y="511"/>
                </a:cubicBezTo>
                <a:cubicBezTo>
                  <a:pt x="5682" y="462"/>
                  <a:pt x="5640" y="446"/>
                  <a:pt x="5614" y="469"/>
                </a:cubicBezTo>
                <a:cubicBezTo>
                  <a:pt x="5606" y="443"/>
                  <a:pt x="5580" y="439"/>
                  <a:pt x="5570" y="464"/>
                </a:cubicBezTo>
                <a:cubicBezTo>
                  <a:pt x="5570" y="457"/>
                  <a:pt x="5562" y="449"/>
                  <a:pt x="5556" y="453"/>
                </a:cubicBezTo>
                <a:cubicBezTo>
                  <a:pt x="5535" y="459"/>
                  <a:pt x="5513" y="465"/>
                  <a:pt x="5493" y="474"/>
                </a:cubicBezTo>
                <a:cubicBezTo>
                  <a:pt x="5489" y="474"/>
                  <a:pt x="5487" y="477"/>
                  <a:pt x="5483" y="480"/>
                </a:cubicBezTo>
                <a:cubicBezTo>
                  <a:pt x="5477" y="490"/>
                  <a:pt x="5482" y="503"/>
                  <a:pt x="5489" y="514"/>
                </a:cubicBezTo>
                <a:lnTo>
                  <a:pt x="5535" y="595"/>
                </a:lnTo>
                <a:cubicBezTo>
                  <a:pt x="5539" y="602"/>
                  <a:pt x="5545" y="613"/>
                  <a:pt x="5547" y="623"/>
                </a:cubicBezTo>
                <a:lnTo>
                  <a:pt x="5547" y="642"/>
                </a:lnTo>
                <a:cubicBezTo>
                  <a:pt x="5547" y="654"/>
                  <a:pt x="5551" y="664"/>
                  <a:pt x="5556" y="673"/>
                </a:cubicBezTo>
                <a:cubicBezTo>
                  <a:pt x="5567" y="701"/>
                  <a:pt x="5580" y="729"/>
                  <a:pt x="5588" y="759"/>
                </a:cubicBezTo>
                <a:cubicBezTo>
                  <a:pt x="5596" y="790"/>
                  <a:pt x="5598" y="828"/>
                  <a:pt x="5588" y="856"/>
                </a:cubicBezTo>
                <a:cubicBezTo>
                  <a:pt x="5582" y="821"/>
                  <a:pt x="5571" y="791"/>
                  <a:pt x="5556" y="763"/>
                </a:cubicBezTo>
                <a:cubicBezTo>
                  <a:pt x="5547" y="745"/>
                  <a:pt x="5538" y="728"/>
                  <a:pt x="5538" y="707"/>
                </a:cubicBezTo>
                <a:cubicBezTo>
                  <a:pt x="5523" y="660"/>
                  <a:pt x="5507" y="616"/>
                  <a:pt x="5489" y="571"/>
                </a:cubicBezTo>
                <a:cubicBezTo>
                  <a:pt x="5482" y="554"/>
                  <a:pt x="5469" y="534"/>
                  <a:pt x="5456" y="537"/>
                </a:cubicBezTo>
                <a:cubicBezTo>
                  <a:pt x="5442" y="545"/>
                  <a:pt x="5438" y="571"/>
                  <a:pt x="5438" y="595"/>
                </a:cubicBezTo>
                <a:cubicBezTo>
                  <a:pt x="5438" y="626"/>
                  <a:pt x="5438" y="657"/>
                  <a:pt x="5436" y="688"/>
                </a:cubicBezTo>
                <a:cubicBezTo>
                  <a:pt x="5428" y="694"/>
                  <a:pt x="5420" y="676"/>
                  <a:pt x="5418" y="663"/>
                </a:cubicBezTo>
                <a:cubicBezTo>
                  <a:pt x="5412" y="623"/>
                  <a:pt x="5414" y="582"/>
                  <a:pt x="5424" y="545"/>
                </a:cubicBezTo>
                <a:cubicBezTo>
                  <a:pt x="5414" y="527"/>
                  <a:pt x="5395" y="530"/>
                  <a:pt x="5382" y="541"/>
                </a:cubicBezTo>
                <a:cubicBezTo>
                  <a:pt x="5368" y="551"/>
                  <a:pt x="5360" y="575"/>
                  <a:pt x="5363" y="599"/>
                </a:cubicBezTo>
                <a:cubicBezTo>
                  <a:pt x="5354" y="586"/>
                  <a:pt x="5351" y="568"/>
                  <a:pt x="5351" y="551"/>
                </a:cubicBezTo>
                <a:cubicBezTo>
                  <a:pt x="5335" y="537"/>
                  <a:pt x="5311" y="530"/>
                  <a:pt x="5305" y="558"/>
                </a:cubicBezTo>
                <a:cubicBezTo>
                  <a:pt x="5303" y="574"/>
                  <a:pt x="5309" y="589"/>
                  <a:pt x="5315" y="602"/>
                </a:cubicBezTo>
                <a:cubicBezTo>
                  <a:pt x="5331" y="636"/>
                  <a:pt x="5334" y="682"/>
                  <a:pt x="5323" y="719"/>
                </a:cubicBezTo>
                <a:cubicBezTo>
                  <a:pt x="5321" y="682"/>
                  <a:pt x="5311" y="642"/>
                  <a:pt x="5291" y="623"/>
                </a:cubicBezTo>
                <a:cubicBezTo>
                  <a:pt x="5272" y="602"/>
                  <a:pt x="5240" y="605"/>
                  <a:pt x="5230" y="639"/>
                </a:cubicBezTo>
                <a:cubicBezTo>
                  <a:pt x="5256" y="685"/>
                  <a:pt x="5276" y="742"/>
                  <a:pt x="5283" y="803"/>
                </a:cubicBezTo>
                <a:cubicBezTo>
                  <a:pt x="5267" y="807"/>
                  <a:pt x="5257" y="779"/>
                  <a:pt x="5247" y="759"/>
                </a:cubicBezTo>
                <a:cubicBezTo>
                  <a:pt x="5234" y="732"/>
                  <a:pt x="5212" y="714"/>
                  <a:pt x="5190" y="714"/>
                </a:cubicBezTo>
                <a:cubicBezTo>
                  <a:pt x="5174" y="759"/>
                  <a:pt x="5190" y="821"/>
                  <a:pt x="5220" y="841"/>
                </a:cubicBezTo>
                <a:cubicBezTo>
                  <a:pt x="5208" y="856"/>
                  <a:pt x="5192" y="859"/>
                  <a:pt x="5174" y="856"/>
                </a:cubicBezTo>
                <a:cubicBezTo>
                  <a:pt x="5165" y="869"/>
                  <a:pt x="5161" y="888"/>
                  <a:pt x="5161" y="909"/>
                </a:cubicBezTo>
                <a:cubicBezTo>
                  <a:pt x="5163" y="949"/>
                  <a:pt x="5183" y="981"/>
                  <a:pt x="5202" y="1005"/>
                </a:cubicBezTo>
                <a:cubicBezTo>
                  <a:pt x="5236" y="1049"/>
                  <a:pt x="5269" y="1092"/>
                  <a:pt x="5301" y="1138"/>
                </a:cubicBezTo>
                <a:cubicBezTo>
                  <a:pt x="5325" y="1172"/>
                  <a:pt x="5352" y="1209"/>
                  <a:pt x="5356" y="1260"/>
                </a:cubicBezTo>
                <a:cubicBezTo>
                  <a:pt x="5327" y="1206"/>
                  <a:pt x="5291" y="1164"/>
                  <a:pt x="5250" y="1138"/>
                </a:cubicBezTo>
                <a:cubicBezTo>
                  <a:pt x="5252" y="1154"/>
                  <a:pt x="5254" y="1175"/>
                  <a:pt x="5254" y="1195"/>
                </a:cubicBezTo>
                <a:cubicBezTo>
                  <a:pt x="5236" y="1175"/>
                  <a:pt x="5221" y="1151"/>
                  <a:pt x="5210" y="1123"/>
                </a:cubicBezTo>
                <a:cubicBezTo>
                  <a:pt x="5176" y="1134"/>
                  <a:pt x="5139" y="1092"/>
                  <a:pt x="5137" y="1039"/>
                </a:cubicBezTo>
                <a:cubicBezTo>
                  <a:pt x="5105" y="1018"/>
                  <a:pt x="5074" y="990"/>
                  <a:pt x="5050" y="956"/>
                </a:cubicBezTo>
                <a:cubicBezTo>
                  <a:pt x="5050" y="916"/>
                  <a:pt x="5023" y="888"/>
                  <a:pt x="4998" y="872"/>
                </a:cubicBezTo>
                <a:cubicBezTo>
                  <a:pt x="4981" y="900"/>
                  <a:pt x="5010" y="949"/>
                  <a:pt x="4994" y="980"/>
                </a:cubicBezTo>
                <a:cubicBezTo>
                  <a:pt x="4990" y="987"/>
                  <a:pt x="4986" y="990"/>
                  <a:pt x="4980" y="995"/>
                </a:cubicBezTo>
                <a:cubicBezTo>
                  <a:pt x="4966" y="1001"/>
                  <a:pt x="4952" y="1011"/>
                  <a:pt x="4937" y="1018"/>
                </a:cubicBezTo>
                <a:cubicBezTo>
                  <a:pt x="4929" y="1018"/>
                  <a:pt x="4930" y="1032"/>
                  <a:pt x="4935" y="1039"/>
                </a:cubicBezTo>
                <a:cubicBezTo>
                  <a:pt x="4939" y="1045"/>
                  <a:pt x="4945" y="1048"/>
                  <a:pt x="4947" y="1058"/>
                </a:cubicBezTo>
                <a:cubicBezTo>
                  <a:pt x="4952" y="1073"/>
                  <a:pt x="4939" y="1089"/>
                  <a:pt x="4933" y="1083"/>
                </a:cubicBezTo>
                <a:cubicBezTo>
                  <a:pt x="4927" y="1104"/>
                  <a:pt x="4938" y="1124"/>
                  <a:pt x="4952" y="1135"/>
                </a:cubicBezTo>
                <a:cubicBezTo>
                  <a:pt x="4964" y="1145"/>
                  <a:pt x="4979" y="1141"/>
                  <a:pt x="4994" y="1144"/>
                </a:cubicBezTo>
                <a:cubicBezTo>
                  <a:pt x="5020" y="1151"/>
                  <a:pt x="5046" y="1186"/>
                  <a:pt x="5055" y="1223"/>
                </a:cubicBezTo>
                <a:cubicBezTo>
                  <a:pt x="5039" y="1226"/>
                  <a:pt x="5023" y="1226"/>
                  <a:pt x="5008" y="1229"/>
                </a:cubicBezTo>
                <a:cubicBezTo>
                  <a:pt x="5008" y="1241"/>
                  <a:pt x="5010" y="1250"/>
                  <a:pt x="5014" y="1257"/>
                </a:cubicBezTo>
                <a:cubicBezTo>
                  <a:pt x="5006" y="1267"/>
                  <a:pt x="4994" y="1254"/>
                  <a:pt x="4986" y="1244"/>
                </a:cubicBezTo>
                <a:cubicBezTo>
                  <a:pt x="4976" y="1233"/>
                  <a:pt x="4959" y="1233"/>
                  <a:pt x="4959" y="1250"/>
                </a:cubicBezTo>
                <a:cubicBezTo>
                  <a:pt x="4950" y="1247"/>
                  <a:pt x="4943" y="1232"/>
                  <a:pt x="4939" y="1219"/>
                </a:cubicBezTo>
                <a:cubicBezTo>
                  <a:pt x="4935" y="1206"/>
                  <a:pt x="4923" y="1192"/>
                  <a:pt x="4915" y="1202"/>
                </a:cubicBezTo>
                <a:cubicBezTo>
                  <a:pt x="4910" y="1207"/>
                  <a:pt x="4907" y="1216"/>
                  <a:pt x="4905" y="1226"/>
                </a:cubicBezTo>
                <a:cubicBezTo>
                  <a:pt x="4901" y="1244"/>
                  <a:pt x="4885" y="1257"/>
                  <a:pt x="4875" y="1250"/>
                </a:cubicBezTo>
                <a:cubicBezTo>
                  <a:pt x="4864" y="1244"/>
                  <a:pt x="4859" y="1213"/>
                  <a:pt x="4872" y="1202"/>
                </a:cubicBezTo>
                <a:cubicBezTo>
                  <a:pt x="4854" y="1179"/>
                  <a:pt x="4832" y="1161"/>
                  <a:pt x="4810" y="1154"/>
                </a:cubicBezTo>
                <a:cubicBezTo>
                  <a:pt x="4808" y="1175"/>
                  <a:pt x="4806" y="1198"/>
                  <a:pt x="4800" y="1219"/>
                </a:cubicBezTo>
                <a:cubicBezTo>
                  <a:pt x="4790" y="1235"/>
                  <a:pt x="4775" y="1250"/>
                  <a:pt x="4762" y="1236"/>
                </a:cubicBezTo>
                <a:lnTo>
                  <a:pt x="4762" y="1274"/>
                </a:lnTo>
                <a:cubicBezTo>
                  <a:pt x="4746" y="1274"/>
                  <a:pt x="4733" y="1263"/>
                  <a:pt x="4723" y="1244"/>
                </a:cubicBezTo>
                <a:cubicBezTo>
                  <a:pt x="4723" y="1254"/>
                  <a:pt x="4721" y="1263"/>
                  <a:pt x="4721" y="1274"/>
                </a:cubicBezTo>
                <a:cubicBezTo>
                  <a:pt x="4703" y="1256"/>
                  <a:pt x="4679" y="1270"/>
                  <a:pt x="4664" y="1291"/>
                </a:cubicBezTo>
                <a:cubicBezTo>
                  <a:pt x="4648" y="1312"/>
                  <a:pt x="4638" y="1341"/>
                  <a:pt x="4622" y="1362"/>
                </a:cubicBezTo>
                <a:cubicBezTo>
                  <a:pt x="4612" y="1372"/>
                  <a:pt x="4600" y="1390"/>
                  <a:pt x="4604" y="1406"/>
                </a:cubicBezTo>
                <a:cubicBezTo>
                  <a:pt x="4608" y="1427"/>
                  <a:pt x="4632" y="1437"/>
                  <a:pt x="4624" y="1455"/>
                </a:cubicBezTo>
                <a:cubicBezTo>
                  <a:pt x="4640" y="1468"/>
                  <a:pt x="4657" y="1484"/>
                  <a:pt x="4673" y="1467"/>
                </a:cubicBezTo>
                <a:cubicBezTo>
                  <a:pt x="4689" y="1450"/>
                  <a:pt x="4689" y="1406"/>
                  <a:pt x="4709" y="1400"/>
                </a:cubicBezTo>
                <a:cubicBezTo>
                  <a:pt x="4723" y="1421"/>
                  <a:pt x="4739" y="1455"/>
                  <a:pt x="4725" y="1478"/>
                </a:cubicBezTo>
                <a:cubicBezTo>
                  <a:pt x="4721" y="1489"/>
                  <a:pt x="4713" y="1492"/>
                  <a:pt x="4709" y="1499"/>
                </a:cubicBezTo>
                <a:cubicBezTo>
                  <a:pt x="4697" y="1515"/>
                  <a:pt x="4703" y="1550"/>
                  <a:pt x="4717" y="1561"/>
                </a:cubicBezTo>
                <a:cubicBezTo>
                  <a:pt x="4731" y="1571"/>
                  <a:pt x="4748" y="1562"/>
                  <a:pt x="4762" y="1549"/>
                </a:cubicBezTo>
                <a:cubicBezTo>
                  <a:pt x="4775" y="1534"/>
                  <a:pt x="4784" y="1515"/>
                  <a:pt x="4792" y="1496"/>
                </a:cubicBezTo>
                <a:cubicBezTo>
                  <a:pt x="4788" y="1554"/>
                  <a:pt x="4768" y="1608"/>
                  <a:pt x="4737" y="1639"/>
                </a:cubicBezTo>
                <a:cubicBezTo>
                  <a:pt x="4748" y="1649"/>
                  <a:pt x="4757" y="1659"/>
                  <a:pt x="4763" y="1675"/>
                </a:cubicBezTo>
                <a:cubicBezTo>
                  <a:pt x="4755" y="1685"/>
                  <a:pt x="4741" y="1689"/>
                  <a:pt x="4733" y="1685"/>
                </a:cubicBezTo>
                <a:cubicBezTo>
                  <a:pt x="4735" y="1710"/>
                  <a:pt x="4737" y="1731"/>
                  <a:pt x="4739" y="1754"/>
                </a:cubicBezTo>
                <a:cubicBezTo>
                  <a:pt x="4739" y="1762"/>
                  <a:pt x="4741" y="1772"/>
                  <a:pt x="4746" y="1778"/>
                </a:cubicBezTo>
                <a:cubicBezTo>
                  <a:pt x="4751" y="1781"/>
                  <a:pt x="4755" y="1781"/>
                  <a:pt x="4759" y="1784"/>
                </a:cubicBezTo>
                <a:cubicBezTo>
                  <a:pt x="4808" y="1784"/>
                  <a:pt x="4857" y="1788"/>
                  <a:pt x="4903" y="1772"/>
                </a:cubicBezTo>
                <a:cubicBezTo>
                  <a:pt x="4950" y="1754"/>
                  <a:pt x="4996" y="1716"/>
                  <a:pt x="5024" y="1654"/>
                </a:cubicBezTo>
                <a:cubicBezTo>
                  <a:pt x="5014" y="1719"/>
                  <a:pt x="4968" y="1757"/>
                  <a:pt x="4928" y="1782"/>
                </a:cubicBezTo>
                <a:cubicBezTo>
                  <a:pt x="4891" y="1806"/>
                  <a:pt x="4855" y="1829"/>
                  <a:pt x="4815" y="1834"/>
                </a:cubicBezTo>
                <a:cubicBezTo>
                  <a:pt x="4804" y="1834"/>
                  <a:pt x="4792" y="1833"/>
                  <a:pt x="4784" y="1843"/>
                </a:cubicBezTo>
                <a:cubicBezTo>
                  <a:pt x="4775" y="1850"/>
                  <a:pt x="4770" y="1873"/>
                  <a:pt x="4777" y="1884"/>
                </a:cubicBezTo>
                <a:cubicBezTo>
                  <a:pt x="4786" y="1896"/>
                  <a:pt x="4804" y="1887"/>
                  <a:pt x="4810" y="1905"/>
                </a:cubicBezTo>
                <a:cubicBezTo>
                  <a:pt x="4814" y="1912"/>
                  <a:pt x="4812" y="1921"/>
                  <a:pt x="4816" y="1931"/>
                </a:cubicBezTo>
                <a:cubicBezTo>
                  <a:pt x="4822" y="1942"/>
                  <a:pt x="4832" y="1942"/>
                  <a:pt x="4842" y="1948"/>
                </a:cubicBezTo>
                <a:cubicBezTo>
                  <a:pt x="4850" y="1955"/>
                  <a:pt x="4855" y="1968"/>
                  <a:pt x="4861" y="1980"/>
                </a:cubicBezTo>
                <a:cubicBezTo>
                  <a:pt x="4877" y="1999"/>
                  <a:pt x="4901" y="1990"/>
                  <a:pt x="4915" y="1969"/>
                </a:cubicBezTo>
                <a:cubicBezTo>
                  <a:pt x="4927" y="1949"/>
                  <a:pt x="4935" y="1918"/>
                  <a:pt x="4939" y="1887"/>
                </a:cubicBezTo>
                <a:cubicBezTo>
                  <a:pt x="4952" y="1897"/>
                  <a:pt x="4954" y="1931"/>
                  <a:pt x="4950" y="1956"/>
                </a:cubicBezTo>
                <a:cubicBezTo>
                  <a:pt x="4945" y="1980"/>
                  <a:pt x="4937" y="2003"/>
                  <a:pt x="4939" y="2027"/>
                </a:cubicBezTo>
                <a:cubicBezTo>
                  <a:pt x="4957" y="2052"/>
                  <a:pt x="4981" y="2055"/>
                  <a:pt x="5006" y="2061"/>
                </a:cubicBezTo>
                <a:cubicBezTo>
                  <a:pt x="5046" y="2071"/>
                  <a:pt x="5085" y="2079"/>
                  <a:pt x="5127" y="2076"/>
                </a:cubicBezTo>
                <a:cubicBezTo>
                  <a:pt x="5147" y="2071"/>
                  <a:pt x="5170" y="2068"/>
                  <a:pt x="5190" y="2061"/>
                </a:cubicBezTo>
                <a:cubicBezTo>
                  <a:pt x="5200" y="2058"/>
                  <a:pt x="5212" y="2055"/>
                  <a:pt x="5223" y="2048"/>
                </a:cubicBezTo>
                <a:cubicBezTo>
                  <a:pt x="5238" y="2034"/>
                  <a:pt x="5250" y="2002"/>
                  <a:pt x="5269" y="1999"/>
                </a:cubicBezTo>
                <a:cubicBezTo>
                  <a:pt x="5279" y="1996"/>
                  <a:pt x="5287" y="2002"/>
                  <a:pt x="5296" y="1999"/>
                </a:cubicBezTo>
                <a:cubicBezTo>
                  <a:pt x="5307" y="1996"/>
                  <a:pt x="5316" y="1980"/>
                  <a:pt x="5323" y="1962"/>
                </a:cubicBezTo>
                <a:cubicBezTo>
                  <a:pt x="5343" y="1915"/>
                  <a:pt x="5363" y="1867"/>
                  <a:pt x="5382" y="1822"/>
                </a:cubicBezTo>
                <a:cubicBezTo>
                  <a:pt x="5387" y="1812"/>
                  <a:pt x="5392" y="1799"/>
                  <a:pt x="5396" y="1784"/>
                </a:cubicBezTo>
                <a:cubicBezTo>
                  <a:pt x="5398" y="1775"/>
                  <a:pt x="5400" y="1762"/>
                  <a:pt x="5402" y="1751"/>
                </a:cubicBezTo>
                <a:cubicBezTo>
                  <a:pt x="5407" y="1738"/>
                  <a:pt x="5414" y="1723"/>
                  <a:pt x="5418" y="1713"/>
                </a:cubicBezTo>
                <a:cubicBezTo>
                  <a:pt x="5449" y="1654"/>
                  <a:pt x="5480" y="1598"/>
                  <a:pt x="5513" y="1536"/>
                </a:cubicBezTo>
                <a:cubicBezTo>
                  <a:pt x="5501" y="1601"/>
                  <a:pt x="5473" y="1660"/>
                  <a:pt x="5442" y="1704"/>
                </a:cubicBezTo>
                <a:cubicBezTo>
                  <a:pt x="5434" y="1717"/>
                  <a:pt x="5422" y="1731"/>
                  <a:pt x="5420" y="1751"/>
                </a:cubicBezTo>
                <a:cubicBezTo>
                  <a:pt x="5420" y="1765"/>
                  <a:pt x="5422" y="1775"/>
                  <a:pt x="5422" y="1788"/>
                </a:cubicBezTo>
                <a:cubicBezTo>
                  <a:pt x="5422" y="1822"/>
                  <a:pt x="5394" y="1850"/>
                  <a:pt x="5398" y="1884"/>
                </a:cubicBezTo>
                <a:cubicBezTo>
                  <a:pt x="5405" y="1888"/>
                  <a:pt x="5410" y="1894"/>
                  <a:pt x="5410" y="1905"/>
                </a:cubicBezTo>
                <a:cubicBezTo>
                  <a:pt x="5422" y="1887"/>
                  <a:pt x="5442" y="1887"/>
                  <a:pt x="5460" y="1887"/>
                </a:cubicBezTo>
                <a:lnTo>
                  <a:pt x="5588" y="1887"/>
                </a:lnTo>
                <a:cubicBezTo>
                  <a:pt x="5578" y="1908"/>
                  <a:pt x="5557" y="1918"/>
                  <a:pt x="5539" y="1925"/>
                </a:cubicBezTo>
                <a:cubicBezTo>
                  <a:pt x="5493" y="1942"/>
                  <a:pt x="5445" y="1959"/>
                  <a:pt x="5398" y="1977"/>
                </a:cubicBezTo>
                <a:cubicBezTo>
                  <a:pt x="5388" y="1980"/>
                  <a:pt x="5374" y="1986"/>
                  <a:pt x="5367" y="2002"/>
                </a:cubicBezTo>
                <a:cubicBezTo>
                  <a:pt x="5360" y="2024"/>
                  <a:pt x="5374" y="2048"/>
                  <a:pt x="5388" y="2045"/>
                </a:cubicBezTo>
                <a:cubicBezTo>
                  <a:pt x="5372" y="2079"/>
                  <a:pt x="5348" y="2092"/>
                  <a:pt x="5323" y="2105"/>
                </a:cubicBezTo>
                <a:cubicBezTo>
                  <a:pt x="5292" y="2123"/>
                  <a:pt x="5259" y="2138"/>
                  <a:pt x="5228" y="2156"/>
                </a:cubicBezTo>
                <a:cubicBezTo>
                  <a:pt x="5200" y="2169"/>
                  <a:pt x="5172" y="2188"/>
                  <a:pt x="5143" y="2185"/>
                </a:cubicBezTo>
                <a:cubicBezTo>
                  <a:pt x="5178" y="2242"/>
                  <a:pt x="5206" y="2303"/>
                  <a:pt x="5240" y="2362"/>
                </a:cubicBezTo>
                <a:cubicBezTo>
                  <a:pt x="5245" y="2368"/>
                  <a:pt x="5250" y="2378"/>
                  <a:pt x="5254" y="2389"/>
                </a:cubicBezTo>
                <a:cubicBezTo>
                  <a:pt x="5256" y="2402"/>
                  <a:pt x="5257" y="2415"/>
                  <a:pt x="5257" y="2427"/>
                </a:cubicBezTo>
                <a:cubicBezTo>
                  <a:pt x="5257" y="2461"/>
                  <a:pt x="5254" y="2495"/>
                  <a:pt x="5254" y="2532"/>
                </a:cubicBezTo>
                <a:cubicBezTo>
                  <a:pt x="5232" y="2532"/>
                  <a:pt x="5234" y="2477"/>
                  <a:pt x="5218" y="2452"/>
                </a:cubicBezTo>
                <a:cubicBezTo>
                  <a:pt x="5214" y="2446"/>
                  <a:pt x="5208" y="2443"/>
                  <a:pt x="5201" y="2439"/>
                </a:cubicBezTo>
                <a:cubicBezTo>
                  <a:pt x="5180" y="2418"/>
                  <a:pt x="5180" y="2368"/>
                  <a:pt x="5161" y="2347"/>
                </a:cubicBezTo>
                <a:lnTo>
                  <a:pt x="5148" y="2337"/>
                </a:lnTo>
                <a:cubicBezTo>
                  <a:pt x="5121" y="2312"/>
                  <a:pt x="5119" y="2241"/>
                  <a:pt x="5089" y="2238"/>
                </a:cubicBezTo>
                <a:cubicBezTo>
                  <a:pt x="5079" y="2235"/>
                  <a:pt x="5070" y="2245"/>
                  <a:pt x="5059" y="2250"/>
                </a:cubicBezTo>
                <a:cubicBezTo>
                  <a:pt x="5034" y="2263"/>
                  <a:pt x="5006" y="2256"/>
                  <a:pt x="4986" y="2231"/>
                </a:cubicBezTo>
                <a:cubicBezTo>
                  <a:pt x="4981" y="2228"/>
                  <a:pt x="4976" y="2221"/>
                  <a:pt x="4972" y="2221"/>
                </a:cubicBezTo>
                <a:cubicBezTo>
                  <a:pt x="4957" y="2215"/>
                  <a:pt x="4943" y="2241"/>
                  <a:pt x="4943" y="2263"/>
                </a:cubicBezTo>
                <a:cubicBezTo>
                  <a:pt x="4943" y="2287"/>
                  <a:pt x="4950" y="2306"/>
                  <a:pt x="4955" y="2330"/>
                </a:cubicBezTo>
                <a:cubicBezTo>
                  <a:pt x="4959" y="2355"/>
                  <a:pt x="4957" y="2381"/>
                  <a:pt x="4946" y="2395"/>
                </a:cubicBezTo>
                <a:cubicBezTo>
                  <a:pt x="4926" y="2378"/>
                  <a:pt x="4915" y="2341"/>
                  <a:pt x="4905" y="2307"/>
                </a:cubicBezTo>
                <a:cubicBezTo>
                  <a:pt x="4901" y="2290"/>
                  <a:pt x="4897" y="2269"/>
                  <a:pt x="4894" y="2250"/>
                </a:cubicBezTo>
                <a:cubicBezTo>
                  <a:pt x="4894" y="2229"/>
                  <a:pt x="4899" y="2211"/>
                  <a:pt x="4894" y="2191"/>
                </a:cubicBezTo>
                <a:cubicBezTo>
                  <a:pt x="4888" y="2154"/>
                  <a:pt x="4857" y="2143"/>
                  <a:pt x="4830" y="2143"/>
                </a:cubicBezTo>
                <a:cubicBezTo>
                  <a:pt x="4828" y="2185"/>
                  <a:pt x="4830" y="2222"/>
                  <a:pt x="4837" y="2259"/>
                </a:cubicBezTo>
                <a:cubicBezTo>
                  <a:pt x="4817" y="2269"/>
                  <a:pt x="4794" y="2238"/>
                  <a:pt x="4790" y="2207"/>
                </a:cubicBezTo>
                <a:cubicBezTo>
                  <a:pt x="4786" y="2176"/>
                  <a:pt x="4792" y="2142"/>
                  <a:pt x="4800" y="2108"/>
                </a:cubicBezTo>
                <a:cubicBezTo>
                  <a:pt x="4762" y="2105"/>
                  <a:pt x="4717" y="2089"/>
                  <a:pt x="4706" y="2034"/>
                </a:cubicBezTo>
                <a:cubicBezTo>
                  <a:pt x="4703" y="2024"/>
                  <a:pt x="4704" y="2017"/>
                  <a:pt x="4701" y="2007"/>
                </a:cubicBezTo>
                <a:cubicBezTo>
                  <a:pt x="4699" y="1999"/>
                  <a:pt x="4693" y="1992"/>
                  <a:pt x="4688" y="1986"/>
                </a:cubicBezTo>
                <a:cubicBezTo>
                  <a:pt x="4662" y="1952"/>
                  <a:pt x="4660" y="1890"/>
                  <a:pt x="4660" y="1837"/>
                </a:cubicBezTo>
                <a:cubicBezTo>
                  <a:pt x="4660" y="1819"/>
                  <a:pt x="4659" y="1801"/>
                  <a:pt x="4653" y="1788"/>
                </a:cubicBezTo>
                <a:cubicBezTo>
                  <a:pt x="4645" y="1773"/>
                  <a:pt x="4632" y="1768"/>
                  <a:pt x="4624" y="1778"/>
                </a:cubicBezTo>
                <a:cubicBezTo>
                  <a:pt x="4624" y="1757"/>
                  <a:pt x="4622" y="1741"/>
                  <a:pt x="4622" y="1719"/>
                </a:cubicBezTo>
                <a:cubicBezTo>
                  <a:pt x="4608" y="1689"/>
                  <a:pt x="4595" y="1663"/>
                  <a:pt x="4579" y="1632"/>
                </a:cubicBezTo>
                <a:cubicBezTo>
                  <a:pt x="4566" y="1608"/>
                  <a:pt x="4553" y="1588"/>
                  <a:pt x="4533" y="1574"/>
                </a:cubicBezTo>
                <a:cubicBezTo>
                  <a:pt x="4515" y="1561"/>
                  <a:pt x="4493" y="1560"/>
                  <a:pt x="4475" y="1576"/>
                </a:cubicBezTo>
                <a:cubicBezTo>
                  <a:pt x="4459" y="1565"/>
                  <a:pt x="4452" y="1563"/>
                  <a:pt x="4448" y="1561"/>
                </a:cubicBezTo>
                <a:cubicBezTo>
                  <a:pt x="4438" y="1608"/>
                  <a:pt x="4434" y="1660"/>
                  <a:pt x="4440" y="1710"/>
                </a:cubicBezTo>
                <a:cubicBezTo>
                  <a:pt x="4420" y="1707"/>
                  <a:pt x="4408" y="1741"/>
                  <a:pt x="4402" y="1772"/>
                </a:cubicBezTo>
                <a:cubicBezTo>
                  <a:pt x="4396" y="1809"/>
                  <a:pt x="4386" y="1843"/>
                  <a:pt x="4380" y="1881"/>
                </a:cubicBezTo>
                <a:cubicBezTo>
                  <a:pt x="4371" y="1911"/>
                  <a:pt x="4360" y="1942"/>
                  <a:pt x="4351" y="1973"/>
                </a:cubicBezTo>
                <a:cubicBezTo>
                  <a:pt x="4333" y="2033"/>
                  <a:pt x="4313" y="2095"/>
                  <a:pt x="4320" y="2164"/>
                </a:cubicBezTo>
                <a:cubicBezTo>
                  <a:pt x="4322" y="2185"/>
                  <a:pt x="4327" y="2204"/>
                  <a:pt x="4323" y="2225"/>
                </a:cubicBezTo>
                <a:cubicBezTo>
                  <a:pt x="4317" y="2249"/>
                  <a:pt x="4303" y="2266"/>
                  <a:pt x="4305" y="2290"/>
                </a:cubicBezTo>
                <a:cubicBezTo>
                  <a:pt x="4307" y="2303"/>
                  <a:pt x="4313" y="2313"/>
                  <a:pt x="4317" y="2328"/>
                </a:cubicBezTo>
                <a:cubicBezTo>
                  <a:pt x="4323" y="2344"/>
                  <a:pt x="4322" y="2365"/>
                  <a:pt x="4320" y="2384"/>
                </a:cubicBezTo>
                <a:cubicBezTo>
                  <a:pt x="4317" y="2440"/>
                  <a:pt x="4320" y="2490"/>
                  <a:pt x="4331" y="2542"/>
                </a:cubicBezTo>
                <a:cubicBezTo>
                  <a:pt x="4349" y="2545"/>
                  <a:pt x="4358" y="2576"/>
                  <a:pt x="4365" y="2603"/>
                </a:cubicBezTo>
                <a:lnTo>
                  <a:pt x="4398" y="2746"/>
                </a:lnTo>
                <a:cubicBezTo>
                  <a:pt x="4404" y="2743"/>
                  <a:pt x="4412" y="2743"/>
                  <a:pt x="4418" y="2740"/>
                </a:cubicBezTo>
                <a:cubicBezTo>
                  <a:pt x="4424" y="2780"/>
                  <a:pt x="4444" y="2815"/>
                  <a:pt x="4458" y="2849"/>
                </a:cubicBezTo>
                <a:cubicBezTo>
                  <a:pt x="4473" y="2883"/>
                  <a:pt x="4482" y="2931"/>
                  <a:pt x="4469" y="2968"/>
                </a:cubicBezTo>
                <a:cubicBezTo>
                  <a:pt x="4497" y="3020"/>
                  <a:pt x="4515" y="3083"/>
                  <a:pt x="4515" y="3151"/>
                </a:cubicBezTo>
                <a:cubicBezTo>
                  <a:pt x="4553" y="3148"/>
                  <a:pt x="4566" y="3234"/>
                  <a:pt x="4600" y="3262"/>
                </a:cubicBezTo>
                <a:cubicBezTo>
                  <a:pt x="4632" y="3288"/>
                  <a:pt x="4679" y="3244"/>
                  <a:pt x="4711" y="3275"/>
                </a:cubicBezTo>
                <a:cubicBezTo>
                  <a:pt x="4715" y="3254"/>
                  <a:pt x="4717" y="3234"/>
                  <a:pt x="4721" y="3213"/>
                </a:cubicBezTo>
                <a:cubicBezTo>
                  <a:pt x="4743" y="3234"/>
                  <a:pt x="4768" y="3250"/>
                  <a:pt x="4792" y="3254"/>
                </a:cubicBezTo>
                <a:cubicBezTo>
                  <a:pt x="4788" y="3234"/>
                  <a:pt x="4797" y="3209"/>
                  <a:pt x="4808" y="3200"/>
                </a:cubicBezTo>
                <a:cubicBezTo>
                  <a:pt x="4828" y="3063"/>
                  <a:pt x="4875" y="2937"/>
                  <a:pt x="4939" y="2842"/>
                </a:cubicBezTo>
                <a:cubicBezTo>
                  <a:pt x="4945" y="2865"/>
                  <a:pt x="4947" y="2893"/>
                  <a:pt x="4943" y="2918"/>
                </a:cubicBezTo>
                <a:cubicBezTo>
                  <a:pt x="4927" y="2948"/>
                  <a:pt x="4913" y="2977"/>
                  <a:pt x="4899" y="3008"/>
                </a:cubicBezTo>
                <a:cubicBezTo>
                  <a:pt x="4881" y="3046"/>
                  <a:pt x="4861" y="3083"/>
                  <a:pt x="4852" y="3128"/>
                </a:cubicBezTo>
                <a:cubicBezTo>
                  <a:pt x="4844" y="3172"/>
                  <a:pt x="4848" y="3227"/>
                  <a:pt x="4871" y="3256"/>
                </a:cubicBezTo>
                <a:cubicBezTo>
                  <a:pt x="4893" y="3271"/>
                  <a:pt x="4917" y="3281"/>
                  <a:pt x="4941" y="3281"/>
                </a:cubicBezTo>
                <a:cubicBezTo>
                  <a:pt x="4966" y="3281"/>
                  <a:pt x="4990" y="3264"/>
                  <a:pt x="5003" y="3234"/>
                </a:cubicBezTo>
                <a:cubicBezTo>
                  <a:pt x="5006" y="3230"/>
                  <a:pt x="5008" y="3222"/>
                  <a:pt x="5010" y="3219"/>
                </a:cubicBezTo>
                <a:cubicBezTo>
                  <a:pt x="5012" y="3219"/>
                  <a:pt x="5014" y="3219"/>
                  <a:pt x="5017" y="3223"/>
                </a:cubicBezTo>
                <a:cubicBezTo>
                  <a:pt x="5039" y="3244"/>
                  <a:pt x="5041" y="3296"/>
                  <a:pt x="5024" y="3322"/>
                </a:cubicBezTo>
                <a:cubicBezTo>
                  <a:pt x="5016" y="3333"/>
                  <a:pt x="5010" y="3337"/>
                  <a:pt x="5003" y="3346"/>
                </a:cubicBezTo>
                <a:cubicBezTo>
                  <a:pt x="4983" y="3377"/>
                  <a:pt x="4994" y="3431"/>
                  <a:pt x="5010" y="3470"/>
                </a:cubicBezTo>
                <a:cubicBezTo>
                  <a:pt x="5026" y="3507"/>
                  <a:pt x="5048" y="3544"/>
                  <a:pt x="5046" y="3588"/>
                </a:cubicBezTo>
                <a:cubicBezTo>
                  <a:pt x="5003" y="3595"/>
                  <a:pt x="4964" y="3523"/>
                  <a:pt x="4974" y="3462"/>
                </a:cubicBezTo>
                <a:cubicBezTo>
                  <a:pt x="4930" y="3424"/>
                  <a:pt x="4881" y="3402"/>
                  <a:pt x="4830" y="3390"/>
                </a:cubicBezTo>
                <a:cubicBezTo>
                  <a:pt x="4816" y="3415"/>
                  <a:pt x="4827" y="3451"/>
                  <a:pt x="4837" y="3479"/>
                </a:cubicBezTo>
                <a:cubicBezTo>
                  <a:pt x="4845" y="3507"/>
                  <a:pt x="4855" y="3548"/>
                  <a:pt x="4837" y="3567"/>
                </a:cubicBezTo>
                <a:cubicBezTo>
                  <a:pt x="4855" y="3582"/>
                  <a:pt x="4870" y="3598"/>
                  <a:pt x="4888" y="3613"/>
                </a:cubicBezTo>
                <a:cubicBezTo>
                  <a:pt x="4868" y="3619"/>
                  <a:pt x="4850" y="3653"/>
                  <a:pt x="4855" y="3687"/>
                </a:cubicBezTo>
                <a:cubicBezTo>
                  <a:pt x="4830" y="3700"/>
                  <a:pt x="4808" y="3710"/>
                  <a:pt x="4784" y="3725"/>
                </a:cubicBezTo>
                <a:cubicBezTo>
                  <a:pt x="4782" y="3734"/>
                  <a:pt x="4784" y="3744"/>
                  <a:pt x="4786" y="3756"/>
                </a:cubicBezTo>
                <a:cubicBezTo>
                  <a:pt x="4778" y="3762"/>
                  <a:pt x="4768" y="3768"/>
                  <a:pt x="4757" y="3775"/>
                </a:cubicBezTo>
                <a:cubicBezTo>
                  <a:pt x="4757" y="3786"/>
                  <a:pt x="4755" y="3799"/>
                  <a:pt x="4755" y="3809"/>
                </a:cubicBezTo>
                <a:lnTo>
                  <a:pt x="4701" y="3821"/>
                </a:lnTo>
                <a:cubicBezTo>
                  <a:pt x="4701" y="3868"/>
                  <a:pt x="4707" y="3930"/>
                  <a:pt x="4737" y="3943"/>
                </a:cubicBezTo>
                <a:cubicBezTo>
                  <a:pt x="4746" y="3946"/>
                  <a:pt x="4755" y="3946"/>
                  <a:pt x="4763" y="3949"/>
                </a:cubicBezTo>
                <a:cubicBezTo>
                  <a:pt x="4770" y="3957"/>
                  <a:pt x="4775" y="3966"/>
                  <a:pt x="4779" y="3973"/>
                </a:cubicBezTo>
                <a:cubicBezTo>
                  <a:pt x="4806" y="4017"/>
                  <a:pt x="4852" y="4001"/>
                  <a:pt x="4890" y="4010"/>
                </a:cubicBezTo>
                <a:cubicBezTo>
                  <a:pt x="4910" y="4017"/>
                  <a:pt x="4929" y="4032"/>
                  <a:pt x="4947" y="4052"/>
                </a:cubicBezTo>
                <a:cubicBezTo>
                  <a:pt x="4939" y="4039"/>
                  <a:pt x="4959" y="4023"/>
                  <a:pt x="4970" y="4031"/>
                </a:cubicBezTo>
                <a:cubicBezTo>
                  <a:pt x="4994" y="4041"/>
                  <a:pt x="5018" y="4048"/>
                  <a:pt x="5040" y="4058"/>
                </a:cubicBezTo>
                <a:cubicBezTo>
                  <a:pt x="5040" y="4045"/>
                  <a:pt x="5039" y="4031"/>
                  <a:pt x="5039" y="4017"/>
                </a:cubicBezTo>
                <a:cubicBezTo>
                  <a:pt x="5059" y="4004"/>
                  <a:pt x="5085" y="4020"/>
                  <a:pt x="5092" y="4054"/>
                </a:cubicBezTo>
                <a:cubicBezTo>
                  <a:pt x="5114" y="4048"/>
                  <a:pt x="5137" y="4023"/>
                  <a:pt x="5148" y="3994"/>
                </a:cubicBezTo>
                <a:cubicBezTo>
                  <a:pt x="5159" y="4020"/>
                  <a:pt x="5183" y="3989"/>
                  <a:pt x="5198" y="3973"/>
                </a:cubicBezTo>
                <a:cubicBezTo>
                  <a:pt x="5220" y="3948"/>
                  <a:pt x="5254" y="3953"/>
                  <a:pt x="5274" y="3980"/>
                </a:cubicBezTo>
                <a:cubicBezTo>
                  <a:pt x="5272" y="4014"/>
                  <a:pt x="5260" y="4041"/>
                  <a:pt x="5258" y="4075"/>
                </a:cubicBezTo>
                <a:lnTo>
                  <a:pt x="5258" y="4092"/>
                </a:lnTo>
                <a:cubicBezTo>
                  <a:pt x="5263" y="4107"/>
                  <a:pt x="5278" y="4106"/>
                  <a:pt x="5287" y="4096"/>
                </a:cubicBezTo>
                <a:cubicBezTo>
                  <a:pt x="5296" y="4085"/>
                  <a:pt x="5301" y="4069"/>
                  <a:pt x="5307" y="4058"/>
                </a:cubicBezTo>
                <a:cubicBezTo>
                  <a:pt x="5316" y="4048"/>
                  <a:pt x="5329" y="4045"/>
                  <a:pt x="5336" y="4058"/>
                </a:cubicBezTo>
                <a:cubicBezTo>
                  <a:pt x="5338" y="4048"/>
                  <a:pt x="5341" y="4041"/>
                  <a:pt x="5341" y="4031"/>
                </a:cubicBezTo>
                <a:cubicBezTo>
                  <a:pt x="5347" y="4035"/>
                  <a:pt x="5354" y="4041"/>
                  <a:pt x="5363" y="4044"/>
                </a:cubicBezTo>
                <a:lnTo>
                  <a:pt x="5356" y="3994"/>
                </a:lnTo>
                <a:cubicBezTo>
                  <a:pt x="5366" y="3983"/>
                  <a:pt x="5376" y="3986"/>
                  <a:pt x="5388" y="3994"/>
                </a:cubicBezTo>
                <a:cubicBezTo>
                  <a:pt x="5404" y="4000"/>
                  <a:pt x="5425" y="3999"/>
                  <a:pt x="5441" y="3983"/>
                </a:cubicBezTo>
                <a:cubicBezTo>
                  <a:pt x="5456" y="3965"/>
                  <a:pt x="5460" y="3929"/>
                  <a:pt x="5447" y="3908"/>
                </a:cubicBezTo>
                <a:cubicBezTo>
                  <a:pt x="5442" y="3898"/>
                  <a:pt x="5434" y="3895"/>
                  <a:pt x="5432" y="3884"/>
                </a:cubicBezTo>
                <a:cubicBezTo>
                  <a:pt x="5426" y="3858"/>
                  <a:pt x="5461" y="3833"/>
                  <a:pt x="5449" y="3809"/>
                </a:cubicBezTo>
                <a:cubicBezTo>
                  <a:pt x="5438" y="3809"/>
                  <a:pt x="5432" y="3793"/>
                  <a:pt x="5429" y="3779"/>
                </a:cubicBezTo>
                <a:cubicBezTo>
                  <a:pt x="5427" y="3762"/>
                  <a:pt x="5426" y="3749"/>
                  <a:pt x="5422" y="3731"/>
                </a:cubicBezTo>
                <a:cubicBezTo>
                  <a:pt x="5412" y="3694"/>
                  <a:pt x="5380" y="3687"/>
                  <a:pt x="5356" y="3687"/>
                </a:cubicBezTo>
                <a:cubicBezTo>
                  <a:pt x="5350" y="3687"/>
                  <a:pt x="5340" y="3687"/>
                  <a:pt x="5333" y="3691"/>
                </a:cubicBezTo>
                <a:cubicBezTo>
                  <a:pt x="5326" y="3694"/>
                  <a:pt x="5323" y="3700"/>
                  <a:pt x="5315" y="3700"/>
                </a:cubicBezTo>
                <a:cubicBezTo>
                  <a:pt x="5301" y="3703"/>
                  <a:pt x="5285" y="3684"/>
                  <a:pt x="5272" y="3670"/>
                </a:cubicBezTo>
                <a:cubicBezTo>
                  <a:pt x="5258" y="3653"/>
                  <a:pt x="5234" y="3647"/>
                  <a:pt x="5228" y="3670"/>
                </a:cubicBezTo>
                <a:cubicBezTo>
                  <a:pt x="5218" y="3653"/>
                  <a:pt x="5230" y="3625"/>
                  <a:pt x="5243" y="3616"/>
                </a:cubicBezTo>
                <a:cubicBezTo>
                  <a:pt x="5257" y="3609"/>
                  <a:pt x="5271" y="3613"/>
                  <a:pt x="5285" y="3619"/>
                </a:cubicBezTo>
                <a:cubicBezTo>
                  <a:pt x="5298" y="3626"/>
                  <a:pt x="5314" y="3632"/>
                  <a:pt x="5327" y="3628"/>
                </a:cubicBezTo>
                <a:cubicBezTo>
                  <a:pt x="5341" y="3625"/>
                  <a:pt x="5352" y="3616"/>
                  <a:pt x="5363" y="3616"/>
                </a:cubicBezTo>
                <a:cubicBezTo>
                  <a:pt x="5384" y="3616"/>
                  <a:pt x="5400" y="3650"/>
                  <a:pt x="5420" y="3653"/>
                </a:cubicBezTo>
                <a:cubicBezTo>
                  <a:pt x="5436" y="3656"/>
                  <a:pt x="5451" y="3639"/>
                  <a:pt x="5464" y="3626"/>
                </a:cubicBezTo>
                <a:cubicBezTo>
                  <a:pt x="5487" y="3601"/>
                  <a:pt x="5507" y="3578"/>
                  <a:pt x="5529" y="3551"/>
                </a:cubicBezTo>
                <a:cubicBezTo>
                  <a:pt x="5538" y="3541"/>
                  <a:pt x="5547" y="3523"/>
                  <a:pt x="5539" y="3513"/>
                </a:cubicBezTo>
                <a:cubicBezTo>
                  <a:pt x="5537" y="3506"/>
                  <a:pt x="5531" y="3507"/>
                  <a:pt x="5527" y="3496"/>
                </a:cubicBezTo>
                <a:cubicBezTo>
                  <a:pt x="5525" y="3486"/>
                  <a:pt x="5527" y="3476"/>
                  <a:pt x="5531" y="3470"/>
                </a:cubicBezTo>
                <a:cubicBezTo>
                  <a:pt x="5547" y="3431"/>
                  <a:pt x="5553" y="3386"/>
                  <a:pt x="5551" y="3343"/>
                </a:cubicBezTo>
                <a:cubicBezTo>
                  <a:pt x="5571" y="3346"/>
                  <a:pt x="5591" y="3315"/>
                  <a:pt x="5588" y="3281"/>
                </a:cubicBezTo>
                <a:cubicBezTo>
                  <a:pt x="5586" y="3268"/>
                  <a:pt x="5582" y="3257"/>
                  <a:pt x="5582" y="3247"/>
                </a:cubicBezTo>
                <a:cubicBezTo>
                  <a:pt x="5582" y="3234"/>
                  <a:pt x="5586" y="3219"/>
                  <a:pt x="5596" y="3219"/>
                </a:cubicBezTo>
                <a:cubicBezTo>
                  <a:pt x="5586" y="3212"/>
                  <a:pt x="5586" y="3195"/>
                  <a:pt x="5591" y="3185"/>
                </a:cubicBezTo>
                <a:cubicBezTo>
                  <a:pt x="5595" y="3174"/>
                  <a:pt x="5602" y="3166"/>
                  <a:pt x="5604" y="3151"/>
                </a:cubicBezTo>
                <a:cubicBezTo>
                  <a:pt x="5609" y="3132"/>
                  <a:pt x="5600" y="3104"/>
                  <a:pt x="5586" y="3097"/>
                </a:cubicBezTo>
                <a:cubicBezTo>
                  <a:pt x="5609" y="3091"/>
                  <a:pt x="5636" y="3074"/>
                  <a:pt x="5636" y="3039"/>
                </a:cubicBezTo>
                <a:cubicBezTo>
                  <a:pt x="5636" y="3023"/>
                  <a:pt x="5629" y="3012"/>
                  <a:pt x="5625" y="2995"/>
                </a:cubicBezTo>
                <a:cubicBezTo>
                  <a:pt x="5620" y="2978"/>
                  <a:pt x="5620" y="2961"/>
                  <a:pt x="5629" y="2954"/>
                </a:cubicBezTo>
                <a:cubicBezTo>
                  <a:pt x="5616" y="2948"/>
                  <a:pt x="5599" y="2940"/>
                  <a:pt x="5588" y="2927"/>
                </a:cubicBezTo>
                <a:cubicBezTo>
                  <a:pt x="5577" y="2914"/>
                  <a:pt x="5569" y="2892"/>
                  <a:pt x="5572" y="2868"/>
                </a:cubicBezTo>
                <a:cubicBezTo>
                  <a:pt x="5576" y="2879"/>
                  <a:pt x="5586" y="2868"/>
                  <a:pt x="5586" y="2855"/>
                </a:cubicBezTo>
                <a:cubicBezTo>
                  <a:pt x="5586" y="2842"/>
                  <a:pt x="5580" y="2834"/>
                  <a:pt x="5576" y="2824"/>
                </a:cubicBezTo>
                <a:cubicBezTo>
                  <a:pt x="5564" y="2800"/>
                  <a:pt x="5567" y="2759"/>
                  <a:pt x="5584" y="2753"/>
                </a:cubicBezTo>
                <a:cubicBezTo>
                  <a:pt x="5596" y="2746"/>
                  <a:pt x="5606" y="2757"/>
                  <a:pt x="5618" y="2760"/>
                </a:cubicBezTo>
                <a:cubicBezTo>
                  <a:pt x="5642" y="2766"/>
                  <a:pt x="5671" y="2743"/>
                  <a:pt x="5677" y="2702"/>
                </a:cubicBezTo>
                <a:cubicBezTo>
                  <a:pt x="5682" y="2678"/>
                  <a:pt x="5683" y="2644"/>
                  <a:pt x="5700" y="2637"/>
                </a:cubicBezTo>
                <a:cubicBezTo>
                  <a:pt x="5707" y="2634"/>
                  <a:pt x="5711" y="2641"/>
                  <a:pt x="5718" y="2641"/>
                </a:cubicBezTo>
                <a:cubicBezTo>
                  <a:pt x="5735" y="2641"/>
                  <a:pt x="5749" y="2620"/>
                  <a:pt x="5760" y="2601"/>
                </a:cubicBezTo>
                <a:cubicBezTo>
                  <a:pt x="5758" y="2589"/>
                  <a:pt x="5759" y="2586"/>
                  <a:pt x="5762" y="2576"/>
                </a:cubicBezTo>
                <a:cubicBezTo>
                  <a:pt x="5802" y="2555"/>
                  <a:pt x="5840" y="2521"/>
                  <a:pt x="5871" y="2477"/>
                </a:cubicBezTo>
                <a:cubicBezTo>
                  <a:pt x="5877" y="2467"/>
                  <a:pt x="5887" y="2450"/>
                  <a:pt x="5881" y="2437"/>
                </a:cubicBezTo>
                <a:cubicBezTo>
                  <a:pt x="5879" y="2427"/>
                  <a:pt x="5871" y="2418"/>
                  <a:pt x="5869" y="2408"/>
                </a:cubicBezTo>
                <a:cubicBezTo>
                  <a:pt x="5862" y="2384"/>
                  <a:pt x="5881" y="2368"/>
                  <a:pt x="5895" y="2351"/>
                </a:cubicBezTo>
                <a:cubicBezTo>
                  <a:pt x="5919" y="2316"/>
                  <a:pt x="5915" y="2253"/>
                  <a:pt x="5940" y="2219"/>
                </a:cubicBezTo>
                <a:cubicBezTo>
                  <a:pt x="5944" y="2211"/>
                  <a:pt x="5948" y="2207"/>
                  <a:pt x="5953" y="2198"/>
                </a:cubicBezTo>
                <a:cubicBezTo>
                  <a:pt x="5955" y="2188"/>
                  <a:pt x="5953" y="2176"/>
                  <a:pt x="5955" y="2166"/>
                </a:cubicBezTo>
                <a:cubicBezTo>
                  <a:pt x="5955" y="2136"/>
                  <a:pt x="5972" y="2116"/>
                  <a:pt x="5988" y="2099"/>
                </a:cubicBezTo>
                <a:cubicBezTo>
                  <a:pt x="6002" y="2079"/>
                  <a:pt x="6017" y="2051"/>
                  <a:pt x="6008" y="2024"/>
                </a:cubicBezTo>
                <a:cubicBezTo>
                  <a:pt x="6017" y="1999"/>
                  <a:pt x="6026" y="1980"/>
                  <a:pt x="6037" y="1956"/>
                </a:cubicBezTo>
                <a:cubicBezTo>
                  <a:pt x="6046" y="1936"/>
                  <a:pt x="6055" y="1915"/>
                  <a:pt x="6061" y="1893"/>
                </a:cubicBezTo>
                <a:cubicBezTo>
                  <a:pt x="6073" y="1867"/>
                  <a:pt x="6083" y="1837"/>
                  <a:pt x="6097" y="1809"/>
                </a:cubicBezTo>
                <a:cubicBezTo>
                  <a:pt x="6110" y="1778"/>
                  <a:pt x="6124" y="1744"/>
                  <a:pt x="6146" y="1731"/>
                </a:cubicBezTo>
                <a:cubicBezTo>
                  <a:pt x="6150" y="1728"/>
                  <a:pt x="6157" y="1723"/>
                  <a:pt x="6159" y="1719"/>
                </a:cubicBezTo>
                <a:cubicBezTo>
                  <a:pt x="6166" y="1710"/>
                  <a:pt x="6164" y="1689"/>
                  <a:pt x="6168" y="1673"/>
                </a:cubicBezTo>
                <a:cubicBezTo>
                  <a:pt x="6172" y="1660"/>
                  <a:pt x="6182" y="1651"/>
                  <a:pt x="6194" y="1648"/>
                </a:cubicBezTo>
                <a:cubicBezTo>
                  <a:pt x="6205" y="1645"/>
                  <a:pt x="6215" y="1642"/>
                  <a:pt x="6223" y="1632"/>
                </a:cubicBezTo>
                <a:cubicBezTo>
                  <a:pt x="6229" y="1623"/>
                  <a:pt x="6232" y="1598"/>
                  <a:pt x="6223" y="1591"/>
                </a:cubicBezTo>
                <a:cubicBezTo>
                  <a:pt x="6238" y="1598"/>
                  <a:pt x="6253" y="1573"/>
                  <a:pt x="6255" y="1549"/>
                </a:cubicBezTo>
                <a:cubicBezTo>
                  <a:pt x="6257" y="1526"/>
                  <a:pt x="6252" y="1502"/>
                  <a:pt x="6257" y="1478"/>
                </a:cubicBezTo>
                <a:cubicBezTo>
                  <a:pt x="6261" y="1458"/>
                  <a:pt x="6270" y="1443"/>
                  <a:pt x="6274" y="1427"/>
                </a:cubicBezTo>
                <a:cubicBezTo>
                  <a:pt x="6279" y="1409"/>
                  <a:pt x="6276" y="1383"/>
                  <a:pt x="6265" y="1375"/>
                </a:cubicBezTo>
                <a:cubicBezTo>
                  <a:pt x="6276" y="1372"/>
                  <a:pt x="6281" y="1353"/>
                  <a:pt x="6283" y="1338"/>
                </a:cubicBezTo>
                <a:cubicBezTo>
                  <a:pt x="6285" y="1322"/>
                  <a:pt x="6297" y="1304"/>
                  <a:pt x="6305" y="1315"/>
                </a:cubicBezTo>
                <a:cubicBezTo>
                  <a:pt x="6307" y="1304"/>
                  <a:pt x="6305" y="1290"/>
                  <a:pt x="6307" y="1281"/>
                </a:cubicBezTo>
                <a:cubicBezTo>
                  <a:pt x="6313" y="1284"/>
                  <a:pt x="6319" y="1288"/>
                  <a:pt x="6326" y="1288"/>
                </a:cubicBezTo>
                <a:cubicBezTo>
                  <a:pt x="6330" y="1251"/>
                  <a:pt x="6346" y="1216"/>
                  <a:pt x="6368" y="1198"/>
                </a:cubicBezTo>
                <a:cubicBezTo>
                  <a:pt x="6368" y="1179"/>
                  <a:pt x="6368" y="1154"/>
                  <a:pt x="6370" y="1135"/>
                </a:cubicBezTo>
                <a:cubicBezTo>
                  <a:pt x="6410" y="1120"/>
                  <a:pt x="6436" y="1055"/>
                  <a:pt x="6430" y="995"/>
                </a:cubicBezTo>
                <a:cubicBezTo>
                  <a:pt x="6422" y="933"/>
                  <a:pt x="6390" y="881"/>
                  <a:pt x="6349" y="868"/>
                </a:cubicBezTo>
                <a:cubicBezTo>
                  <a:pt x="6345" y="881"/>
                  <a:pt x="6341" y="896"/>
                  <a:pt x="6336" y="912"/>
                </a:cubicBezTo>
                <a:cubicBezTo>
                  <a:pt x="6331" y="906"/>
                  <a:pt x="6330" y="896"/>
                  <a:pt x="6326" y="888"/>
                </a:cubicBezTo>
                <a:cubicBezTo>
                  <a:pt x="6319" y="896"/>
                  <a:pt x="6312" y="899"/>
                  <a:pt x="6305" y="906"/>
                </a:cubicBezTo>
                <a:cubicBezTo>
                  <a:pt x="6301" y="885"/>
                  <a:pt x="6307" y="865"/>
                  <a:pt x="6310" y="847"/>
                </a:cubicBezTo>
                <a:cubicBezTo>
                  <a:pt x="6312" y="828"/>
                  <a:pt x="6303" y="800"/>
                  <a:pt x="6292" y="803"/>
                </a:cubicBezTo>
                <a:cubicBezTo>
                  <a:pt x="6277" y="779"/>
                  <a:pt x="6271" y="742"/>
                  <a:pt x="6279" y="711"/>
                </a:cubicBezTo>
                <a:cubicBezTo>
                  <a:pt x="6281" y="701"/>
                  <a:pt x="6285" y="691"/>
                  <a:pt x="6285" y="682"/>
                </a:cubicBezTo>
                <a:cubicBezTo>
                  <a:pt x="6285" y="667"/>
                  <a:pt x="6277" y="654"/>
                  <a:pt x="6281" y="639"/>
                </a:cubicBezTo>
                <a:cubicBezTo>
                  <a:pt x="6259" y="636"/>
                  <a:pt x="6237" y="670"/>
                  <a:pt x="6239" y="704"/>
                </a:cubicBezTo>
                <a:cubicBezTo>
                  <a:pt x="6232" y="691"/>
                  <a:pt x="6230" y="673"/>
                  <a:pt x="6232" y="657"/>
                </a:cubicBezTo>
                <a:cubicBezTo>
                  <a:pt x="6216" y="654"/>
                  <a:pt x="6217" y="621"/>
                  <a:pt x="6217" y="602"/>
                </a:cubicBezTo>
                <a:cubicBezTo>
                  <a:pt x="6217" y="581"/>
                  <a:pt x="6210" y="549"/>
                  <a:pt x="6196" y="555"/>
                </a:cubicBezTo>
                <a:cubicBezTo>
                  <a:pt x="6192" y="609"/>
                  <a:pt x="6190" y="663"/>
                  <a:pt x="6192" y="714"/>
                </a:cubicBezTo>
                <a:cubicBezTo>
                  <a:pt x="6176" y="701"/>
                  <a:pt x="6168" y="670"/>
                  <a:pt x="6172" y="648"/>
                </a:cubicBezTo>
                <a:cubicBezTo>
                  <a:pt x="6157" y="640"/>
                  <a:pt x="6137" y="654"/>
                  <a:pt x="6130" y="677"/>
                </a:cubicBezTo>
                <a:cubicBezTo>
                  <a:pt x="6128" y="685"/>
                  <a:pt x="6128" y="691"/>
                  <a:pt x="6125" y="694"/>
                </a:cubicBezTo>
                <a:cubicBezTo>
                  <a:pt x="6123" y="701"/>
                  <a:pt x="6119" y="704"/>
                  <a:pt x="6115" y="711"/>
                </a:cubicBezTo>
                <a:cubicBezTo>
                  <a:pt x="6077" y="756"/>
                  <a:pt x="6032" y="790"/>
                  <a:pt x="5984" y="800"/>
                </a:cubicBezTo>
                <a:cubicBezTo>
                  <a:pt x="5979" y="779"/>
                  <a:pt x="5992" y="763"/>
                  <a:pt x="6004" y="753"/>
                </a:cubicBezTo>
                <a:cubicBezTo>
                  <a:pt x="6026" y="729"/>
                  <a:pt x="6046" y="708"/>
                  <a:pt x="6068" y="685"/>
                </a:cubicBezTo>
                <a:cubicBezTo>
                  <a:pt x="6085" y="667"/>
                  <a:pt x="6103" y="648"/>
                  <a:pt x="6109" y="614"/>
                </a:cubicBezTo>
                <a:cubicBezTo>
                  <a:pt x="6109" y="609"/>
                  <a:pt x="6113" y="602"/>
                  <a:pt x="6109" y="599"/>
                </a:cubicBezTo>
                <a:cubicBezTo>
                  <a:pt x="6107" y="593"/>
                  <a:pt x="6103" y="589"/>
                  <a:pt x="6097" y="585"/>
                </a:cubicBezTo>
                <a:cubicBezTo>
                  <a:pt x="6068" y="567"/>
                  <a:pt x="6037" y="551"/>
                  <a:pt x="6008" y="537"/>
                </a:cubicBezTo>
                <a:cubicBezTo>
                  <a:pt x="5997" y="530"/>
                  <a:pt x="5986" y="528"/>
                  <a:pt x="5975" y="528"/>
                </a:cubicBezTo>
                <a:cubicBezTo>
                  <a:pt x="5968" y="531"/>
                  <a:pt x="5961" y="534"/>
                  <a:pt x="5955" y="534"/>
                </a:cubicBezTo>
                <a:cubicBezTo>
                  <a:pt x="5937" y="537"/>
                  <a:pt x="5923" y="514"/>
                  <a:pt x="5917" y="486"/>
                </a:cubicBezTo>
                <a:cubicBezTo>
                  <a:pt x="5917" y="483"/>
                  <a:pt x="5915" y="477"/>
                  <a:pt x="5913" y="474"/>
                </a:cubicBezTo>
                <a:cubicBezTo>
                  <a:pt x="5909" y="469"/>
                  <a:pt x="5904" y="469"/>
                  <a:pt x="5897" y="469"/>
                </a:cubicBezTo>
                <a:cubicBezTo>
                  <a:pt x="5887" y="469"/>
                  <a:pt x="5879" y="459"/>
                  <a:pt x="5869" y="453"/>
                </a:cubicBezTo>
                <a:cubicBezTo>
                  <a:pt x="5859" y="446"/>
                  <a:pt x="5846" y="446"/>
                  <a:pt x="5842" y="459"/>
                </a:cubicBezTo>
                <a:cubicBezTo>
                  <a:pt x="5835" y="477"/>
                  <a:pt x="5847" y="493"/>
                  <a:pt x="5855" y="503"/>
                </a:cubicBezTo>
                <a:cubicBezTo>
                  <a:pt x="5865" y="514"/>
                  <a:pt x="5873" y="534"/>
                  <a:pt x="5865" y="549"/>
                </a:cubicBezTo>
                <a:cubicBezTo>
                  <a:pt x="5859" y="558"/>
                  <a:pt x="5848" y="555"/>
                  <a:pt x="5842" y="549"/>
                </a:cubicBezTo>
                <a:cubicBezTo>
                  <a:pt x="5835" y="542"/>
                  <a:pt x="5833" y="527"/>
                  <a:pt x="5831" y="514"/>
                </a:cubicBezTo>
                <a:cubicBezTo>
                  <a:pt x="5826" y="496"/>
                  <a:pt x="5824" y="480"/>
                  <a:pt x="5820" y="459"/>
                </a:cubicBezTo>
                <a:cubicBezTo>
                  <a:pt x="5818" y="452"/>
                  <a:pt x="5817" y="446"/>
                  <a:pt x="5813" y="440"/>
                </a:cubicBezTo>
                <a:cubicBezTo>
                  <a:pt x="5808" y="432"/>
                  <a:pt x="5804" y="428"/>
                  <a:pt x="5800" y="428"/>
                </a:cubicBezTo>
                <a:cubicBezTo>
                  <a:pt x="5795" y="425"/>
                  <a:pt x="5790" y="421"/>
                  <a:pt x="5786" y="421"/>
                </a:cubicBezTo>
                <a:cubicBezTo>
                  <a:pt x="5780" y="418"/>
                  <a:pt x="5773" y="415"/>
                  <a:pt x="5767" y="414"/>
                </a:cubicBezTo>
                <a:close/>
                <a:moveTo>
                  <a:pt x="13651" y="1269"/>
                </a:moveTo>
                <a:cubicBezTo>
                  <a:pt x="13643" y="1284"/>
                  <a:pt x="13633" y="1298"/>
                  <a:pt x="13624" y="1316"/>
                </a:cubicBezTo>
                <a:cubicBezTo>
                  <a:pt x="13620" y="1326"/>
                  <a:pt x="13616" y="1336"/>
                  <a:pt x="13618" y="1347"/>
                </a:cubicBezTo>
                <a:cubicBezTo>
                  <a:pt x="13618" y="1355"/>
                  <a:pt x="13622" y="1362"/>
                  <a:pt x="13627" y="1365"/>
                </a:cubicBezTo>
                <a:cubicBezTo>
                  <a:pt x="13638" y="1375"/>
                  <a:pt x="13654" y="1375"/>
                  <a:pt x="13665" y="1365"/>
                </a:cubicBezTo>
                <a:cubicBezTo>
                  <a:pt x="13676" y="1355"/>
                  <a:pt x="13685" y="1333"/>
                  <a:pt x="13683" y="1313"/>
                </a:cubicBezTo>
                <a:cubicBezTo>
                  <a:pt x="13672" y="1303"/>
                  <a:pt x="13661" y="1297"/>
                  <a:pt x="13650" y="1297"/>
                </a:cubicBezTo>
                <a:cubicBezTo>
                  <a:pt x="13651" y="1289"/>
                  <a:pt x="13651" y="1279"/>
                  <a:pt x="13651" y="1269"/>
                </a:cubicBezTo>
                <a:close/>
                <a:moveTo>
                  <a:pt x="13598" y="1445"/>
                </a:moveTo>
                <a:cubicBezTo>
                  <a:pt x="13580" y="1438"/>
                  <a:pt x="13553" y="1456"/>
                  <a:pt x="13562" y="1467"/>
                </a:cubicBezTo>
                <a:cubicBezTo>
                  <a:pt x="13571" y="1477"/>
                  <a:pt x="13589" y="1490"/>
                  <a:pt x="13571" y="1500"/>
                </a:cubicBezTo>
                <a:lnTo>
                  <a:pt x="13582" y="1477"/>
                </a:lnTo>
                <a:lnTo>
                  <a:pt x="13578" y="1502"/>
                </a:lnTo>
                <a:cubicBezTo>
                  <a:pt x="13574" y="1526"/>
                  <a:pt x="13582" y="1548"/>
                  <a:pt x="13596" y="1563"/>
                </a:cubicBezTo>
                <a:cubicBezTo>
                  <a:pt x="13609" y="1572"/>
                  <a:pt x="13628" y="1576"/>
                  <a:pt x="13644" y="1576"/>
                </a:cubicBezTo>
                <a:cubicBezTo>
                  <a:pt x="13646" y="1576"/>
                  <a:pt x="13650" y="1576"/>
                  <a:pt x="13652" y="1576"/>
                </a:cubicBezTo>
                <a:cubicBezTo>
                  <a:pt x="13666" y="1569"/>
                  <a:pt x="13667" y="1535"/>
                  <a:pt x="13655" y="1522"/>
                </a:cubicBezTo>
                <a:cubicBezTo>
                  <a:pt x="13644" y="1508"/>
                  <a:pt x="13629" y="1505"/>
                  <a:pt x="13615" y="1499"/>
                </a:cubicBezTo>
                <a:cubicBezTo>
                  <a:pt x="13604" y="1493"/>
                  <a:pt x="13592" y="1481"/>
                  <a:pt x="13588" y="1464"/>
                </a:cubicBezTo>
                <a:lnTo>
                  <a:pt x="13598" y="1445"/>
                </a:lnTo>
                <a:close/>
                <a:moveTo>
                  <a:pt x="15839" y="1655"/>
                </a:moveTo>
                <a:cubicBezTo>
                  <a:pt x="15808" y="1649"/>
                  <a:pt x="15808" y="1683"/>
                  <a:pt x="15788" y="1710"/>
                </a:cubicBezTo>
                <a:cubicBezTo>
                  <a:pt x="15775" y="1730"/>
                  <a:pt x="15748" y="1737"/>
                  <a:pt x="15733" y="1764"/>
                </a:cubicBezTo>
                <a:cubicBezTo>
                  <a:pt x="15725" y="1774"/>
                  <a:pt x="15723" y="1788"/>
                  <a:pt x="15719" y="1798"/>
                </a:cubicBezTo>
                <a:cubicBezTo>
                  <a:pt x="15706" y="1842"/>
                  <a:pt x="15690" y="1884"/>
                  <a:pt x="15670" y="1921"/>
                </a:cubicBezTo>
                <a:cubicBezTo>
                  <a:pt x="15681" y="1924"/>
                  <a:pt x="15688" y="1941"/>
                  <a:pt x="15686" y="1958"/>
                </a:cubicBezTo>
                <a:cubicBezTo>
                  <a:pt x="15690" y="1958"/>
                  <a:pt x="15697" y="1958"/>
                  <a:pt x="15701" y="1961"/>
                </a:cubicBezTo>
                <a:cubicBezTo>
                  <a:pt x="15701" y="2026"/>
                  <a:pt x="15674" y="2087"/>
                  <a:pt x="15636" y="2114"/>
                </a:cubicBezTo>
                <a:cubicBezTo>
                  <a:pt x="15630" y="2124"/>
                  <a:pt x="15634" y="2144"/>
                  <a:pt x="15639" y="2157"/>
                </a:cubicBezTo>
                <a:cubicBezTo>
                  <a:pt x="15646" y="2172"/>
                  <a:pt x="15654" y="2179"/>
                  <a:pt x="15662" y="2192"/>
                </a:cubicBezTo>
                <a:cubicBezTo>
                  <a:pt x="15670" y="2213"/>
                  <a:pt x="15674" y="2235"/>
                  <a:pt x="15681" y="2256"/>
                </a:cubicBezTo>
                <a:cubicBezTo>
                  <a:pt x="15688" y="2276"/>
                  <a:pt x="15706" y="2297"/>
                  <a:pt x="15719" y="2284"/>
                </a:cubicBezTo>
                <a:cubicBezTo>
                  <a:pt x="15721" y="2293"/>
                  <a:pt x="15725" y="2308"/>
                  <a:pt x="15729" y="2318"/>
                </a:cubicBezTo>
                <a:cubicBezTo>
                  <a:pt x="15748" y="2321"/>
                  <a:pt x="15770" y="2308"/>
                  <a:pt x="15780" y="2281"/>
                </a:cubicBezTo>
                <a:cubicBezTo>
                  <a:pt x="15784" y="2271"/>
                  <a:pt x="15786" y="2259"/>
                  <a:pt x="15792" y="2250"/>
                </a:cubicBezTo>
                <a:cubicBezTo>
                  <a:pt x="15798" y="2243"/>
                  <a:pt x="15804" y="2240"/>
                  <a:pt x="15811" y="2237"/>
                </a:cubicBezTo>
                <a:cubicBezTo>
                  <a:pt x="15849" y="2219"/>
                  <a:pt x="15889" y="2203"/>
                  <a:pt x="15929" y="2213"/>
                </a:cubicBezTo>
                <a:cubicBezTo>
                  <a:pt x="15940" y="2216"/>
                  <a:pt x="15959" y="2210"/>
                  <a:pt x="15951" y="2192"/>
                </a:cubicBezTo>
                <a:cubicBezTo>
                  <a:pt x="15923" y="2173"/>
                  <a:pt x="15914" y="2114"/>
                  <a:pt x="15924" y="2070"/>
                </a:cubicBezTo>
                <a:cubicBezTo>
                  <a:pt x="15936" y="2026"/>
                  <a:pt x="15960" y="1992"/>
                  <a:pt x="15983" y="1961"/>
                </a:cubicBezTo>
                <a:cubicBezTo>
                  <a:pt x="15975" y="1930"/>
                  <a:pt x="15958" y="1904"/>
                  <a:pt x="15938" y="1891"/>
                </a:cubicBezTo>
                <a:cubicBezTo>
                  <a:pt x="15931" y="1887"/>
                  <a:pt x="15924" y="1884"/>
                  <a:pt x="15918" y="1876"/>
                </a:cubicBezTo>
                <a:cubicBezTo>
                  <a:pt x="15904" y="1860"/>
                  <a:pt x="15906" y="1826"/>
                  <a:pt x="15920" y="1811"/>
                </a:cubicBezTo>
                <a:cubicBezTo>
                  <a:pt x="15884" y="1801"/>
                  <a:pt x="15894" y="1668"/>
                  <a:pt x="15839" y="1655"/>
                </a:cubicBezTo>
                <a:close/>
                <a:moveTo>
                  <a:pt x="14022" y="1713"/>
                </a:moveTo>
                <a:cubicBezTo>
                  <a:pt x="14006" y="1713"/>
                  <a:pt x="13999" y="1748"/>
                  <a:pt x="14001" y="1773"/>
                </a:cubicBezTo>
                <a:cubicBezTo>
                  <a:pt x="14003" y="1845"/>
                  <a:pt x="13963" y="1841"/>
                  <a:pt x="13935" y="1885"/>
                </a:cubicBezTo>
                <a:cubicBezTo>
                  <a:pt x="13923" y="1903"/>
                  <a:pt x="13901" y="1927"/>
                  <a:pt x="13905" y="1955"/>
                </a:cubicBezTo>
                <a:cubicBezTo>
                  <a:pt x="13912" y="1986"/>
                  <a:pt x="13936" y="1986"/>
                  <a:pt x="13951" y="1968"/>
                </a:cubicBezTo>
                <a:cubicBezTo>
                  <a:pt x="13957" y="2002"/>
                  <a:pt x="13974" y="2020"/>
                  <a:pt x="13994" y="2013"/>
                </a:cubicBezTo>
                <a:cubicBezTo>
                  <a:pt x="14014" y="2005"/>
                  <a:pt x="14028" y="1979"/>
                  <a:pt x="14035" y="1951"/>
                </a:cubicBezTo>
                <a:cubicBezTo>
                  <a:pt x="14044" y="1917"/>
                  <a:pt x="14047" y="1876"/>
                  <a:pt x="14047" y="1838"/>
                </a:cubicBezTo>
                <a:cubicBezTo>
                  <a:pt x="14047" y="1811"/>
                  <a:pt x="14048" y="1779"/>
                  <a:pt x="14044" y="1751"/>
                </a:cubicBezTo>
                <a:cubicBezTo>
                  <a:pt x="14041" y="1735"/>
                  <a:pt x="14032" y="1713"/>
                  <a:pt x="14022" y="1713"/>
                </a:cubicBezTo>
                <a:close/>
                <a:moveTo>
                  <a:pt x="13803" y="1778"/>
                </a:moveTo>
                <a:cubicBezTo>
                  <a:pt x="13799" y="1778"/>
                  <a:pt x="13797" y="1778"/>
                  <a:pt x="13793" y="1781"/>
                </a:cubicBezTo>
                <a:cubicBezTo>
                  <a:pt x="13783" y="1787"/>
                  <a:pt x="13774" y="1794"/>
                  <a:pt x="13763" y="1802"/>
                </a:cubicBezTo>
                <a:cubicBezTo>
                  <a:pt x="13758" y="1805"/>
                  <a:pt x="13769" y="1808"/>
                  <a:pt x="13769" y="1808"/>
                </a:cubicBezTo>
                <a:cubicBezTo>
                  <a:pt x="13756" y="1815"/>
                  <a:pt x="13758" y="1846"/>
                  <a:pt x="13769" y="1859"/>
                </a:cubicBezTo>
                <a:cubicBezTo>
                  <a:pt x="13781" y="1870"/>
                  <a:pt x="13797" y="1869"/>
                  <a:pt x="13810" y="1861"/>
                </a:cubicBezTo>
                <a:cubicBezTo>
                  <a:pt x="13821" y="1858"/>
                  <a:pt x="13834" y="1849"/>
                  <a:pt x="13836" y="1833"/>
                </a:cubicBezTo>
                <a:cubicBezTo>
                  <a:pt x="13839" y="1809"/>
                  <a:pt x="13824" y="1790"/>
                  <a:pt x="13810" y="1781"/>
                </a:cubicBezTo>
                <a:cubicBezTo>
                  <a:pt x="13807" y="1781"/>
                  <a:pt x="13805" y="1778"/>
                  <a:pt x="13803" y="1778"/>
                </a:cubicBezTo>
                <a:close/>
                <a:moveTo>
                  <a:pt x="13456" y="1788"/>
                </a:moveTo>
                <a:cubicBezTo>
                  <a:pt x="13456" y="1795"/>
                  <a:pt x="13452" y="1810"/>
                  <a:pt x="13452" y="1814"/>
                </a:cubicBezTo>
                <a:cubicBezTo>
                  <a:pt x="13448" y="1824"/>
                  <a:pt x="13452" y="1842"/>
                  <a:pt x="13458" y="1849"/>
                </a:cubicBezTo>
                <a:cubicBezTo>
                  <a:pt x="13464" y="1859"/>
                  <a:pt x="13472" y="1862"/>
                  <a:pt x="13480" y="1865"/>
                </a:cubicBezTo>
                <a:cubicBezTo>
                  <a:pt x="13494" y="1873"/>
                  <a:pt x="13516" y="1877"/>
                  <a:pt x="13525" y="1855"/>
                </a:cubicBezTo>
                <a:cubicBezTo>
                  <a:pt x="13528" y="1848"/>
                  <a:pt x="13528" y="1842"/>
                  <a:pt x="13532" y="1838"/>
                </a:cubicBezTo>
                <a:cubicBezTo>
                  <a:pt x="13534" y="1835"/>
                  <a:pt x="13536" y="1835"/>
                  <a:pt x="13539" y="1830"/>
                </a:cubicBezTo>
                <a:cubicBezTo>
                  <a:pt x="13541" y="1827"/>
                  <a:pt x="13538" y="1820"/>
                  <a:pt x="13534" y="1816"/>
                </a:cubicBezTo>
                <a:cubicBezTo>
                  <a:pt x="13518" y="1800"/>
                  <a:pt x="13500" y="1792"/>
                  <a:pt x="13482" y="1795"/>
                </a:cubicBezTo>
                <a:cubicBezTo>
                  <a:pt x="13472" y="1799"/>
                  <a:pt x="13459" y="1801"/>
                  <a:pt x="13456" y="1788"/>
                </a:cubicBezTo>
                <a:close/>
                <a:moveTo>
                  <a:pt x="13581" y="1889"/>
                </a:moveTo>
                <a:cubicBezTo>
                  <a:pt x="13575" y="1886"/>
                  <a:pt x="13567" y="1892"/>
                  <a:pt x="13559" y="1898"/>
                </a:cubicBezTo>
                <a:cubicBezTo>
                  <a:pt x="13537" y="1919"/>
                  <a:pt x="13439" y="2034"/>
                  <a:pt x="13525" y="2031"/>
                </a:cubicBezTo>
                <a:cubicBezTo>
                  <a:pt x="13537" y="2031"/>
                  <a:pt x="13551" y="2018"/>
                  <a:pt x="13555" y="1997"/>
                </a:cubicBezTo>
                <a:cubicBezTo>
                  <a:pt x="13557" y="1987"/>
                  <a:pt x="13558" y="1978"/>
                  <a:pt x="13562" y="1969"/>
                </a:cubicBezTo>
                <a:cubicBezTo>
                  <a:pt x="13564" y="1960"/>
                  <a:pt x="13571" y="1953"/>
                  <a:pt x="13577" y="1957"/>
                </a:cubicBezTo>
                <a:cubicBezTo>
                  <a:pt x="13581" y="1957"/>
                  <a:pt x="13584" y="1963"/>
                  <a:pt x="13586" y="1963"/>
                </a:cubicBezTo>
                <a:cubicBezTo>
                  <a:pt x="13601" y="1981"/>
                  <a:pt x="13623" y="1957"/>
                  <a:pt x="13637" y="1937"/>
                </a:cubicBezTo>
                <a:cubicBezTo>
                  <a:pt x="13639" y="1933"/>
                  <a:pt x="13641" y="1930"/>
                  <a:pt x="13643" y="1926"/>
                </a:cubicBezTo>
                <a:cubicBezTo>
                  <a:pt x="13648" y="1910"/>
                  <a:pt x="13635" y="1898"/>
                  <a:pt x="13624" y="1898"/>
                </a:cubicBezTo>
                <a:cubicBezTo>
                  <a:pt x="13613" y="1898"/>
                  <a:pt x="13601" y="1906"/>
                  <a:pt x="13593" y="1898"/>
                </a:cubicBezTo>
                <a:cubicBezTo>
                  <a:pt x="13589" y="1895"/>
                  <a:pt x="13586" y="1892"/>
                  <a:pt x="13581" y="1889"/>
                </a:cubicBezTo>
                <a:close/>
                <a:moveTo>
                  <a:pt x="13842" y="1915"/>
                </a:moveTo>
                <a:cubicBezTo>
                  <a:pt x="13824" y="1915"/>
                  <a:pt x="13810" y="1955"/>
                  <a:pt x="13817" y="1955"/>
                </a:cubicBezTo>
                <a:cubicBezTo>
                  <a:pt x="13804" y="1955"/>
                  <a:pt x="13790" y="1958"/>
                  <a:pt x="13777" y="1958"/>
                </a:cubicBezTo>
                <a:cubicBezTo>
                  <a:pt x="13779" y="1971"/>
                  <a:pt x="13765" y="1983"/>
                  <a:pt x="13757" y="1980"/>
                </a:cubicBezTo>
                <a:cubicBezTo>
                  <a:pt x="13745" y="1980"/>
                  <a:pt x="13737" y="1968"/>
                  <a:pt x="13728" y="1976"/>
                </a:cubicBezTo>
                <a:cubicBezTo>
                  <a:pt x="13716" y="1979"/>
                  <a:pt x="13714" y="2002"/>
                  <a:pt x="13714" y="2020"/>
                </a:cubicBezTo>
                <a:cubicBezTo>
                  <a:pt x="13714" y="2051"/>
                  <a:pt x="13716" y="2081"/>
                  <a:pt x="13723" y="2111"/>
                </a:cubicBezTo>
                <a:cubicBezTo>
                  <a:pt x="13725" y="2119"/>
                  <a:pt x="13728" y="2126"/>
                  <a:pt x="13730" y="2129"/>
                </a:cubicBezTo>
                <a:cubicBezTo>
                  <a:pt x="13732" y="2132"/>
                  <a:pt x="13736" y="2135"/>
                  <a:pt x="13740" y="2135"/>
                </a:cubicBezTo>
                <a:cubicBezTo>
                  <a:pt x="13759" y="2142"/>
                  <a:pt x="13775" y="2145"/>
                  <a:pt x="13792" y="2153"/>
                </a:cubicBezTo>
                <a:cubicBezTo>
                  <a:pt x="13802" y="2156"/>
                  <a:pt x="13808" y="2156"/>
                  <a:pt x="13814" y="2153"/>
                </a:cubicBezTo>
                <a:cubicBezTo>
                  <a:pt x="13822" y="2149"/>
                  <a:pt x="13824" y="2132"/>
                  <a:pt x="13820" y="2125"/>
                </a:cubicBezTo>
                <a:cubicBezTo>
                  <a:pt x="13830" y="2132"/>
                  <a:pt x="13845" y="2111"/>
                  <a:pt x="13849" y="2091"/>
                </a:cubicBezTo>
                <a:cubicBezTo>
                  <a:pt x="13853" y="2067"/>
                  <a:pt x="13851" y="2047"/>
                  <a:pt x="13857" y="2026"/>
                </a:cubicBezTo>
                <a:cubicBezTo>
                  <a:pt x="13855" y="2020"/>
                  <a:pt x="13851" y="2020"/>
                  <a:pt x="13846" y="2020"/>
                </a:cubicBezTo>
                <a:cubicBezTo>
                  <a:pt x="13851" y="1986"/>
                  <a:pt x="13835" y="1945"/>
                  <a:pt x="13842" y="1915"/>
                </a:cubicBezTo>
                <a:close/>
                <a:moveTo>
                  <a:pt x="11384" y="1917"/>
                </a:moveTo>
                <a:cubicBezTo>
                  <a:pt x="11366" y="1914"/>
                  <a:pt x="11353" y="1939"/>
                  <a:pt x="11349" y="1965"/>
                </a:cubicBezTo>
                <a:cubicBezTo>
                  <a:pt x="11344" y="1989"/>
                  <a:pt x="11344" y="2020"/>
                  <a:pt x="11333" y="2040"/>
                </a:cubicBezTo>
                <a:cubicBezTo>
                  <a:pt x="11327" y="2055"/>
                  <a:pt x="11317" y="2061"/>
                  <a:pt x="11311" y="2074"/>
                </a:cubicBezTo>
                <a:cubicBezTo>
                  <a:pt x="11285" y="2123"/>
                  <a:pt x="11295" y="2198"/>
                  <a:pt x="11307" y="2260"/>
                </a:cubicBezTo>
                <a:cubicBezTo>
                  <a:pt x="11289" y="2257"/>
                  <a:pt x="11271" y="2253"/>
                  <a:pt x="11256" y="2253"/>
                </a:cubicBezTo>
                <a:cubicBezTo>
                  <a:pt x="11245" y="2263"/>
                  <a:pt x="11247" y="2286"/>
                  <a:pt x="11253" y="2304"/>
                </a:cubicBezTo>
                <a:cubicBezTo>
                  <a:pt x="11259" y="2320"/>
                  <a:pt x="11267" y="2338"/>
                  <a:pt x="11265" y="2360"/>
                </a:cubicBezTo>
                <a:cubicBezTo>
                  <a:pt x="11263" y="2379"/>
                  <a:pt x="11243" y="2389"/>
                  <a:pt x="11238" y="2373"/>
                </a:cubicBezTo>
                <a:cubicBezTo>
                  <a:pt x="11225" y="2435"/>
                  <a:pt x="11258" y="2509"/>
                  <a:pt x="11300" y="2513"/>
                </a:cubicBezTo>
                <a:cubicBezTo>
                  <a:pt x="11313" y="2513"/>
                  <a:pt x="11329" y="2510"/>
                  <a:pt x="11342" y="2504"/>
                </a:cubicBezTo>
                <a:cubicBezTo>
                  <a:pt x="11384" y="2486"/>
                  <a:pt x="11424" y="2472"/>
                  <a:pt x="11466" y="2454"/>
                </a:cubicBezTo>
                <a:cubicBezTo>
                  <a:pt x="11468" y="2510"/>
                  <a:pt x="11430" y="2557"/>
                  <a:pt x="11396" y="2547"/>
                </a:cubicBezTo>
                <a:cubicBezTo>
                  <a:pt x="11396" y="2675"/>
                  <a:pt x="11319" y="2529"/>
                  <a:pt x="11333" y="2625"/>
                </a:cubicBezTo>
                <a:cubicBezTo>
                  <a:pt x="11335" y="2669"/>
                  <a:pt x="11400" y="2719"/>
                  <a:pt x="11430" y="2694"/>
                </a:cubicBezTo>
                <a:cubicBezTo>
                  <a:pt x="11440" y="2688"/>
                  <a:pt x="11448" y="2678"/>
                  <a:pt x="11456" y="2678"/>
                </a:cubicBezTo>
                <a:cubicBezTo>
                  <a:pt x="11476" y="2681"/>
                  <a:pt x="11484" y="2735"/>
                  <a:pt x="11506" y="2732"/>
                </a:cubicBezTo>
                <a:cubicBezTo>
                  <a:pt x="11499" y="2750"/>
                  <a:pt x="11506" y="2773"/>
                  <a:pt x="11519" y="2781"/>
                </a:cubicBezTo>
                <a:cubicBezTo>
                  <a:pt x="11533" y="2788"/>
                  <a:pt x="11546" y="2784"/>
                  <a:pt x="11557" y="2781"/>
                </a:cubicBezTo>
                <a:cubicBezTo>
                  <a:pt x="11568" y="2776"/>
                  <a:pt x="11577" y="2773"/>
                  <a:pt x="11585" y="2763"/>
                </a:cubicBezTo>
                <a:cubicBezTo>
                  <a:pt x="11591" y="2753"/>
                  <a:pt x="11595" y="2741"/>
                  <a:pt x="11599" y="2732"/>
                </a:cubicBezTo>
                <a:cubicBezTo>
                  <a:pt x="11614" y="2694"/>
                  <a:pt x="11650" y="2684"/>
                  <a:pt x="11674" y="2709"/>
                </a:cubicBezTo>
                <a:cubicBezTo>
                  <a:pt x="11665" y="2653"/>
                  <a:pt x="11660" y="2578"/>
                  <a:pt x="11693" y="2550"/>
                </a:cubicBezTo>
                <a:cubicBezTo>
                  <a:pt x="11707" y="2540"/>
                  <a:pt x="11720" y="2544"/>
                  <a:pt x="11732" y="2529"/>
                </a:cubicBezTo>
                <a:cubicBezTo>
                  <a:pt x="11746" y="2513"/>
                  <a:pt x="11750" y="2476"/>
                  <a:pt x="11766" y="2466"/>
                </a:cubicBezTo>
                <a:cubicBezTo>
                  <a:pt x="11776" y="2458"/>
                  <a:pt x="11784" y="2461"/>
                  <a:pt x="11791" y="2454"/>
                </a:cubicBezTo>
                <a:cubicBezTo>
                  <a:pt x="11806" y="2438"/>
                  <a:pt x="11793" y="2397"/>
                  <a:pt x="11778" y="2383"/>
                </a:cubicBezTo>
                <a:cubicBezTo>
                  <a:pt x="11760" y="2370"/>
                  <a:pt x="11738" y="2363"/>
                  <a:pt x="11729" y="2339"/>
                </a:cubicBezTo>
                <a:cubicBezTo>
                  <a:pt x="11724" y="2329"/>
                  <a:pt x="11722" y="2314"/>
                  <a:pt x="11720" y="2304"/>
                </a:cubicBezTo>
                <a:cubicBezTo>
                  <a:pt x="11702" y="2248"/>
                  <a:pt x="11643" y="2246"/>
                  <a:pt x="11623" y="2301"/>
                </a:cubicBezTo>
                <a:cubicBezTo>
                  <a:pt x="11623" y="2273"/>
                  <a:pt x="11621" y="2242"/>
                  <a:pt x="11614" y="2220"/>
                </a:cubicBezTo>
                <a:cubicBezTo>
                  <a:pt x="11607" y="2195"/>
                  <a:pt x="11587" y="2173"/>
                  <a:pt x="11569" y="2185"/>
                </a:cubicBezTo>
                <a:cubicBezTo>
                  <a:pt x="11528" y="2204"/>
                  <a:pt x="11552" y="2336"/>
                  <a:pt x="11510" y="2355"/>
                </a:cubicBezTo>
                <a:cubicBezTo>
                  <a:pt x="11486" y="2367"/>
                  <a:pt x="11462" y="2308"/>
                  <a:pt x="11482" y="2280"/>
                </a:cubicBezTo>
                <a:cubicBezTo>
                  <a:pt x="11470" y="2277"/>
                  <a:pt x="11460" y="2286"/>
                  <a:pt x="11455" y="2304"/>
                </a:cubicBezTo>
                <a:cubicBezTo>
                  <a:pt x="11455" y="2279"/>
                  <a:pt x="11442" y="2263"/>
                  <a:pt x="11428" y="2253"/>
                </a:cubicBezTo>
                <a:cubicBezTo>
                  <a:pt x="11415" y="2242"/>
                  <a:pt x="11400" y="2239"/>
                  <a:pt x="11388" y="2222"/>
                </a:cubicBezTo>
                <a:cubicBezTo>
                  <a:pt x="11377" y="2204"/>
                  <a:pt x="11378" y="2170"/>
                  <a:pt x="11393" y="2164"/>
                </a:cubicBezTo>
                <a:cubicBezTo>
                  <a:pt x="11380" y="2160"/>
                  <a:pt x="11366" y="2154"/>
                  <a:pt x="11358" y="2136"/>
                </a:cubicBezTo>
                <a:cubicBezTo>
                  <a:pt x="11347" y="2112"/>
                  <a:pt x="11355" y="2079"/>
                  <a:pt x="11366" y="2057"/>
                </a:cubicBezTo>
                <a:cubicBezTo>
                  <a:pt x="11378" y="2033"/>
                  <a:pt x="11393" y="2017"/>
                  <a:pt x="11402" y="1990"/>
                </a:cubicBezTo>
                <a:cubicBezTo>
                  <a:pt x="11408" y="1962"/>
                  <a:pt x="11404" y="1924"/>
                  <a:pt x="11384" y="1917"/>
                </a:cubicBezTo>
                <a:close/>
                <a:moveTo>
                  <a:pt x="13584" y="2115"/>
                </a:moveTo>
                <a:cubicBezTo>
                  <a:pt x="13582" y="2115"/>
                  <a:pt x="13578" y="2130"/>
                  <a:pt x="13580" y="2130"/>
                </a:cubicBezTo>
                <a:cubicBezTo>
                  <a:pt x="13578" y="2136"/>
                  <a:pt x="13577" y="2204"/>
                  <a:pt x="13581" y="2204"/>
                </a:cubicBezTo>
                <a:cubicBezTo>
                  <a:pt x="13551" y="2194"/>
                  <a:pt x="13516" y="2234"/>
                  <a:pt x="13514" y="2285"/>
                </a:cubicBezTo>
                <a:cubicBezTo>
                  <a:pt x="13525" y="2315"/>
                  <a:pt x="13551" y="2328"/>
                  <a:pt x="13573" y="2318"/>
                </a:cubicBezTo>
                <a:cubicBezTo>
                  <a:pt x="13595" y="2307"/>
                  <a:pt x="13610" y="2272"/>
                  <a:pt x="13606" y="2238"/>
                </a:cubicBezTo>
                <a:cubicBezTo>
                  <a:pt x="13617" y="2241"/>
                  <a:pt x="13631" y="2244"/>
                  <a:pt x="13642" y="2238"/>
                </a:cubicBezTo>
                <a:cubicBezTo>
                  <a:pt x="13653" y="2231"/>
                  <a:pt x="13662" y="2214"/>
                  <a:pt x="13659" y="2198"/>
                </a:cubicBezTo>
                <a:cubicBezTo>
                  <a:pt x="13644" y="2198"/>
                  <a:pt x="13630" y="2177"/>
                  <a:pt x="13628" y="2157"/>
                </a:cubicBezTo>
                <a:cubicBezTo>
                  <a:pt x="13617" y="2160"/>
                  <a:pt x="13607" y="2160"/>
                  <a:pt x="13598" y="2154"/>
                </a:cubicBezTo>
                <a:cubicBezTo>
                  <a:pt x="13589" y="2146"/>
                  <a:pt x="13580" y="2130"/>
                  <a:pt x="13584" y="2115"/>
                </a:cubicBezTo>
                <a:close/>
                <a:moveTo>
                  <a:pt x="15935" y="2234"/>
                </a:moveTo>
                <a:cubicBezTo>
                  <a:pt x="15910" y="2237"/>
                  <a:pt x="15886" y="2251"/>
                  <a:pt x="15861" y="2257"/>
                </a:cubicBezTo>
                <a:cubicBezTo>
                  <a:pt x="15841" y="2264"/>
                  <a:pt x="15819" y="2264"/>
                  <a:pt x="15804" y="2288"/>
                </a:cubicBezTo>
                <a:cubicBezTo>
                  <a:pt x="15790" y="2309"/>
                  <a:pt x="15783" y="2347"/>
                  <a:pt x="15765" y="2360"/>
                </a:cubicBezTo>
                <a:cubicBezTo>
                  <a:pt x="15739" y="2381"/>
                  <a:pt x="15707" y="2337"/>
                  <a:pt x="15678" y="2337"/>
                </a:cubicBezTo>
                <a:cubicBezTo>
                  <a:pt x="15678" y="2332"/>
                  <a:pt x="15678" y="2329"/>
                  <a:pt x="15678" y="2326"/>
                </a:cubicBezTo>
                <a:cubicBezTo>
                  <a:pt x="15674" y="2313"/>
                  <a:pt x="15583" y="2312"/>
                  <a:pt x="15583" y="2316"/>
                </a:cubicBezTo>
                <a:cubicBezTo>
                  <a:pt x="15587" y="2347"/>
                  <a:pt x="15590" y="2378"/>
                  <a:pt x="15594" y="2412"/>
                </a:cubicBezTo>
                <a:cubicBezTo>
                  <a:pt x="15608" y="2415"/>
                  <a:pt x="15621" y="2415"/>
                  <a:pt x="15634" y="2418"/>
                </a:cubicBezTo>
                <a:cubicBezTo>
                  <a:pt x="15636" y="2418"/>
                  <a:pt x="15641" y="2418"/>
                  <a:pt x="15644" y="2421"/>
                </a:cubicBezTo>
                <a:cubicBezTo>
                  <a:pt x="15655" y="2431"/>
                  <a:pt x="15641" y="2456"/>
                  <a:pt x="15628" y="2456"/>
                </a:cubicBezTo>
                <a:cubicBezTo>
                  <a:pt x="15616" y="2456"/>
                  <a:pt x="15603" y="2446"/>
                  <a:pt x="15592" y="2452"/>
                </a:cubicBezTo>
                <a:cubicBezTo>
                  <a:pt x="15583" y="2462"/>
                  <a:pt x="15592" y="2486"/>
                  <a:pt x="15601" y="2493"/>
                </a:cubicBezTo>
                <a:cubicBezTo>
                  <a:pt x="15612" y="2499"/>
                  <a:pt x="15623" y="2497"/>
                  <a:pt x="15634" y="2500"/>
                </a:cubicBezTo>
                <a:cubicBezTo>
                  <a:pt x="15645" y="2503"/>
                  <a:pt x="15657" y="2520"/>
                  <a:pt x="15652" y="2536"/>
                </a:cubicBezTo>
                <a:cubicBezTo>
                  <a:pt x="15650" y="2548"/>
                  <a:pt x="15638" y="2555"/>
                  <a:pt x="15632" y="2555"/>
                </a:cubicBezTo>
                <a:cubicBezTo>
                  <a:pt x="15619" y="2558"/>
                  <a:pt x="15605" y="2555"/>
                  <a:pt x="15592" y="2548"/>
                </a:cubicBezTo>
                <a:cubicBezTo>
                  <a:pt x="15587" y="2568"/>
                  <a:pt x="15595" y="2592"/>
                  <a:pt x="15605" y="2602"/>
                </a:cubicBezTo>
                <a:cubicBezTo>
                  <a:pt x="15617" y="2611"/>
                  <a:pt x="15630" y="2620"/>
                  <a:pt x="15644" y="2626"/>
                </a:cubicBezTo>
                <a:cubicBezTo>
                  <a:pt x="15663" y="2633"/>
                  <a:pt x="15683" y="2640"/>
                  <a:pt x="15701" y="2651"/>
                </a:cubicBezTo>
                <a:cubicBezTo>
                  <a:pt x="15713" y="2627"/>
                  <a:pt x="15727" y="2605"/>
                  <a:pt x="15743" y="2592"/>
                </a:cubicBezTo>
                <a:cubicBezTo>
                  <a:pt x="15761" y="2602"/>
                  <a:pt x="15770" y="2633"/>
                  <a:pt x="15772" y="2660"/>
                </a:cubicBezTo>
                <a:cubicBezTo>
                  <a:pt x="15774" y="2688"/>
                  <a:pt x="15774" y="2717"/>
                  <a:pt x="15784" y="2742"/>
                </a:cubicBezTo>
                <a:cubicBezTo>
                  <a:pt x="15790" y="2769"/>
                  <a:pt x="15811" y="2791"/>
                  <a:pt x="15829" y="2779"/>
                </a:cubicBezTo>
                <a:cubicBezTo>
                  <a:pt x="15829" y="2800"/>
                  <a:pt x="15828" y="2824"/>
                  <a:pt x="15835" y="2841"/>
                </a:cubicBezTo>
                <a:cubicBezTo>
                  <a:pt x="15841" y="2857"/>
                  <a:pt x="15857" y="2872"/>
                  <a:pt x="15871" y="2865"/>
                </a:cubicBezTo>
                <a:cubicBezTo>
                  <a:pt x="15879" y="2857"/>
                  <a:pt x="15883" y="2844"/>
                  <a:pt x="15893" y="2841"/>
                </a:cubicBezTo>
                <a:cubicBezTo>
                  <a:pt x="15926" y="2819"/>
                  <a:pt x="15944" y="2936"/>
                  <a:pt x="15977" y="2918"/>
                </a:cubicBezTo>
                <a:cubicBezTo>
                  <a:pt x="15973" y="2933"/>
                  <a:pt x="15979" y="2949"/>
                  <a:pt x="15989" y="2952"/>
                </a:cubicBezTo>
                <a:cubicBezTo>
                  <a:pt x="15997" y="2959"/>
                  <a:pt x="16009" y="2956"/>
                  <a:pt x="16017" y="2956"/>
                </a:cubicBezTo>
                <a:cubicBezTo>
                  <a:pt x="16038" y="2953"/>
                  <a:pt x="16060" y="2949"/>
                  <a:pt x="16080" y="2946"/>
                </a:cubicBezTo>
                <a:cubicBezTo>
                  <a:pt x="16091" y="2943"/>
                  <a:pt x="16102" y="2943"/>
                  <a:pt x="16108" y="2933"/>
                </a:cubicBezTo>
                <a:cubicBezTo>
                  <a:pt x="16129" y="2906"/>
                  <a:pt x="16108" y="2844"/>
                  <a:pt x="16126" y="2813"/>
                </a:cubicBezTo>
                <a:cubicBezTo>
                  <a:pt x="16110" y="2807"/>
                  <a:pt x="16102" y="2772"/>
                  <a:pt x="16111" y="2751"/>
                </a:cubicBezTo>
                <a:cubicBezTo>
                  <a:pt x="16113" y="2744"/>
                  <a:pt x="16117" y="2738"/>
                  <a:pt x="16117" y="2732"/>
                </a:cubicBezTo>
                <a:cubicBezTo>
                  <a:pt x="16117" y="2722"/>
                  <a:pt x="16115" y="2714"/>
                  <a:pt x="16113" y="2704"/>
                </a:cubicBezTo>
                <a:cubicBezTo>
                  <a:pt x="16108" y="2688"/>
                  <a:pt x="16109" y="2663"/>
                  <a:pt x="16115" y="2645"/>
                </a:cubicBezTo>
                <a:cubicBezTo>
                  <a:pt x="16120" y="2657"/>
                  <a:pt x="16127" y="2661"/>
                  <a:pt x="16133" y="2664"/>
                </a:cubicBezTo>
                <a:cubicBezTo>
                  <a:pt x="16141" y="2651"/>
                  <a:pt x="16136" y="2629"/>
                  <a:pt x="16126" y="2616"/>
                </a:cubicBezTo>
                <a:cubicBezTo>
                  <a:pt x="16118" y="2602"/>
                  <a:pt x="16106" y="2589"/>
                  <a:pt x="16108" y="2571"/>
                </a:cubicBezTo>
                <a:cubicBezTo>
                  <a:pt x="16108" y="2562"/>
                  <a:pt x="16113" y="2552"/>
                  <a:pt x="16117" y="2540"/>
                </a:cubicBezTo>
                <a:cubicBezTo>
                  <a:pt x="16135" y="2496"/>
                  <a:pt x="16137" y="2443"/>
                  <a:pt x="16137" y="2391"/>
                </a:cubicBezTo>
                <a:cubicBezTo>
                  <a:pt x="16137" y="2384"/>
                  <a:pt x="16137" y="2381"/>
                  <a:pt x="16137" y="2374"/>
                </a:cubicBezTo>
                <a:cubicBezTo>
                  <a:pt x="16135" y="2360"/>
                  <a:pt x="16124" y="2353"/>
                  <a:pt x="16117" y="2343"/>
                </a:cubicBezTo>
                <a:cubicBezTo>
                  <a:pt x="16106" y="2329"/>
                  <a:pt x="16100" y="2306"/>
                  <a:pt x="16088" y="2288"/>
                </a:cubicBezTo>
                <a:cubicBezTo>
                  <a:pt x="16080" y="2272"/>
                  <a:pt x="16066" y="2254"/>
                  <a:pt x="16050" y="2257"/>
                </a:cubicBezTo>
                <a:cubicBezTo>
                  <a:pt x="16035" y="2260"/>
                  <a:pt x="16026" y="2295"/>
                  <a:pt x="16038" y="2309"/>
                </a:cubicBezTo>
                <a:cubicBezTo>
                  <a:pt x="16033" y="2322"/>
                  <a:pt x="16020" y="2319"/>
                  <a:pt x="16013" y="2313"/>
                </a:cubicBezTo>
                <a:cubicBezTo>
                  <a:pt x="16007" y="2306"/>
                  <a:pt x="16004" y="2288"/>
                  <a:pt x="15999" y="2275"/>
                </a:cubicBezTo>
                <a:cubicBezTo>
                  <a:pt x="15987" y="2245"/>
                  <a:pt x="15959" y="2229"/>
                  <a:pt x="15935" y="2234"/>
                </a:cubicBezTo>
                <a:close/>
                <a:moveTo>
                  <a:pt x="4138" y="2240"/>
                </a:moveTo>
                <a:cubicBezTo>
                  <a:pt x="4124" y="2243"/>
                  <a:pt x="4116" y="2261"/>
                  <a:pt x="4113" y="2281"/>
                </a:cubicBezTo>
                <a:cubicBezTo>
                  <a:pt x="4113" y="2289"/>
                  <a:pt x="4113" y="2292"/>
                  <a:pt x="4111" y="2298"/>
                </a:cubicBezTo>
                <a:cubicBezTo>
                  <a:pt x="4109" y="2305"/>
                  <a:pt x="4102" y="2308"/>
                  <a:pt x="4098" y="2305"/>
                </a:cubicBezTo>
                <a:cubicBezTo>
                  <a:pt x="4094" y="2301"/>
                  <a:pt x="4089" y="2298"/>
                  <a:pt x="4084" y="2292"/>
                </a:cubicBezTo>
                <a:cubicBezTo>
                  <a:pt x="4076" y="2315"/>
                  <a:pt x="4074" y="2342"/>
                  <a:pt x="4078" y="2366"/>
                </a:cubicBezTo>
                <a:lnTo>
                  <a:pt x="4096" y="2373"/>
                </a:lnTo>
                <a:cubicBezTo>
                  <a:pt x="4098" y="2390"/>
                  <a:pt x="4096" y="2403"/>
                  <a:pt x="4096" y="2413"/>
                </a:cubicBezTo>
                <a:cubicBezTo>
                  <a:pt x="4098" y="2423"/>
                  <a:pt x="4104" y="2434"/>
                  <a:pt x="4111" y="2434"/>
                </a:cubicBezTo>
                <a:cubicBezTo>
                  <a:pt x="4113" y="2434"/>
                  <a:pt x="4118" y="2434"/>
                  <a:pt x="4120" y="2438"/>
                </a:cubicBezTo>
                <a:cubicBezTo>
                  <a:pt x="4122" y="2441"/>
                  <a:pt x="4120" y="2447"/>
                  <a:pt x="4123" y="2450"/>
                </a:cubicBezTo>
                <a:cubicBezTo>
                  <a:pt x="4125" y="2462"/>
                  <a:pt x="4131" y="2465"/>
                  <a:pt x="4135" y="2469"/>
                </a:cubicBezTo>
                <a:cubicBezTo>
                  <a:pt x="4147" y="2478"/>
                  <a:pt x="4153" y="2499"/>
                  <a:pt x="4157" y="2515"/>
                </a:cubicBezTo>
                <a:cubicBezTo>
                  <a:pt x="4164" y="2533"/>
                  <a:pt x="4171" y="2552"/>
                  <a:pt x="4184" y="2556"/>
                </a:cubicBezTo>
                <a:cubicBezTo>
                  <a:pt x="4181" y="2570"/>
                  <a:pt x="4191" y="2586"/>
                  <a:pt x="4199" y="2583"/>
                </a:cubicBezTo>
                <a:cubicBezTo>
                  <a:pt x="4209" y="2580"/>
                  <a:pt x="4213" y="2559"/>
                  <a:pt x="4207" y="2549"/>
                </a:cubicBezTo>
                <a:cubicBezTo>
                  <a:pt x="4203" y="2546"/>
                  <a:pt x="4201" y="2542"/>
                  <a:pt x="4199" y="2539"/>
                </a:cubicBezTo>
                <a:cubicBezTo>
                  <a:pt x="4189" y="2521"/>
                  <a:pt x="4199" y="2496"/>
                  <a:pt x="4197" y="2471"/>
                </a:cubicBezTo>
                <a:cubicBezTo>
                  <a:pt x="4195" y="2447"/>
                  <a:pt x="4185" y="2431"/>
                  <a:pt x="4184" y="2406"/>
                </a:cubicBezTo>
                <a:cubicBezTo>
                  <a:pt x="4184" y="2390"/>
                  <a:pt x="4193" y="2376"/>
                  <a:pt x="4189" y="2360"/>
                </a:cubicBezTo>
                <a:cubicBezTo>
                  <a:pt x="4187" y="2356"/>
                  <a:pt x="4185" y="2352"/>
                  <a:pt x="4182" y="2345"/>
                </a:cubicBezTo>
                <a:cubicBezTo>
                  <a:pt x="4171" y="2322"/>
                  <a:pt x="4177" y="2289"/>
                  <a:pt x="4169" y="2264"/>
                </a:cubicBezTo>
                <a:cubicBezTo>
                  <a:pt x="4163" y="2247"/>
                  <a:pt x="4149" y="2236"/>
                  <a:pt x="4138" y="2240"/>
                </a:cubicBezTo>
                <a:close/>
                <a:moveTo>
                  <a:pt x="11093" y="2375"/>
                </a:moveTo>
                <a:cubicBezTo>
                  <a:pt x="11088" y="2462"/>
                  <a:pt x="11088" y="2547"/>
                  <a:pt x="11098" y="2628"/>
                </a:cubicBezTo>
                <a:cubicBezTo>
                  <a:pt x="11102" y="2680"/>
                  <a:pt x="11110" y="2737"/>
                  <a:pt x="11137" y="2768"/>
                </a:cubicBezTo>
                <a:cubicBezTo>
                  <a:pt x="11142" y="2776"/>
                  <a:pt x="11148" y="2783"/>
                  <a:pt x="11150" y="2789"/>
                </a:cubicBezTo>
                <a:cubicBezTo>
                  <a:pt x="11155" y="2810"/>
                  <a:pt x="11144" y="2830"/>
                  <a:pt x="11131" y="2840"/>
                </a:cubicBezTo>
                <a:cubicBezTo>
                  <a:pt x="11124" y="2848"/>
                  <a:pt x="11114" y="2854"/>
                  <a:pt x="11108" y="2851"/>
                </a:cubicBezTo>
                <a:cubicBezTo>
                  <a:pt x="11104" y="2847"/>
                  <a:pt x="11102" y="2839"/>
                  <a:pt x="11100" y="2836"/>
                </a:cubicBezTo>
                <a:cubicBezTo>
                  <a:pt x="11066" y="2745"/>
                  <a:pt x="11037" y="2643"/>
                  <a:pt x="11048" y="2540"/>
                </a:cubicBezTo>
                <a:cubicBezTo>
                  <a:pt x="11026" y="2512"/>
                  <a:pt x="11001" y="2488"/>
                  <a:pt x="10977" y="2465"/>
                </a:cubicBezTo>
                <a:cubicBezTo>
                  <a:pt x="10969" y="2503"/>
                  <a:pt x="10969" y="2547"/>
                  <a:pt x="10979" y="2584"/>
                </a:cubicBezTo>
                <a:cubicBezTo>
                  <a:pt x="10965" y="2612"/>
                  <a:pt x="10933" y="2577"/>
                  <a:pt x="10931" y="2543"/>
                </a:cubicBezTo>
                <a:cubicBezTo>
                  <a:pt x="10928" y="2507"/>
                  <a:pt x="10946" y="2478"/>
                  <a:pt x="10960" y="2453"/>
                </a:cubicBezTo>
                <a:cubicBezTo>
                  <a:pt x="10931" y="2487"/>
                  <a:pt x="10689" y="2344"/>
                  <a:pt x="10804" y="2559"/>
                </a:cubicBezTo>
                <a:cubicBezTo>
                  <a:pt x="10779" y="2581"/>
                  <a:pt x="10781" y="2636"/>
                  <a:pt x="10792" y="2677"/>
                </a:cubicBezTo>
                <a:cubicBezTo>
                  <a:pt x="10803" y="2717"/>
                  <a:pt x="10818" y="2759"/>
                  <a:pt x="10808" y="2799"/>
                </a:cubicBezTo>
                <a:cubicBezTo>
                  <a:pt x="10829" y="2799"/>
                  <a:pt x="10847" y="2762"/>
                  <a:pt x="10840" y="2731"/>
                </a:cubicBezTo>
                <a:cubicBezTo>
                  <a:pt x="10854" y="2780"/>
                  <a:pt x="10864" y="2827"/>
                  <a:pt x="10878" y="2879"/>
                </a:cubicBezTo>
                <a:cubicBezTo>
                  <a:pt x="10884" y="2899"/>
                  <a:pt x="10886" y="2929"/>
                  <a:pt x="10876" y="2942"/>
                </a:cubicBezTo>
                <a:cubicBezTo>
                  <a:pt x="10856" y="2963"/>
                  <a:pt x="10825" y="2916"/>
                  <a:pt x="10810" y="2942"/>
                </a:cubicBezTo>
                <a:cubicBezTo>
                  <a:pt x="10804" y="2957"/>
                  <a:pt x="10809" y="2977"/>
                  <a:pt x="10819" y="2988"/>
                </a:cubicBezTo>
                <a:cubicBezTo>
                  <a:pt x="10827" y="2998"/>
                  <a:pt x="10840" y="3001"/>
                  <a:pt x="10850" y="3007"/>
                </a:cubicBezTo>
                <a:cubicBezTo>
                  <a:pt x="10887" y="3038"/>
                  <a:pt x="10894" y="3117"/>
                  <a:pt x="10894" y="3185"/>
                </a:cubicBezTo>
                <a:cubicBezTo>
                  <a:pt x="10900" y="3188"/>
                  <a:pt x="10908" y="3188"/>
                  <a:pt x="10916" y="3191"/>
                </a:cubicBezTo>
                <a:cubicBezTo>
                  <a:pt x="10906" y="3216"/>
                  <a:pt x="10926" y="3244"/>
                  <a:pt x="10944" y="3241"/>
                </a:cubicBezTo>
                <a:cubicBezTo>
                  <a:pt x="10962" y="3234"/>
                  <a:pt x="10973" y="3209"/>
                  <a:pt x="10982" y="3185"/>
                </a:cubicBezTo>
                <a:cubicBezTo>
                  <a:pt x="10993" y="3154"/>
                  <a:pt x="10997" y="3111"/>
                  <a:pt x="10977" y="3094"/>
                </a:cubicBezTo>
                <a:cubicBezTo>
                  <a:pt x="10995" y="3083"/>
                  <a:pt x="11011" y="3073"/>
                  <a:pt x="11029" y="3060"/>
                </a:cubicBezTo>
                <a:cubicBezTo>
                  <a:pt x="11026" y="3073"/>
                  <a:pt x="11035" y="3091"/>
                  <a:pt x="11044" y="3091"/>
                </a:cubicBezTo>
                <a:cubicBezTo>
                  <a:pt x="11073" y="3097"/>
                  <a:pt x="11102" y="3086"/>
                  <a:pt x="11127" y="3060"/>
                </a:cubicBezTo>
                <a:cubicBezTo>
                  <a:pt x="11142" y="3091"/>
                  <a:pt x="11152" y="3131"/>
                  <a:pt x="11150" y="3172"/>
                </a:cubicBezTo>
                <a:cubicBezTo>
                  <a:pt x="11124" y="3151"/>
                  <a:pt x="11090" y="3178"/>
                  <a:pt x="11082" y="3219"/>
                </a:cubicBezTo>
                <a:cubicBezTo>
                  <a:pt x="11080" y="3230"/>
                  <a:pt x="11080" y="3244"/>
                  <a:pt x="11075" y="3250"/>
                </a:cubicBezTo>
                <a:cubicBezTo>
                  <a:pt x="11066" y="3265"/>
                  <a:pt x="11053" y="3265"/>
                  <a:pt x="11040" y="3260"/>
                </a:cubicBezTo>
                <a:cubicBezTo>
                  <a:pt x="11002" y="3257"/>
                  <a:pt x="10964" y="3281"/>
                  <a:pt x="10940" y="3325"/>
                </a:cubicBezTo>
                <a:cubicBezTo>
                  <a:pt x="10964" y="3343"/>
                  <a:pt x="10977" y="3388"/>
                  <a:pt x="10971" y="3425"/>
                </a:cubicBezTo>
                <a:cubicBezTo>
                  <a:pt x="10977" y="3443"/>
                  <a:pt x="10997" y="3431"/>
                  <a:pt x="11007" y="3415"/>
                </a:cubicBezTo>
                <a:cubicBezTo>
                  <a:pt x="11015" y="3400"/>
                  <a:pt x="11029" y="3380"/>
                  <a:pt x="11042" y="3390"/>
                </a:cubicBezTo>
                <a:cubicBezTo>
                  <a:pt x="11046" y="3393"/>
                  <a:pt x="11048" y="3400"/>
                  <a:pt x="11051" y="3405"/>
                </a:cubicBezTo>
                <a:cubicBezTo>
                  <a:pt x="11064" y="3434"/>
                  <a:pt x="11068" y="3474"/>
                  <a:pt x="11068" y="3511"/>
                </a:cubicBezTo>
                <a:cubicBezTo>
                  <a:pt x="11084" y="3506"/>
                  <a:pt x="11102" y="3531"/>
                  <a:pt x="11102" y="3555"/>
                </a:cubicBezTo>
                <a:cubicBezTo>
                  <a:pt x="11062" y="3562"/>
                  <a:pt x="11019" y="3555"/>
                  <a:pt x="10982" y="3537"/>
                </a:cubicBezTo>
                <a:cubicBezTo>
                  <a:pt x="10995" y="3574"/>
                  <a:pt x="11009" y="3617"/>
                  <a:pt x="11019" y="3654"/>
                </a:cubicBezTo>
                <a:cubicBezTo>
                  <a:pt x="11046" y="3667"/>
                  <a:pt x="11062" y="3720"/>
                  <a:pt x="11056" y="3760"/>
                </a:cubicBezTo>
                <a:cubicBezTo>
                  <a:pt x="11068" y="3749"/>
                  <a:pt x="11084" y="3764"/>
                  <a:pt x="11093" y="3783"/>
                </a:cubicBezTo>
                <a:cubicBezTo>
                  <a:pt x="11102" y="3801"/>
                  <a:pt x="11106" y="3826"/>
                  <a:pt x="11112" y="3845"/>
                </a:cubicBezTo>
                <a:cubicBezTo>
                  <a:pt x="11126" y="3883"/>
                  <a:pt x="11149" y="3910"/>
                  <a:pt x="11173" y="3920"/>
                </a:cubicBezTo>
                <a:cubicBezTo>
                  <a:pt x="11179" y="3900"/>
                  <a:pt x="11173" y="3879"/>
                  <a:pt x="11171" y="3855"/>
                </a:cubicBezTo>
                <a:cubicBezTo>
                  <a:pt x="11153" y="3739"/>
                  <a:pt x="11204" y="3621"/>
                  <a:pt x="11187" y="3507"/>
                </a:cubicBezTo>
                <a:cubicBezTo>
                  <a:pt x="11195" y="3515"/>
                  <a:pt x="11202" y="3517"/>
                  <a:pt x="11211" y="3524"/>
                </a:cubicBezTo>
                <a:cubicBezTo>
                  <a:pt x="11222" y="3521"/>
                  <a:pt x="11223" y="3503"/>
                  <a:pt x="11225" y="3486"/>
                </a:cubicBezTo>
                <a:cubicBezTo>
                  <a:pt x="11230" y="3428"/>
                  <a:pt x="11230" y="3371"/>
                  <a:pt x="11228" y="3312"/>
                </a:cubicBezTo>
                <a:cubicBezTo>
                  <a:pt x="11259" y="3303"/>
                  <a:pt x="11277" y="3247"/>
                  <a:pt x="11266" y="3203"/>
                </a:cubicBezTo>
                <a:cubicBezTo>
                  <a:pt x="11262" y="3189"/>
                  <a:pt x="11257" y="3178"/>
                  <a:pt x="11255" y="3162"/>
                </a:cubicBezTo>
                <a:cubicBezTo>
                  <a:pt x="11248" y="3117"/>
                  <a:pt x="11281" y="3076"/>
                  <a:pt x="11277" y="3032"/>
                </a:cubicBezTo>
                <a:cubicBezTo>
                  <a:pt x="11288" y="3035"/>
                  <a:pt x="11300" y="3039"/>
                  <a:pt x="11308" y="3042"/>
                </a:cubicBezTo>
                <a:cubicBezTo>
                  <a:pt x="11324" y="2985"/>
                  <a:pt x="11388" y="2980"/>
                  <a:pt x="11403" y="3038"/>
                </a:cubicBezTo>
                <a:cubicBezTo>
                  <a:pt x="11383" y="3042"/>
                  <a:pt x="11359" y="3060"/>
                  <a:pt x="11363" y="3091"/>
                </a:cubicBezTo>
                <a:cubicBezTo>
                  <a:pt x="11365" y="3100"/>
                  <a:pt x="11371" y="3107"/>
                  <a:pt x="11375" y="3116"/>
                </a:cubicBezTo>
                <a:cubicBezTo>
                  <a:pt x="11385" y="3141"/>
                  <a:pt x="11383" y="3175"/>
                  <a:pt x="11372" y="3200"/>
                </a:cubicBezTo>
                <a:cubicBezTo>
                  <a:pt x="11399" y="3234"/>
                  <a:pt x="11421" y="3275"/>
                  <a:pt x="11439" y="3322"/>
                </a:cubicBezTo>
                <a:cubicBezTo>
                  <a:pt x="11441" y="3329"/>
                  <a:pt x="11443" y="3337"/>
                  <a:pt x="11443" y="3344"/>
                </a:cubicBezTo>
                <a:cubicBezTo>
                  <a:pt x="11443" y="3360"/>
                  <a:pt x="11434" y="3371"/>
                  <a:pt x="11430" y="3384"/>
                </a:cubicBezTo>
                <a:cubicBezTo>
                  <a:pt x="11425" y="3397"/>
                  <a:pt x="11430" y="3421"/>
                  <a:pt x="11439" y="3415"/>
                </a:cubicBezTo>
                <a:cubicBezTo>
                  <a:pt x="11430" y="3431"/>
                  <a:pt x="11421" y="3446"/>
                  <a:pt x="11409" y="3463"/>
                </a:cubicBezTo>
                <a:cubicBezTo>
                  <a:pt x="11395" y="3490"/>
                  <a:pt x="11379" y="3533"/>
                  <a:pt x="11397" y="3558"/>
                </a:cubicBezTo>
                <a:cubicBezTo>
                  <a:pt x="11407" y="3571"/>
                  <a:pt x="11423" y="3568"/>
                  <a:pt x="11434" y="3555"/>
                </a:cubicBezTo>
                <a:cubicBezTo>
                  <a:pt x="11445" y="3540"/>
                  <a:pt x="11452" y="3524"/>
                  <a:pt x="11456" y="3503"/>
                </a:cubicBezTo>
                <a:cubicBezTo>
                  <a:pt x="11470" y="3524"/>
                  <a:pt x="11476" y="3555"/>
                  <a:pt x="11470" y="3583"/>
                </a:cubicBezTo>
                <a:cubicBezTo>
                  <a:pt x="11476" y="3571"/>
                  <a:pt x="11490" y="3580"/>
                  <a:pt x="11496" y="3593"/>
                </a:cubicBezTo>
                <a:cubicBezTo>
                  <a:pt x="11504" y="3606"/>
                  <a:pt x="11506" y="3620"/>
                  <a:pt x="11514" y="3630"/>
                </a:cubicBezTo>
                <a:cubicBezTo>
                  <a:pt x="11532" y="3655"/>
                  <a:pt x="11559" y="3630"/>
                  <a:pt x="11567" y="3595"/>
                </a:cubicBezTo>
                <a:cubicBezTo>
                  <a:pt x="11577" y="3564"/>
                  <a:pt x="11572" y="3527"/>
                  <a:pt x="11569" y="3493"/>
                </a:cubicBezTo>
                <a:cubicBezTo>
                  <a:pt x="11569" y="3459"/>
                  <a:pt x="11576" y="3418"/>
                  <a:pt x="11596" y="3405"/>
                </a:cubicBezTo>
                <a:cubicBezTo>
                  <a:pt x="11558" y="3393"/>
                  <a:pt x="11534" y="3340"/>
                  <a:pt x="11516" y="3291"/>
                </a:cubicBezTo>
                <a:cubicBezTo>
                  <a:pt x="11508" y="3268"/>
                  <a:pt x="11498" y="3241"/>
                  <a:pt x="11504" y="3216"/>
                </a:cubicBezTo>
                <a:cubicBezTo>
                  <a:pt x="11483" y="3216"/>
                  <a:pt x="11469" y="3189"/>
                  <a:pt x="11461" y="3159"/>
                </a:cubicBezTo>
                <a:cubicBezTo>
                  <a:pt x="11455" y="3128"/>
                  <a:pt x="11454" y="3097"/>
                  <a:pt x="11452" y="3066"/>
                </a:cubicBezTo>
                <a:cubicBezTo>
                  <a:pt x="11445" y="2998"/>
                  <a:pt x="11421" y="2936"/>
                  <a:pt x="11387" y="2892"/>
                </a:cubicBezTo>
                <a:cubicBezTo>
                  <a:pt x="11370" y="2867"/>
                  <a:pt x="11351" y="2854"/>
                  <a:pt x="11333" y="2830"/>
                </a:cubicBezTo>
                <a:cubicBezTo>
                  <a:pt x="11315" y="2805"/>
                  <a:pt x="11302" y="2771"/>
                  <a:pt x="11306" y="2737"/>
                </a:cubicBezTo>
                <a:cubicBezTo>
                  <a:pt x="11294" y="2737"/>
                  <a:pt x="11286" y="2742"/>
                  <a:pt x="11274" y="2742"/>
                </a:cubicBezTo>
                <a:cubicBezTo>
                  <a:pt x="11279" y="2665"/>
                  <a:pt x="11255" y="2590"/>
                  <a:pt x="11215" y="2549"/>
                </a:cubicBezTo>
                <a:cubicBezTo>
                  <a:pt x="11217" y="2453"/>
                  <a:pt x="11155" y="2365"/>
                  <a:pt x="11093" y="2375"/>
                </a:cubicBezTo>
                <a:close/>
                <a:moveTo>
                  <a:pt x="16242" y="2606"/>
                </a:moveTo>
                <a:cubicBezTo>
                  <a:pt x="16216" y="2603"/>
                  <a:pt x="16202" y="2701"/>
                  <a:pt x="16196" y="2729"/>
                </a:cubicBezTo>
                <a:cubicBezTo>
                  <a:pt x="16188" y="2760"/>
                  <a:pt x="16180" y="2794"/>
                  <a:pt x="16173" y="2828"/>
                </a:cubicBezTo>
                <a:cubicBezTo>
                  <a:pt x="16173" y="2844"/>
                  <a:pt x="16169" y="2906"/>
                  <a:pt x="16161" y="2918"/>
                </a:cubicBezTo>
                <a:cubicBezTo>
                  <a:pt x="16147" y="2936"/>
                  <a:pt x="16141" y="2967"/>
                  <a:pt x="16143" y="2993"/>
                </a:cubicBezTo>
                <a:cubicBezTo>
                  <a:pt x="16143" y="3004"/>
                  <a:pt x="16145" y="3014"/>
                  <a:pt x="16143" y="3024"/>
                </a:cubicBezTo>
                <a:cubicBezTo>
                  <a:pt x="16141" y="3035"/>
                  <a:pt x="16133" y="3038"/>
                  <a:pt x="16127" y="3045"/>
                </a:cubicBezTo>
                <a:cubicBezTo>
                  <a:pt x="16123" y="3051"/>
                  <a:pt x="16121" y="3065"/>
                  <a:pt x="16127" y="3069"/>
                </a:cubicBezTo>
                <a:cubicBezTo>
                  <a:pt x="16114" y="3143"/>
                  <a:pt x="16100" y="3221"/>
                  <a:pt x="16086" y="3296"/>
                </a:cubicBezTo>
                <a:cubicBezTo>
                  <a:pt x="16098" y="3333"/>
                  <a:pt x="16133" y="3339"/>
                  <a:pt x="16156" y="3320"/>
                </a:cubicBezTo>
                <a:cubicBezTo>
                  <a:pt x="16165" y="3313"/>
                  <a:pt x="16171" y="3302"/>
                  <a:pt x="16173" y="3289"/>
                </a:cubicBezTo>
                <a:cubicBezTo>
                  <a:pt x="16183" y="3262"/>
                  <a:pt x="16174" y="3225"/>
                  <a:pt x="16156" y="3212"/>
                </a:cubicBezTo>
                <a:cubicBezTo>
                  <a:pt x="16163" y="3187"/>
                  <a:pt x="16190" y="3212"/>
                  <a:pt x="16200" y="3191"/>
                </a:cubicBezTo>
                <a:cubicBezTo>
                  <a:pt x="16206" y="3184"/>
                  <a:pt x="16205" y="3171"/>
                  <a:pt x="16207" y="3163"/>
                </a:cubicBezTo>
                <a:cubicBezTo>
                  <a:pt x="16212" y="3153"/>
                  <a:pt x="16218" y="3149"/>
                  <a:pt x="16225" y="3143"/>
                </a:cubicBezTo>
                <a:cubicBezTo>
                  <a:pt x="16243" y="3132"/>
                  <a:pt x="16265" y="3119"/>
                  <a:pt x="16281" y="3140"/>
                </a:cubicBezTo>
                <a:cubicBezTo>
                  <a:pt x="16297" y="3156"/>
                  <a:pt x="16299" y="3193"/>
                  <a:pt x="16316" y="3200"/>
                </a:cubicBezTo>
                <a:cubicBezTo>
                  <a:pt x="16332" y="3193"/>
                  <a:pt x="16344" y="3178"/>
                  <a:pt x="16352" y="3157"/>
                </a:cubicBezTo>
                <a:cubicBezTo>
                  <a:pt x="16356" y="3150"/>
                  <a:pt x="16358" y="3140"/>
                  <a:pt x="16362" y="3132"/>
                </a:cubicBezTo>
                <a:cubicBezTo>
                  <a:pt x="16374" y="3122"/>
                  <a:pt x="16388" y="3129"/>
                  <a:pt x="16399" y="3129"/>
                </a:cubicBezTo>
                <a:cubicBezTo>
                  <a:pt x="16429" y="3129"/>
                  <a:pt x="16452" y="3061"/>
                  <a:pt x="16435" y="3024"/>
                </a:cubicBezTo>
                <a:cubicBezTo>
                  <a:pt x="16433" y="3017"/>
                  <a:pt x="16427" y="3013"/>
                  <a:pt x="16427" y="3004"/>
                </a:cubicBezTo>
                <a:cubicBezTo>
                  <a:pt x="16423" y="2983"/>
                  <a:pt x="16441" y="2967"/>
                  <a:pt x="16454" y="2961"/>
                </a:cubicBezTo>
                <a:cubicBezTo>
                  <a:pt x="16437" y="2949"/>
                  <a:pt x="16427" y="2915"/>
                  <a:pt x="16435" y="2887"/>
                </a:cubicBezTo>
                <a:cubicBezTo>
                  <a:pt x="16410" y="2871"/>
                  <a:pt x="16380" y="2847"/>
                  <a:pt x="16374" y="2803"/>
                </a:cubicBezTo>
                <a:cubicBezTo>
                  <a:pt x="16372" y="2793"/>
                  <a:pt x="16372" y="2779"/>
                  <a:pt x="16366" y="2776"/>
                </a:cubicBezTo>
                <a:cubicBezTo>
                  <a:pt x="16360" y="2772"/>
                  <a:pt x="16354" y="2776"/>
                  <a:pt x="16348" y="2776"/>
                </a:cubicBezTo>
                <a:cubicBezTo>
                  <a:pt x="16334" y="2776"/>
                  <a:pt x="16321" y="2760"/>
                  <a:pt x="16319" y="2739"/>
                </a:cubicBezTo>
                <a:cubicBezTo>
                  <a:pt x="16316" y="2719"/>
                  <a:pt x="16319" y="2695"/>
                  <a:pt x="16323" y="2674"/>
                </a:cubicBezTo>
                <a:cubicBezTo>
                  <a:pt x="16301" y="2654"/>
                  <a:pt x="16278" y="2633"/>
                  <a:pt x="16256" y="2613"/>
                </a:cubicBezTo>
                <a:cubicBezTo>
                  <a:pt x="16252" y="2609"/>
                  <a:pt x="16247" y="2606"/>
                  <a:pt x="16242" y="2606"/>
                </a:cubicBezTo>
                <a:close/>
                <a:moveTo>
                  <a:pt x="3828" y="2696"/>
                </a:moveTo>
                <a:cubicBezTo>
                  <a:pt x="3814" y="2696"/>
                  <a:pt x="3801" y="2701"/>
                  <a:pt x="3790" y="2713"/>
                </a:cubicBezTo>
                <a:cubicBezTo>
                  <a:pt x="3748" y="2757"/>
                  <a:pt x="3768" y="2928"/>
                  <a:pt x="3814" y="2873"/>
                </a:cubicBezTo>
                <a:cubicBezTo>
                  <a:pt x="3821" y="2891"/>
                  <a:pt x="3819" y="2906"/>
                  <a:pt x="3810" y="2913"/>
                </a:cubicBezTo>
                <a:cubicBezTo>
                  <a:pt x="3821" y="2921"/>
                  <a:pt x="3828" y="2938"/>
                  <a:pt x="3826" y="2952"/>
                </a:cubicBezTo>
                <a:cubicBezTo>
                  <a:pt x="3824" y="2969"/>
                  <a:pt x="3806" y="2975"/>
                  <a:pt x="3802" y="2962"/>
                </a:cubicBezTo>
                <a:cubicBezTo>
                  <a:pt x="3799" y="3000"/>
                  <a:pt x="3799" y="3037"/>
                  <a:pt x="3802" y="3071"/>
                </a:cubicBezTo>
                <a:cubicBezTo>
                  <a:pt x="3808" y="3071"/>
                  <a:pt x="3812" y="3071"/>
                  <a:pt x="3819" y="3071"/>
                </a:cubicBezTo>
                <a:cubicBezTo>
                  <a:pt x="3824" y="3096"/>
                  <a:pt x="3819" y="3127"/>
                  <a:pt x="3806" y="3143"/>
                </a:cubicBezTo>
                <a:cubicBezTo>
                  <a:pt x="3828" y="3174"/>
                  <a:pt x="3845" y="3211"/>
                  <a:pt x="3858" y="3252"/>
                </a:cubicBezTo>
                <a:cubicBezTo>
                  <a:pt x="3874" y="3236"/>
                  <a:pt x="3881" y="3206"/>
                  <a:pt x="3894" y="3187"/>
                </a:cubicBezTo>
                <a:cubicBezTo>
                  <a:pt x="3907" y="3166"/>
                  <a:pt x="3934" y="3167"/>
                  <a:pt x="3939" y="3193"/>
                </a:cubicBezTo>
                <a:cubicBezTo>
                  <a:pt x="3941" y="3221"/>
                  <a:pt x="3914" y="3243"/>
                  <a:pt x="3914" y="3270"/>
                </a:cubicBezTo>
                <a:cubicBezTo>
                  <a:pt x="3936" y="3262"/>
                  <a:pt x="3956" y="3236"/>
                  <a:pt x="3962" y="3205"/>
                </a:cubicBezTo>
                <a:cubicBezTo>
                  <a:pt x="3973" y="3191"/>
                  <a:pt x="3989" y="3205"/>
                  <a:pt x="4000" y="3218"/>
                </a:cubicBezTo>
                <a:cubicBezTo>
                  <a:pt x="4007" y="3225"/>
                  <a:pt x="4011" y="3233"/>
                  <a:pt x="4017" y="3239"/>
                </a:cubicBezTo>
                <a:cubicBezTo>
                  <a:pt x="4031" y="3255"/>
                  <a:pt x="4049" y="3283"/>
                  <a:pt x="4040" y="3311"/>
                </a:cubicBezTo>
                <a:cubicBezTo>
                  <a:pt x="4060" y="3311"/>
                  <a:pt x="4075" y="3342"/>
                  <a:pt x="4073" y="3368"/>
                </a:cubicBezTo>
                <a:cubicBezTo>
                  <a:pt x="4073" y="3376"/>
                  <a:pt x="4071" y="3382"/>
                  <a:pt x="4071" y="3392"/>
                </a:cubicBezTo>
                <a:cubicBezTo>
                  <a:pt x="4071" y="3402"/>
                  <a:pt x="4075" y="3414"/>
                  <a:pt x="4081" y="3420"/>
                </a:cubicBezTo>
                <a:cubicBezTo>
                  <a:pt x="4095" y="3437"/>
                  <a:pt x="4116" y="3439"/>
                  <a:pt x="4132" y="3430"/>
                </a:cubicBezTo>
                <a:cubicBezTo>
                  <a:pt x="4147" y="3418"/>
                  <a:pt x="4160" y="3390"/>
                  <a:pt x="4158" y="3362"/>
                </a:cubicBezTo>
                <a:cubicBezTo>
                  <a:pt x="4166" y="3368"/>
                  <a:pt x="4174" y="3376"/>
                  <a:pt x="4186" y="3383"/>
                </a:cubicBezTo>
                <a:cubicBezTo>
                  <a:pt x="4194" y="3358"/>
                  <a:pt x="4164" y="3331"/>
                  <a:pt x="4168" y="3308"/>
                </a:cubicBezTo>
                <a:cubicBezTo>
                  <a:pt x="4170" y="3301"/>
                  <a:pt x="4174" y="3293"/>
                  <a:pt x="4176" y="3283"/>
                </a:cubicBezTo>
                <a:cubicBezTo>
                  <a:pt x="4181" y="3267"/>
                  <a:pt x="4168" y="3249"/>
                  <a:pt x="4158" y="3239"/>
                </a:cubicBezTo>
                <a:cubicBezTo>
                  <a:pt x="4146" y="3228"/>
                  <a:pt x="4136" y="3208"/>
                  <a:pt x="4144" y="3191"/>
                </a:cubicBezTo>
                <a:cubicBezTo>
                  <a:pt x="4136" y="3199"/>
                  <a:pt x="4123" y="3183"/>
                  <a:pt x="4121" y="3170"/>
                </a:cubicBezTo>
                <a:cubicBezTo>
                  <a:pt x="4119" y="3156"/>
                  <a:pt x="4119" y="3139"/>
                  <a:pt x="4121" y="3126"/>
                </a:cubicBezTo>
                <a:cubicBezTo>
                  <a:pt x="4126" y="3078"/>
                  <a:pt x="4128" y="3021"/>
                  <a:pt x="4099" y="2996"/>
                </a:cubicBezTo>
                <a:cubicBezTo>
                  <a:pt x="4088" y="2987"/>
                  <a:pt x="4074" y="2981"/>
                  <a:pt x="4064" y="2972"/>
                </a:cubicBezTo>
                <a:cubicBezTo>
                  <a:pt x="4052" y="2962"/>
                  <a:pt x="4049" y="2935"/>
                  <a:pt x="4059" y="2925"/>
                </a:cubicBezTo>
                <a:cubicBezTo>
                  <a:pt x="4051" y="2931"/>
                  <a:pt x="4042" y="2920"/>
                  <a:pt x="4037" y="2907"/>
                </a:cubicBezTo>
                <a:cubicBezTo>
                  <a:pt x="4033" y="2892"/>
                  <a:pt x="4035" y="2881"/>
                  <a:pt x="4031" y="2866"/>
                </a:cubicBezTo>
                <a:cubicBezTo>
                  <a:pt x="4022" y="2832"/>
                  <a:pt x="3987" y="2822"/>
                  <a:pt x="3971" y="2853"/>
                </a:cubicBezTo>
                <a:cubicBezTo>
                  <a:pt x="3967" y="2860"/>
                  <a:pt x="3963" y="2873"/>
                  <a:pt x="3956" y="2873"/>
                </a:cubicBezTo>
                <a:cubicBezTo>
                  <a:pt x="3947" y="2876"/>
                  <a:pt x="3941" y="2859"/>
                  <a:pt x="3939" y="2842"/>
                </a:cubicBezTo>
                <a:cubicBezTo>
                  <a:pt x="3939" y="2828"/>
                  <a:pt x="3938" y="2812"/>
                  <a:pt x="3932" y="2798"/>
                </a:cubicBezTo>
                <a:cubicBezTo>
                  <a:pt x="3927" y="2791"/>
                  <a:pt x="3922" y="2791"/>
                  <a:pt x="3918" y="2785"/>
                </a:cubicBezTo>
                <a:cubicBezTo>
                  <a:pt x="3910" y="2767"/>
                  <a:pt x="3919" y="2744"/>
                  <a:pt x="3907" y="2726"/>
                </a:cubicBezTo>
                <a:cubicBezTo>
                  <a:pt x="3899" y="2710"/>
                  <a:pt x="3883" y="2706"/>
                  <a:pt x="3870" y="2701"/>
                </a:cubicBezTo>
                <a:cubicBezTo>
                  <a:pt x="3857" y="2698"/>
                  <a:pt x="3842" y="2695"/>
                  <a:pt x="3828" y="2696"/>
                </a:cubicBezTo>
                <a:close/>
                <a:moveTo>
                  <a:pt x="3445" y="2964"/>
                </a:moveTo>
                <a:cubicBezTo>
                  <a:pt x="3436" y="2968"/>
                  <a:pt x="3429" y="2981"/>
                  <a:pt x="3435" y="2995"/>
                </a:cubicBezTo>
                <a:cubicBezTo>
                  <a:pt x="3423" y="2995"/>
                  <a:pt x="3415" y="3015"/>
                  <a:pt x="3417" y="3033"/>
                </a:cubicBezTo>
                <a:cubicBezTo>
                  <a:pt x="3417" y="3040"/>
                  <a:pt x="3419" y="3043"/>
                  <a:pt x="3419" y="3049"/>
                </a:cubicBezTo>
                <a:cubicBezTo>
                  <a:pt x="3419" y="3067"/>
                  <a:pt x="3403" y="3071"/>
                  <a:pt x="3395" y="3064"/>
                </a:cubicBezTo>
                <a:cubicBezTo>
                  <a:pt x="3385" y="3058"/>
                  <a:pt x="3376" y="3046"/>
                  <a:pt x="3368" y="3046"/>
                </a:cubicBezTo>
                <a:cubicBezTo>
                  <a:pt x="3348" y="3049"/>
                  <a:pt x="3344" y="3095"/>
                  <a:pt x="3326" y="3108"/>
                </a:cubicBezTo>
                <a:cubicBezTo>
                  <a:pt x="3319" y="3115"/>
                  <a:pt x="3308" y="3112"/>
                  <a:pt x="3302" y="3105"/>
                </a:cubicBezTo>
                <a:cubicBezTo>
                  <a:pt x="3302" y="3105"/>
                  <a:pt x="3304" y="3170"/>
                  <a:pt x="3306" y="3177"/>
                </a:cubicBezTo>
                <a:cubicBezTo>
                  <a:pt x="3290" y="3183"/>
                  <a:pt x="3262" y="3152"/>
                  <a:pt x="3258" y="3193"/>
                </a:cubicBezTo>
                <a:cubicBezTo>
                  <a:pt x="3254" y="3233"/>
                  <a:pt x="3284" y="3242"/>
                  <a:pt x="3300" y="3224"/>
                </a:cubicBezTo>
                <a:cubicBezTo>
                  <a:pt x="3306" y="3239"/>
                  <a:pt x="3317" y="3246"/>
                  <a:pt x="3330" y="3239"/>
                </a:cubicBezTo>
                <a:cubicBezTo>
                  <a:pt x="3341" y="3233"/>
                  <a:pt x="3348" y="3218"/>
                  <a:pt x="3357" y="3202"/>
                </a:cubicBezTo>
                <a:cubicBezTo>
                  <a:pt x="3365" y="3184"/>
                  <a:pt x="3372" y="3174"/>
                  <a:pt x="3383" y="3170"/>
                </a:cubicBezTo>
                <a:cubicBezTo>
                  <a:pt x="3397" y="3193"/>
                  <a:pt x="3421" y="3171"/>
                  <a:pt x="3439" y="3180"/>
                </a:cubicBezTo>
                <a:cubicBezTo>
                  <a:pt x="3443" y="3184"/>
                  <a:pt x="3447" y="3187"/>
                  <a:pt x="3449" y="3187"/>
                </a:cubicBezTo>
                <a:cubicBezTo>
                  <a:pt x="3453" y="3187"/>
                  <a:pt x="3458" y="3180"/>
                  <a:pt x="3463" y="3177"/>
                </a:cubicBezTo>
                <a:cubicBezTo>
                  <a:pt x="3471" y="3174"/>
                  <a:pt x="3480" y="3187"/>
                  <a:pt x="3489" y="3191"/>
                </a:cubicBezTo>
                <a:cubicBezTo>
                  <a:pt x="3505" y="3199"/>
                  <a:pt x="3522" y="3180"/>
                  <a:pt x="3535" y="3193"/>
                </a:cubicBezTo>
                <a:cubicBezTo>
                  <a:pt x="3537" y="3198"/>
                  <a:pt x="3539" y="3199"/>
                  <a:pt x="3541" y="3199"/>
                </a:cubicBezTo>
                <a:cubicBezTo>
                  <a:pt x="3551" y="3202"/>
                  <a:pt x="3551" y="3177"/>
                  <a:pt x="3547" y="3168"/>
                </a:cubicBezTo>
                <a:cubicBezTo>
                  <a:pt x="3541" y="3156"/>
                  <a:pt x="3533" y="3146"/>
                  <a:pt x="3535" y="3133"/>
                </a:cubicBezTo>
                <a:cubicBezTo>
                  <a:pt x="3537" y="3121"/>
                  <a:pt x="3547" y="3115"/>
                  <a:pt x="3547" y="3105"/>
                </a:cubicBezTo>
                <a:cubicBezTo>
                  <a:pt x="3547" y="3087"/>
                  <a:pt x="3525" y="3084"/>
                  <a:pt x="3525" y="3068"/>
                </a:cubicBezTo>
                <a:cubicBezTo>
                  <a:pt x="3525" y="3065"/>
                  <a:pt x="3527" y="3058"/>
                  <a:pt x="3527" y="3053"/>
                </a:cubicBezTo>
                <a:cubicBezTo>
                  <a:pt x="3529" y="3040"/>
                  <a:pt x="3522" y="3029"/>
                  <a:pt x="3513" y="3023"/>
                </a:cubicBezTo>
                <a:cubicBezTo>
                  <a:pt x="3507" y="3015"/>
                  <a:pt x="3497" y="3012"/>
                  <a:pt x="3489" y="3005"/>
                </a:cubicBezTo>
                <a:cubicBezTo>
                  <a:pt x="3483" y="2999"/>
                  <a:pt x="3476" y="2987"/>
                  <a:pt x="3469" y="2977"/>
                </a:cubicBezTo>
                <a:cubicBezTo>
                  <a:pt x="3463" y="2966"/>
                  <a:pt x="3453" y="2961"/>
                  <a:pt x="3445" y="2964"/>
                </a:cubicBezTo>
                <a:close/>
                <a:moveTo>
                  <a:pt x="4203" y="2972"/>
                </a:moveTo>
                <a:cubicBezTo>
                  <a:pt x="4172" y="2993"/>
                  <a:pt x="4212" y="3108"/>
                  <a:pt x="4212" y="3146"/>
                </a:cubicBezTo>
                <a:cubicBezTo>
                  <a:pt x="4210" y="3173"/>
                  <a:pt x="4203" y="3202"/>
                  <a:pt x="4212" y="3224"/>
                </a:cubicBezTo>
                <a:cubicBezTo>
                  <a:pt x="4217" y="3236"/>
                  <a:pt x="4221" y="3238"/>
                  <a:pt x="4223" y="3248"/>
                </a:cubicBezTo>
                <a:cubicBezTo>
                  <a:pt x="4227" y="3266"/>
                  <a:pt x="4220" y="3286"/>
                  <a:pt x="4225" y="3304"/>
                </a:cubicBezTo>
                <a:cubicBezTo>
                  <a:pt x="4229" y="3320"/>
                  <a:pt x="4238" y="3327"/>
                  <a:pt x="4247" y="3338"/>
                </a:cubicBezTo>
                <a:cubicBezTo>
                  <a:pt x="4255" y="3348"/>
                  <a:pt x="4263" y="3365"/>
                  <a:pt x="4259" y="3379"/>
                </a:cubicBezTo>
                <a:cubicBezTo>
                  <a:pt x="4267" y="3382"/>
                  <a:pt x="4279" y="3388"/>
                  <a:pt x="4289" y="3395"/>
                </a:cubicBezTo>
                <a:cubicBezTo>
                  <a:pt x="4285" y="3413"/>
                  <a:pt x="4285" y="3430"/>
                  <a:pt x="4292" y="3444"/>
                </a:cubicBezTo>
                <a:cubicBezTo>
                  <a:pt x="4299" y="3448"/>
                  <a:pt x="4305" y="3430"/>
                  <a:pt x="4311" y="3423"/>
                </a:cubicBezTo>
                <a:cubicBezTo>
                  <a:pt x="4323" y="3410"/>
                  <a:pt x="4340" y="3414"/>
                  <a:pt x="4348" y="3432"/>
                </a:cubicBezTo>
                <a:cubicBezTo>
                  <a:pt x="4354" y="3449"/>
                  <a:pt x="4348" y="3478"/>
                  <a:pt x="4334" y="3485"/>
                </a:cubicBezTo>
                <a:cubicBezTo>
                  <a:pt x="4332" y="3488"/>
                  <a:pt x="4328" y="3488"/>
                  <a:pt x="4326" y="3491"/>
                </a:cubicBezTo>
                <a:cubicBezTo>
                  <a:pt x="4324" y="3494"/>
                  <a:pt x="4323" y="3501"/>
                  <a:pt x="4323" y="3505"/>
                </a:cubicBezTo>
                <a:cubicBezTo>
                  <a:pt x="4325" y="3532"/>
                  <a:pt x="4336" y="3557"/>
                  <a:pt x="4352" y="3563"/>
                </a:cubicBezTo>
                <a:cubicBezTo>
                  <a:pt x="4368" y="3570"/>
                  <a:pt x="4386" y="3560"/>
                  <a:pt x="4396" y="3539"/>
                </a:cubicBezTo>
                <a:cubicBezTo>
                  <a:pt x="4429" y="3581"/>
                  <a:pt x="4472" y="3597"/>
                  <a:pt x="4514" y="3587"/>
                </a:cubicBezTo>
                <a:cubicBezTo>
                  <a:pt x="4516" y="3550"/>
                  <a:pt x="4520" y="3510"/>
                  <a:pt x="4522" y="3467"/>
                </a:cubicBezTo>
                <a:cubicBezTo>
                  <a:pt x="4525" y="3461"/>
                  <a:pt x="4525" y="3454"/>
                  <a:pt x="4522" y="3447"/>
                </a:cubicBezTo>
                <a:cubicBezTo>
                  <a:pt x="4520" y="3432"/>
                  <a:pt x="4512" y="3433"/>
                  <a:pt x="4503" y="3430"/>
                </a:cubicBezTo>
                <a:cubicBezTo>
                  <a:pt x="4481" y="3423"/>
                  <a:pt x="4459" y="3420"/>
                  <a:pt x="4436" y="3413"/>
                </a:cubicBezTo>
                <a:cubicBezTo>
                  <a:pt x="4429" y="3413"/>
                  <a:pt x="4420" y="3410"/>
                  <a:pt x="4416" y="3398"/>
                </a:cubicBezTo>
                <a:cubicBezTo>
                  <a:pt x="4405" y="3376"/>
                  <a:pt x="4423" y="3351"/>
                  <a:pt x="4439" y="3338"/>
                </a:cubicBezTo>
                <a:cubicBezTo>
                  <a:pt x="4435" y="3335"/>
                  <a:pt x="4431" y="3327"/>
                  <a:pt x="4427" y="3321"/>
                </a:cubicBezTo>
                <a:cubicBezTo>
                  <a:pt x="4425" y="3283"/>
                  <a:pt x="4434" y="3242"/>
                  <a:pt x="4447" y="3208"/>
                </a:cubicBezTo>
                <a:cubicBezTo>
                  <a:pt x="4431" y="3208"/>
                  <a:pt x="4422" y="3180"/>
                  <a:pt x="4420" y="3158"/>
                </a:cubicBezTo>
                <a:cubicBezTo>
                  <a:pt x="4418" y="3133"/>
                  <a:pt x="4412" y="3105"/>
                  <a:pt x="4396" y="3102"/>
                </a:cubicBezTo>
                <a:cubicBezTo>
                  <a:pt x="4382" y="3098"/>
                  <a:pt x="4370" y="3115"/>
                  <a:pt x="4358" y="3105"/>
                </a:cubicBezTo>
                <a:cubicBezTo>
                  <a:pt x="4348" y="3071"/>
                  <a:pt x="4329" y="3043"/>
                  <a:pt x="4311" y="3020"/>
                </a:cubicBezTo>
                <a:cubicBezTo>
                  <a:pt x="4289" y="2992"/>
                  <a:pt x="4273" y="2992"/>
                  <a:pt x="4247" y="2989"/>
                </a:cubicBezTo>
                <a:cubicBezTo>
                  <a:pt x="4241" y="2986"/>
                  <a:pt x="4208" y="2968"/>
                  <a:pt x="4203" y="2972"/>
                </a:cubicBezTo>
                <a:close/>
                <a:moveTo>
                  <a:pt x="3466" y="3269"/>
                </a:moveTo>
                <a:cubicBezTo>
                  <a:pt x="3460" y="3269"/>
                  <a:pt x="3450" y="3269"/>
                  <a:pt x="3446" y="3276"/>
                </a:cubicBezTo>
                <a:cubicBezTo>
                  <a:pt x="3428" y="3297"/>
                  <a:pt x="3346" y="3286"/>
                  <a:pt x="3373" y="3358"/>
                </a:cubicBezTo>
                <a:cubicBezTo>
                  <a:pt x="3361" y="3361"/>
                  <a:pt x="3314" y="3354"/>
                  <a:pt x="3323" y="3392"/>
                </a:cubicBezTo>
                <a:cubicBezTo>
                  <a:pt x="3325" y="3399"/>
                  <a:pt x="3330" y="3407"/>
                  <a:pt x="3330" y="3413"/>
                </a:cubicBezTo>
                <a:cubicBezTo>
                  <a:pt x="3330" y="3423"/>
                  <a:pt x="3324" y="3426"/>
                  <a:pt x="3320" y="3438"/>
                </a:cubicBezTo>
                <a:cubicBezTo>
                  <a:pt x="3318" y="3451"/>
                  <a:pt x="3323" y="3462"/>
                  <a:pt x="3323" y="3476"/>
                </a:cubicBezTo>
                <a:cubicBezTo>
                  <a:pt x="3323" y="3493"/>
                  <a:pt x="3310" y="3505"/>
                  <a:pt x="3314" y="3523"/>
                </a:cubicBezTo>
                <a:cubicBezTo>
                  <a:pt x="3316" y="3533"/>
                  <a:pt x="3326" y="3533"/>
                  <a:pt x="3330" y="3540"/>
                </a:cubicBezTo>
                <a:cubicBezTo>
                  <a:pt x="3334" y="3544"/>
                  <a:pt x="3336" y="3551"/>
                  <a:pt x="3338" y="3558"/>
                </a:cubicBezTo>
                <a:cubicBezTo>
                  <a:pt x="3348" y="3582"/>
                  <a:pt x="3359" y="3608"/>
                  <a:pt x="3367" y="3633"/>
                </a:cubicBezTo>
                <a:cubicBezTo>
                  <a:pt x="3371" y="3643"/>
                  <a:pt x="3374" y="3651"/>
                  <a:pt x="3379" y="3651"/>
                </a:cubicBezTo>
                <a:cubicBezTo>
                  <a:pt x="3385" y="3655"/>
                  <a:pt x="3387" y="3640"/>
                  <a:pt x="3389" y="3630"/>
                </a:cubicBezTo>
                <a:cubicBezTo>
                  <a:pt x="3393" y="3620"/>
                  <a:pt x="3393" y="3606"/>
                  <a:pt x="3397" y="3599"/>
                </a:cubicBezTo>
                <a:cubicBezTo>
                  <a:pt x="3438" y="3620"/>
                  <a:pt x="3481" y="3606"/>
                  <a:pt x="3513" y="3562"/>
                </a:cubicBezTo>
                <a:cubicBezTo>
                  <a:pt x="3508" y="3562"/>
                  <a:pt x="3509" y="3552"/>
                  <a:pt x="3509" y="3545"/>
                </a:cubicBezTo>
                <a:cubicBezTo>
                  <a:pt x="3511" y="3520"/>
                  <a:pt x="3513" y="3499"/>
                  <a:pt x="3515" y="3476"/>
                </a:cubicBezTo>
                <a:cubicBezTo>
                  <a:pt x="3515" y="3465"/>
                  <a:pt x="3517" y="3455"/>
                  <a:pt x="3522" y="3448"/>
                </a:cubicBezTo>
                <a:cubicBezTo>
                  <a:pt x="3524" y="3448"/>
                  <a:pt x="3526" y="3445"/>
                  <a:pt x="3529" y="3442"/>
                </a:cubicBezTo>
                <a:cubicBezTo>
                  <a:pt x="3535" y="3427"/>
                  <a:pt x="3522" y="3414"/>
                  <a:pt x="3522" y="3396"/>
                </a:cubicBezTo>
                <a:cubicBezTo>
                  <a:pt x="3522" y="3383"/>
                  <a:pt x="3531" y="3370"/>
                  <a:pt x="3526" y="3358"/>
                </a:cubicBezTo>
                <a:cubicBezTo>
                  <a:pt x="3524" y="3352"/>
                  <a:pt x="3521" y="3351"/>
                  <a:pt x="3519" y="3344"/>
                </a:cubicBezTo>
                <a:cubicBezTo>
                  <a:pt x="3515" y="3331"/>
                  <a:pt x="3533" y="3324"/>
                  <a:pt x="3538" y="3311"/>
                </a:cubicBezTo>
                <a:cubicBezTo>
                  <a:pt x="3542" y="3297"/>
                  <a:pt x="3538" y="3282"/>
                  <a:pt x="3531" y="3276"/>
                </a:cubicBezTo>
                <a:cubicBezTo>
                  <a:pt x="3524" y="3269"/>
                  <a:pt x="3515" y="3269"/>
                  <a:pt x="3507" y="3269"/>
                </a:cubicBezTo>
                <a:cubicBezTo>
                  <a:pt x="3493" y="3269"/>
                  <a:pt x="3479" y="3269"/>
                  <a:pt x="3466" y="3269"/>
                </a:cubicBezTo>
                <a:close/>
                <a:moveTo>
                  <a:pt x="3233" y="3297"/>
                </a:moveTo>
                <a:cubicBezTo>
                  <a:pt x="3230" y="3295"/>
                  <a:pt x="3226" y="3295"/>
                  <a:pt x="3223" y="3299"/>
                </a:cubicBezTo>
                <a:cubicBezTo>
                  <a:pt x="3207" y="3302"/>
                  <a:pt x="3188" y="3370"/>
                  <a:pt x="3205" y="3383"/>
                </a:cubicBezTo>
                <a:cubicBezTo>
                  <a:pt x="3207" y="3386"/>
                  <a:pt x="3210" y="3386"/>
                  <a:pt x="3213" y="3389"/>
                </a:cubicBezTo>
                <a:cubicBezTo>
                  <a:pt x="3219" y="3396"/>
                  <a:pt x="3218" y="3407"/>
                  <a:pt x="3218" y="3417"/>
                </a:cubicBezTo>
                <a:cubicBezTo>
                  <a:pt x="3223" y="3414"/>
                  <a:pt x="3226" y="3420"/>
                  <a:pt x="3229" y="3427"/>
                </a:cubicBezTo>
                <a:cubicBezTo>
                  <a:pt x="3231" y="3433"/>
                  <a:pt x="3232" y="3441"/>
                  <a:pt x="3236" y="3448"/>
                </a:cubicBezTo>
                <a:cubicBezTo>
                  <a:pt x="3240" y="3454"/>
                  <a:pt x="3244" y="3461"/>
                  <a:pt x="3251" y="3464"/>
                </a:cubicBezTo>
                <a:cubicBezTo>
                  <a:pt x="3258" y="3468"/>
                  <a:pt x="3265" y="3476"/>
                  <a:pt x="3274" y="3473"/>
                </a:cubicBezTo>
                <a:cubicBezTo>
                  <a:pt x="3283" y="3468"/>
                  <a:pt x="3290" y="3454"/>
                  <a:pt x="3286" y="3444"/>
                </a:cubicBezTo>
                <a:cubicBezTo>
                  <a:pt x="3282" y="3441"/>
                  <a:pt x="3280" y="3430"/>
                  <a:pt x="3280" y="3420"/>
                </a:cubicBezTo>
                <a:cubicBezTo>
                  <a:pt x="3280" y="3411"/>
                  <a:pt x="3286" y="3407"/>
                  <a:pt x="3290" y="3399"/>
                </a:cubicBezTo>
                <a:cubicBezTo>
                  <a:pt x="3280" y="3390"/>
                  <a:pt x="3270" y="3373"/>
                  <a:pt x="3266" y="3355"/>
                </a:cubicBezTo>
                <a:cubicBezTo>
                  <a:pt x="3266" y="3352"/>
                  <a:pt x="3264" y="3346"/>
                  <a:pt x="3264" y="3343"/>
                </a:cubicBezTo>
                <a:cubicBezTo>
                  <a:pt x="3262" y="3336"/>
                  <a:pt x="3258" y="3333"/>
                  <a:pt x="3256" y="3328"/>
                </a:cubicBezTo>
                <a:cubicBezTo>
                  <a:pt x="3251" y="3321"/>
                  <a:pt x="3246" y="3312"/>
                  <a:pt x="3242" y="3305"/>
                </a:cubicBezTo>
                <a:cubicBezTo>
                  <a:pt x="3240" y="3302"/>
                  <a:pt x="3237" y="3299"/>
                  <a:pt x="3233" y="3297"/>
                </a:cubicBezTo>
                <a:close/>
                <a:moveTo>
                  <a:pt x="4014" y="3368"/>
                </a:moveTo>
                <a:cubicBezTo>
                  <a:pt x="4005" y="3366"/>
                  <a:pt x="3996" y="3369"/>
                  <a:pt x="3987" y="3371"/>
                </a:cubicBezTo>
                <a:cubicBezTo>
                  <a:pt x="3962" y="3381"/>
                  <a:pt x="3948" y="3390"/>
                  <a:pt x="3950" y="3428"/>
                </a:cubicBezTo>
                <a:cubicBezTo>
                  <a:pt x="3950" y="3434"/>
                  <a:pt x="3950" y="3440"/>
                  <a:pt x="3953" y="3446"/>
                </a:cubicBezTo>
                <a:cubicBezTo>
                  <a:pt x="3956" y="3453"/>
                  <a:pt x="3962" y="3453"/>
                  <a:pt x="3967" y="3456"/>
                </a:cubicBezTo>
                <a:cubicBezTo>
                  <a:pt x="3985" y="3463"/>
                  <a:pt x="4001" y="3480"/>
                  <a:pt x="4007" y="3507"/>
                </a:cubicBezTo>
                <a:cubicBezTo>
                  <a:pt x="4007" y="3511"/>
                  <a:pt x="4009" y="3515"/>
                  <a:pt x="4011" y="3515"/>
                </a:cubicBezTo>
                <a:cubicBezTo>
                  <a:pt x="4015" y="3518"/>
                  <a:pt x="4018" y="3511"/>
                  <a:pt x="4023" y="3507"/>
                </a:cubicBezTo>
                <a:cubicBezTo>
                  <a:pt x="4030" y="3497"/>
                  <a:pt x="4040" y="3494"/>
                  <a:pt x="4050" y="3497"/>
                </a:cubicBezTo>
                <a:cubicBezTo>
                  <a:pt x="4050" y="3474"/>
                  <a:pt x="4050" y="3452"/>
                  <a:pt x="4050" y="3428"/>
                </a:cubicBezTo>
                <a:cubicBezTo>
                  <a:pt x="4046" y="3431"/>
                  <a:pt x="4038" y="3425"/>
                  <a:pt x="4036" y="3419"/>
                </a:cubicBezTo>
                <a:cubicBezTo>
                  <a:pt x="4033" y="3412"/>
                  <a:pt x="4034" y="3405"/>
                  <a:pt x="4031" y="3394"/>
                </a:cubicBezTo>
                <a:cubicBezTo>
                  <a:pt x="4028" y="3378"/>
                  <a:pt x="4022" y="3371"/>
                  <a:pt x="4014" y="3368"/>
                </a:cubicBezTo>
                <a:close/>
                <a:moveTo>
                  <a:pt x="16422" y="3406"/>
                </a:moveTo>
                <a:cubicBezTo>
                  <a:pt x="16415" y="3406"/>
                  <a:pt x="16406" y="3409"/>
                  <a:pt x="16406" y="3420"/>
                </a:cubicBezTo>
                <a:cubicBezTo>
                  <a:pt x="16402" y="3409"/>
                  <a:pt x="16392" y="3412"/>
                  <a:pt x="16384" y="3423"/>
                </a:cubicBezTo>
                <a:cubicBezTo>
                  <a:pt x="16378" y="3433"/>
                  <a:pt x="16373" y="3442"/>
                  <a:pt x="16364" y="3442"/>
                </a:cubicBezTo>
                <a:cubicBezTo>
                  <a:pt x="16358" y="3442"/>
                  <a:pt x="16349" y="3436"/>
                  <a:pt x="16345" y="3442"/>
                </a:cubicBezTo>
                <a:cubicBezTo>
                  <a:pt x="16342" y="3446"/>
                  <a:pt x="16342" y="3447"/>
                  <a:pt x="16342" y="3450"/>
                </a:cubicBezTo>
                <a:cubicBezTo>
                  <a:pt x="16338" y="3464"/>
                  <a:pt x="16337" y="3480"/>
                  <a:pt x="16337" y="3495"/>
                </a:cubicBezTo>
                <a:lnTo>
                  <a:pt x="16337" y="3501"/>
                </a:lnTo>
                <a:cubicBezTo>
                  <a:pt x="16335" y="3504"/>
                  <a:pt x="16333" y="3505"/>
                  <a:pt x="16331" y="3505"/>
                </a:cubicBezTo>
                <a:cubicBezTo>
                  <a:pt x="16309" y="3498"/>
                  <a:pt x="16285" y="3505"/>
                  <a:pt x="16271" y="3532"/>
                </a:cubicBezTo>
                <a:cubicBezTo>
                  <a:pt x="16276" y="3529"/>
                  <a:pt x="16280" y="3539"/>
                  <a:pt x="16278" y="3545"/>
                </a:cubicBezTo>
                <a:cubicBezTo>
                  <a:pt x="16276" y="3552"/>
                  <a:pt x="16271" y="3552"/>
                  <a:pt x="16267" y="3557"/>
                </a:cubicBezTo>
                <a:cubicBezTo>
                  <a:pt x="16263" y="3560"/>
                  <a:pt x="16258" y="3563"/>
                  <a:pt x="16256" y="3570"/>
                </a:cubicBezTo>
                <a:cubicBezTo>
                  <a:pt x="16256" y="3583"/>
                  <a:pt x="16269" y="3591"/>
                  <a:pt x="16265" y="3604"/>
                </a:cubicBezTo>
                <a:cubicBezTo>
                  <a:pt x="16265" y="3607"/>
                  <a:pt x="16262" y="3607"/>
                  <a:pt x="16260" y="3610"/>
                </a:cubicBezTo>
                <a:cubicBezTo>
                  <a:pt x="16256" y="3617"/>
                  <a:pt x="16251" y="3623"/>
                  <a:pt x="16248" y="3635"/>
                </a:cubicBezTo>
                <a:cubicBezTo>
                  <a:pt x="16248" y="3638"/>
                  <a:pt x="16249" y="3642"/>
                  <a:pt x="16247" y="3645"/>
                </a:cubicBezTo>
                <a:cubicBezTo>
                  <a:pt x="16245" y="3648"/>
                  <a:pt x="16242" y="3648"/>
                  <a:pt x="16242" y="3651"/>
                </a:cubicBezTo>
                <a:cubicBezTo>
                  <a:pt x="16236" y="3658"/>
                  <a:pt x="16234" y="3669"/>
                  <a:pt x="16236" y="3679"/>
                </a:cubicBezTo>
                <a:cubicBezTo>
                  <a:pt x="16238" y="3689"/>
                  <a:pt x="16246" y="3696"/>
                  <a:pt x="16254" y="3692"/>
                </a:cubicBezTo>
                <a:cubicBezTo>
                  <a:pt x="16251" y="3709"/>
                  <a:pt x="16240" y="3719"/>
                  <a:pt x="16238" y="3734"/>
                </a:cubicBezTo>
                <a:cubicBezTo>
                  <a:pt x="16234" y="3750"/>
                  <a:pt x="16238" y="3763"/>
                  <a:pt x="16242" y="3781"/>
                </a:cubicBezTo>
                <a:cubicBezTo>
                  <a:pt x="16247" y="3798"/>
                  <a:pt x="16249" y="3815"/>
                  <a:pt x="16242" y="3828"/>
                </a:cubicBezTo>
                <a:cubicBezTo>
                  <a:pt x="16245" y="3836"/>
                  <a:pt x="16258" y="3831"/>
                  <a:pt x="16258" y="3839"/>
                </a:cubicBezTo>
                <a:cubicBezTo>
                  <a:pt x="16258" y="3842"/>
                  <a:pt x="16256" y="3846"/>
                  <a:pt x="16256" y="3846"/>
                </a:cubicBezTo>
                <a:cubicBezTo>
                  <a:pt x="16247" y="3859"/>
                  <a:pt x="16244" y="3883"/>
                  <a:pt x="16251" y="3904"/>
                </a:cubicBezTo>
                <a:cubicBezTo>
                  <a:pt x="16242" y="3911"/>
                  <a:pt x="16231" y="3907"/>
                  <a:pt x="16220" y="3904"/>
                </a:cubicBezTo>
                <a:cubicBezTo>
                  <a:pt x="16209" y="3899"/>
                  <a:pt x="16202" y="3890"/>
                  <a:pt x="16191" y="3887"/>
                </a:cubicBezTo>
                <a:cubicBezTo>
                  <a:pt x="16185" y="3883"/>
                  <a:pt x="16178" y="3883"/>
                  <a:pt x="16172" y="3887"/>
                </a:cubicBezTo>
                <a:cubicBezTo>
                  <a:pt x="16167" y="3887"/>
                  <a:pt x="16163" y="3887"/>
                  <a:pt x="16160" y="3893"/>
                </a:cubicBezTo>
                <a:cubicBezTo>
                  <a:pt x="16159" y="3898"/>
                  <a:pt x="16160" y="3904"/>
                  <a:pt x="16161" y="3906"/>
                </a:cubicBezTo>
                <a:cubicBezTo>
                  <a:pt x="16142" y="3903"/>
                  <a:pt x="16118" y="3902"/>
                  <a:pt x="16105" y="3924"/>
                </a:cubicBezTo>
                <a:cubicBezTo>
                  <a:pt x="16101" y="3934"/>
                  <a:pt x="16100" y="3948"/>
                  <a:pt x="16107" y="3958"/>
                </a:cubicBezTo>
                <a:cubicBezTo>
                  <a:pt x="16113" y="3965"/>
                  <a:pt x="16121" y="3972"/>
                  <a:pt x="16125" y="3983"/>
                </a:cubicBezTo>
                <a:cubicBezTo>
                  <a:pt x="16123" y="3989"/>
                  <a:pt x="16119" y="3992"/>
                  <a:pt x="16113" y="3996"/>
                </a:cubicBezTo>
                <a:cubicBezTo>
                  <a:pt x="16119" y="4002"/>
                  <a:pt x="16121" y="4013"/>
                  <a:pt x="16119" y="4023"/>
                </a:cubicBezTo>
                <a:cubicBezTo>
                  <a:pt x="16116" y="4033"/>
                  <a:pt x="16107" y="4037"/>
                  <a:pt x="16103" y="4033"/>
                </a:cubicBezTo>
                <a:cubicBezTo>
                  <a:pt x="16100" y="4033"/>
                  <a:pt x="16096" y="4027"/>
                  <a:pt x="16094" y="4027"/>
                </a:cubicBezTo>
                <a:cubicBezTo>
                  <a:pt x="16083" y="4024"/>
                  <a:pt x="16074" y="4039"/>
                  <a:pt x="16063" y="4044"/>
                </a:cubicBezTo>
                <a:cubicBezTo>
                  <a:pt x="16065" y="4051"/>
                  <a:pt x="16067" y="4057"/>
                  <a:pt x="16072" y="4064"/>
                </a:cubicBezTo>
                <a:cubicBezTo>
                  <a:pt x="16065" y="4077"/>
                  <a:pt x="16047" y="4064"/>
                  <a:pt x="16041" y="4082"/>
                </a:cubicBezTo>
                <a:cubicBezTo>
                  <a:pt x="16036" y="4092"/>
                  <a:pt x="16038" y="4108"/>
                  <a:pt x="16032" y="4111"/>
                </a:cubicBezTo>
                <a:cubicBezTo>
                  <a:pt x="16027" y="4116"/>
                  <a:pt x="16022" y="4111"/>
                  <a:pt x="16018" y="4111"/>
                </a:cubicBezTo>
                <a:cubicBezTo>
                  <a:pt x="16014" y="4111"/>
                  <a:pt x="16010" y="4119"/>
                  <a:pt x="16005" y="4126"/>
                </a:cubicBezTo>
                <a:cubicBezTo>
                  <a:pt x="16005" y="4116"/>
                  <a:pt x="15998" y="4108"/>
                  <a:pt x="15994" y="4105"/>
                </a:cubicBezTo>
                <a:cubicBezTo>
                  <a:pt x="15988" y="4101"/>
                  <a:pt x="15981" y="4105"/>
                  <a:pt x="15974" y="4105"/>
                </a:cubicBezTo>
                <a:cubicBezTo>
                  <a:pt x="15956" y="4111"/>
                  <a:pt x="15941" y="4122"/>
                  <a:pt x="15925" y="4132"/>
                </a:cubicBezTo>
                <a:cubicBezTo>
                  <a:pt x="15919" y="4126"/>
                  <a:pt x="15919" y="4111"/>
                  <a:pt x="15921" y="4101"/>
                </a:cubicBezTo>
                <a:cubicBezTo>
                  <a:pt x="15925" y="4077"/>
                  <a:pt x="15937" y="4061"/>
                  <a:pt x="15952" y="4054"/>
                </a:cubicBezTo>
                <a:cubicBezTo>
                  <a:pt x="15961" y="4051"/>
                  <a:pt x="15970" y="4051"/>
                  <a:pt x="15978" y="4048"/>
                </a:cubicBezTo>
                <a:cubicBezTo>
                  <a:pt x="15992" y="4040"/>
                  <a:pt x="15998" y="4017"/>
                  <a:pt x="16004" y="3996"/>
                </a:cubicBezTo>
                <a:cubicBezTo>
                  <a:pt x="15998" y="3996"/>
                  <a:pt x="15996" y="3989"/>
                  <a:pt x="15996" y="3983"/>
                </a:cubicBezTo>
                <a:cubicBezTo>
                  <a:pt x="15996" y="3976"/>
                  <a:pt x="15998" y="3971"/>
                  <a:pt x="15998" y="3965"/>
                </a:cubicBezTo>
                <a:cubicBezTo>
                  <a:pt x="15998" y="3948"/>
                  <a:pt x="15986" y="3937"/>
                  <a:pt x="15974" y="3937"/>
                </a:cubicBezTo>
                <a:cubicBezTo>
                  <a:pt x="15963" y="3937"/>
                  <a:pt x="15949" y="3937"/>
                  <a:pt x="15943" y="3924"/>
                </a:cubicBezTo>
                <a:cubicBezTo>
                  <a:pt x="15941" y="3918"/>
                  <a:pt x="15939" y="3911"/>
                  <a:pt x="15933" y="3908"/>
                </a:cubicBezTo>
                <a:lnTo>
                  <a:pt x="15929" y="3908"/>
                </a:lnTo>
                <a:cubicBezTo>
                  <a:pt x="15919" y="3914"/>
                  <a:pt x="15907" y="3930"/>
                  <a:pt x="15907" y="3948"/>
                </a:cubicBezTo>
                <a:cubicBezTo>
                  <a:pt x="15907" y="3961"/>
                  <a:pt x="15909" y="3971"/>
                  <a:pt x="15907" y="3986"/>
                </a:cubicBezTo>
                <a:cubicBezTo>
                  <a:pt x="15907" y="3999"/>
                  <a:pt x="15903" y="4014"/>
                  <a:pt x="15895" y="4017"/>
                </a:cubicBezTo>
                <a:cubicBezTo>
                  <a:pt x="15899" y="4027"/>
                  <a:pt x="15899" y="4039"/>
                  <a:pt x="15895" y="4051"/>
                </a:cubicBezTo>
                <a:cubicBezTo>
                  <a:pt x="15890" y="4060"/>
                  <a:pt x="15880" y="4064"/>
                  <a:pt x="15872" y="4061"/>
                </a:cubicBezTo>
                <a:cubicBezTo>
                  <a:pt x="15865" y="4061"/>
                  <a:pt x="15856" y="4054"/>
                  <a:pt x="15850" y="4054"/>
                </a:cubicBezTo>
                <a:cubicBezTo>
                  <a:pt x="15836" y="4048"/>
                  <a:pt x="15822" y="4048"/>
                  <a:pt x="15810" y="4061"/>
                </a:cubicBezTo>
                <a:cubicBezTo>
                  <a:pt x="15806" y="4064"/>
                  <a:pt x="15804" y="4071"/>
                  <a:pt x="15799" y="4077"/>
                </a:cubicBezTo>
                <a:cubicBezTo>
                  <a:pt x="15794" y="4082"/>
                  <a:pt x="15788" y="4085"/>
                  <a:pt x="15783" y="4077"/>
                </a:cubicBezTo>
                <a:cubicBezTo>
                  <a:pt x="15779" y="4074"/>
                  <a:pt x="15779" y="4064"/>
                  <a:pt x="15774" y="4064"/>
                </a:cubicBezTo>
                <a:cubicBezTo>
                  <a:pt x="15772" y="4064"/>
                  <a:pt x="15770" y="4067"/>
                  <a:pt x="15768" y="4067"/>
                </a:cubicBezTo>
                <a:cubicBezTo>
                  <a:pt x="15764" y="4074"/>
                  <a:pt x="15757" y="4082"/>
                  <a:pt x="15755" y="4092"/>
                </a:cubicBezTo>
                <a:cubicBezTo>
                  <a:pt x="15757" y="4098"/>
                  <a:pt x="15757" y="4105"/>
                  <a:pt x="15759" y="4111"/>
                </a:cubicBezTo>
                <a:cubicBezTo>
                  <a:pt x="15749" y="4111"/>
                  <a:pt x="15744" y="4116"/>
                  <a:pt x="15735" y="4119"/>
                </a:cubicBezTo>
                <a:cubicBezTo>
                  <a:pt x="15728" y="4123"/>
                  <a:pt x="15721" y="4132"/>
                  <a:pt x="15719" y="4145"/>
                </a:cubicBezTo>
                <a:lnTo>
                  <a:pt x="15719" y="4160"/>
                </a:lnTo>
                <a:cubicBezTo>
                  <a:pt x="15721" y="4163"/>
                  <a:pt x="15723" y="4166"/>
                  <a:pt x="15727" y="4166"/>
                </a:cubicBezTo>
                <a:cubicBezTo>
                  <a:pt x="15730" y="4169"/>
                  <a:pt x="15733" y="4172"/>
                  <a:pt x="15733" y="4179"/>
                </a:cubicBezTo>
                <a:cubicBezTo>
                  <a:pt x="15733" y="4172"/>
                  <a:pt x="15726" y="4169"/>
                  <a:pt x="15721" y="4173"/>
                </a:cubicBezTo>
                <a:cubicBezTo>
                  <a:pt x="15717" y="4176"/>
                  <a:pt x="15715" y="4184"/>
                  <a:pt x="15715" y="4191"/>
                </a:cubicBezTo>
                <a:cubicBezTo>
                  <a:pt x="15713" y="4197"/>
                  <a:pt x="15712" y="4204"/>
                  <a:pt x="15708" y="4207"/>
                </a:cubicBezTo>
                <a:lnTo>
                  <a:pt x="15693" y="4184"/>
                </a:lnTo>
                <a:cubicBezTo>
                  <a:pt x="15686" y="4188"/>
                  <a:pt x="15681" y="4194"/>
                  <a:pt x="15677" y="4201"/>
                </a:cubicBezTo>
                <a:cubicBezTo>
                  <a:pt x="15672" y="4207"/>
                  <a:pt x="15672" y="4222"/>
                  <a:pt x="15677" y="4228"/>
                </a:cubicBezTo>
                <a:cubicBezTo>
                  <a:pt x="15672" y="4235"/>
                  <a:pt x="15666" y="4238"/>
                  <a:pt x="15659" y="4235"/>
                </a:cubicBezTo>
                <a:cubicBezTo>
                  <a:pt x="15652" y="4251"/>
                  <a:pt x="15636" y="4256"/>
                  <a:pt x="15628" y="4241"/>
                </a:cubicBezTo>
                <a:cubicBezTo>
                  <a:pt x="15624" y="4235"/>
                  <a:pt x="15617" y="4234"/>
                  <a:pt x="15610" y="4231"/>
                </a:cubicBezTo>
                <a:cubicBezTo>
                  <a:pt x="15606" y="4238"/>
                  <a:pt x="15606" y="4245"/>
                  <a:pt x="15606" y="4256"/>
                </a:cubicBezTo>
                <a:cubicBezTo>
                  <a:pt x="15606" y="4251"/>
                  <a:pt x="15602" y="4248"/>
                  <a:pt x="15597" y="4251"/>
                </a:cubicBezTo>
                <a:cubicBezTo>
                  <a:pt x="15588" y="4251"/>
                  <a:pt x="15579" y="4256"/>
                  <a:pt x="15573" y="4266"/>
                </a:cubicBezTo>
                <a:cubicBezTo>
                  <a:pt x="15566" y="4276"/>
                  <a:pt x="15561" y="4293"/>
                  <a:pt x="15568" y="4303"/>
                </a:cubicBezTo>
                <a:cubicBezTo>
                  <a:pt x="15559" y="4309"/>
                  <a:pt x="15548" y="4300"/>
                  <a:pt x="15539" y="4300"/>
                </a:cubicBezTo>
                <a:cubicBezTo>
                  <a:pt x="15531" y="4297"/>
                  <a:pt x="15517" y="4300"/>
                  <a:pt x="15515" y="4313"/>
                </a:cubicBezTo>
                <a:cubicBezTo>
                  <a:pt x="15513" y="4303"/>
                  <a:pt x="15508" y="4290"/>
                  <a:pt x="15501" y="4285"/>
                </a:cubicBezTo>
                <a:cubicBezTo>
                  <a:pt x="15495" y="4279"/>
                  <a:pt x="15484" y="4285"/>
                  <a:pt x="15484" y="4300"/>
                </a:cubicBezTo>
                <a:cubicBezTo>
                  <a:pt x="15484" y="4306"/>
                  <a:pt x="15486" y="4310"/>
                  <a:pt x="15488" y="4316"/>
                </a:cubicBezTo>
                <a:cubicBezTo>
                  <a:pt x="15493" y="4331"/>
                  <a:pt x="15493" y="4350"/>
                  <a:pt x="15484" y="4365"/>
                </a:cubicBezTo>
                <a:lnTo>
                  <a:pt x="15491" y="4374"/>
                </a:lnTo>
                <a:cubicBezTo>
                  <a:pt x="15477" y="4377"/>
                  <a:pt x="15462" y="4384"/>
                  <a:pt x="15462" y="4405"/>
                </a:cubicBezTo>
                <a:cubicBezTo>
                  <a:pt x="15462" y="4412"/>
                  <a:pt x="15464" y="4418"/>
                  <a:pt x="15460" y="4422"/>
                </a:cubicBezTo>
                <a:cubicBezTo>
                  <a:pt x="15455" y="4430"/>
                  <a:pt x="15448" y="4415"/>
                  <a:pt x="15442" y="4415"/>
                </a:cubicBezTo>
                <a:cubicBezTo>
                  <a:pt x="15438" y="4415"/>
                  <a:pt x="15434" y="4425"/>
                  <a:pt x="15430" y="4433"/>
                </a:cubicBezTo>
                <a:cubicBezTo>
                  <a:pt x="15422" y="4446"/>
                  <a:pt x="15408" y="4433"/>
                  <a:pt x="15400" y="4422"/>
                </a:cubicBezTo>
                <a:cubicBezTo>
                  <a:pt x="15393" y="4440"/>
                  <a:pt x="15386" y="4459"/>
                  <a:pt x="15379" y="4477"/>
                </a:cubicBezTo>
                <a:cubicBezTo>
                  <a:pt x="15377" y="4480"/>
                  <a:pt x="15376" y="4487"/>
                  <a:pt x="15374" y="4487"/>
                </a:cubicBezTo>
                <a:cubicBezTo>
                  <a:pt x="15369" y="4490"/>
                  <a:pt x="15364" y="4483"/>
                  <a:pt x="15360" y="4483"/>
                </a:cubicBezTo>
                <a:cubicBezTo>
                  <a:pt x="15353" y="4483"/>
                  <a:pt x="15349" y="4498"/>
                  <a:pt x="15341" y="4493"/>
                </a:cubicBezTo>
                <a:cubicBezTo>
                  <a:pt x="15337" y="4490"/>
                  <a:pt x="15335" y="4477"/>
                  <a:pt x="15329" y="4477"/>
                </a:cubicBezTo>
                <a:cubicBezTo>
                  <a:pt x="15327" y="4477"/>
                  <a:pt x="15324" y="4480"/>
                  <a:pt x="15322" y="4480"/>
                </a:cubicBezTo>
                <a:cubicBezTo>
                  <a:pt x="15311" y="4493"/>
                  <a:pt x="15302" y="4505"/>
                  <a:pt x="15291" y="4518"/>
                </a:cubicBezTo>
                <a:cubicBezTo>
                  <a:pt x="15289" y="4511"/>
                  <a:pt x="15281" y="4511"/>
                  <a:pt x="15278" y="4518"/>
                </a:cubicBezTo>
                <a:cubicBezTo>
                  <a:pt x="15276" y="4524"/>
                  <a:pt x="15278" y="4535"/>
                  <a:pt x="15282" y="4542"/>
                </a:cubicBezTo>
                <a:cubicBezTo>
                  <a:pt x="15287" y="4548"/>
                  <a:pt x="15293" y="4548"/>
                  <a:pt x="15297" y="4548"/>
                </a:cubicBezTo>
                <a:cubicBezTo>
                  <a:pt x="15305" y="4548"/>
                  <a:pt x="15311" y="4549"/>
                  <a:pt x="15315" y="4545"/>
                </a:cubicBezTo>
                <a:cubicBezTo>
                  <a:pt x="15315" y="4558"/>
                  <a:pt x="15315" y="4573"/>
                  <a:pt x="15309" y="4576"/>
                </a:cubicBezTo>
                <a:lnTo>
                  <a:pt x="15300" y="4576"/>
                </a:lnTo>
                <a:cubicBezTo>
                  <a:pt x="15282" y="4576"/>
                  <a:pt x="15269" y="4607"/>
                  <a:pt x="15262" y="4630"/>
                </a:cubicBezTo>
                <a:lnTo>
                  <a:pt x="15244" y="4657"/>
                </a:lnTo>
                <a:cubicBezTo>
                  <a:pt x="15240" y="4664"/>
                  <a:pt x="15238" y="4672"/>
                  <a:pt x="15238" y="4678"/>
                </a:cubicBezTo>
                <a:cubicBezTo>
                  <a:pt x="15238" y="4688"/>
                  <a:pt x="15245" y="4692"/>
                  <a:pt x="15251" y="4692"/>
                </a:cubicBezTo>
                <a:cubicBezTo>
                  <a:pt x="15273" y="4695"/>
                  <a:pt x="15297" y="4661"/>
                  <a:pt x="15319" y="4682"/>
                </a:cubicBezTo>
                <a:cubicBezTo>
                  <a:pt x="15329" y="4672"/>
                  <a:pt x="15340" y="4660"/>
                  <a:pt x="15349" y="4651"/>
                </a:cubicBezTo>
                <a:cubicBezTo>
                  <a:pt x="15351" y="4647"/>
                  <a:pt x="15353" y="4648"/>
                  <a:pt x="15355" y="4648"/>
                </a:cubicBezTo>
                <a:cubicBezTo>
                  <a:pt x="15357" y="4648"/>
                  <a:pt x="15360" y="4654"/>
                  <a:pt x="15360" y="4657"/>
                </a:cubicBezTo>
                <a:cubicBezTo>
                  <a:pt x="15362" y="4675"/>
                  <a:pt x="15358" y="4695"/>
                  <a:pt x="15353" y="4713"/>
                </a:cubicBezTo>
                <a:cubicBezTo>
                  <a:pt x="15358" y="4723"/>
                  <a:pt x="15364" y="4722"/>
                  <a:pt x="15371" y="4729"/>
                </a:cubicBezTo>
                <a:cubicBezTo>
                  <a:pt x="15378" y="4732"/>
                  <a:pt x="15384" y="4744"/>
                  <a:pt x="15382" y="4753"/>
                </a:cubicBezTo>
                <a:cubicBezTo>
                  <a:pt x="15382" y="4757"/>
                  <a:pt x="15379" y="4763"/>
                  <a:pt x="15379" y="4766"/>
                </a:cubicBezTo>
                <a:cubicBezTo>
                  <a:pt x="15377" y="4777"/>
                  <a:pt x="15381" y="4790"/>
                  <a:pt x="15388" y="4800"/>
                </a:cubicBezTo>
                <a:cubicBezTo>
                  <a:pt x="15371" y="4797"/>
                  <a:pt x="15355" y="4801"/>
                  <a:pt x="15340" y="4807"/>
                </a:cubicBezTo>
                <a:cubicBezTo>
                  <a:pt x="15337" y="4807"/>
                  <a:pt x="15338" y="4812"/>
                  <a:pt x="15335" y="4812"/>
                </a:cubicBezTo>
                <a:cubicBezTo>
                  <a:pt x="15331" y="4818"/>
                  <a:pt x="15342" y="4825"/>
                  <a:pt x="15344" y="4835"/>
                </a:cubicBezTo>
                <a:cubicBezTo>
                  <a:pt x="15347" y="4841"/>
                  <a:pt x="15342" y="4853"/>
                  <a:pt x="15335" y="4856"/>
                </a:cubicBezTo>
                <a:cubicBezTo>
                  <a:pt x="15329" y="4856"/>
                  <a:pt x="15325" y="4853"/>
                  <a:pt x="15318" y="4849"/>
                </a:cubicBezTo>
                <a:cubicBezTo>
                  <a:pt x="15320" y="4862"/>
                  <a:pt x="15309" y="4872"/>
                  <a:pt x="15300" y="4879"/>
                </a:cubicBezTo>
                <a:cubicBezTo>
                  <a:pt x="15291" y="4884"/>
                  <a:pt x="15280" y="4896"/>
                  <a:pt x="15282" y="4909"/>
                </a:cubicBezTo>
                <a:cubicBezTo>
                  <a:pt x="15267" y="4909"/>
                  <a:pt x="15251" y="4893"/>
                  <a:pt x="15248" y="4869"/>
                </a:cubicBezTo>
                <a:cubicBezTo>
                  <a:pt x="15236" y="4869"/>
                  <a:pt x="15222" y="4852"/>
                  <a:pt x="15220" y="4831"/>
                </a:cubicBezTo>
                <a:cubicBezTo>
                  <a:pt x="15220" y="4825"/>
                  <a:pt x="15220" y="4821"/>
                  <a:pt x="15218" y="4815"/>
                </a:cubicBezTo>
                <a:cubicBezTo>
                  <a:pt x="15216" y="4811"/>
                  <a:pt x="15213" y="4807"/>
                  <a:pt x="15209" y="4804"/>
                </a:cubicBezTo>
                <a:cubicBezTo>
                  <a:pt x="15189" y="4791"/>
                  <a:pt x="15169" y="4784"/>
                  <a:pt x="15149" y="4781"/>
                </a:cubicBezTo>
                <a:cubicBezTo>
                  <a:pt x="15145" y="4781"/>
                  <a:pt x="15143" y="4781"/>
                  <a:pt x="15138" y="4784"/>
                </a:cubicBezTo>
                <a:cubicBezTo>
                  <a:pt x="15133" y="4791"/>
                  <a:pt x="15136" y="4796"/>
                  <a:pt x="15138" y="4804"/>
                </a:cubicBezTo>
                <a:cubicBezTo>
                  <a:pt x="15140" y="4810"/>
                  <a:pt x="15147" y="4811"/>
                  <a:pt x="15151" y="4815"/>
                </a:cubicBezTo>
                <a:cubicBezTo>
                  <a:pt x="15162" y="4821"/>
                  <a:pt x="15176" y="4825"/>
                  <a:pt x="15184" y="4835"/>
                </a:cubicBezTo>
                <a:cubicBezTo>
                  <a:pt x="15194" y="4845"/>
                  <a:pt x="15202" y="4862"/>
                  <a:pt x="15202" y="4883"/>
                </a:cubicBezTo>
                <a:cubicBezTo>
                  <a:pt x="15198" y="4878"/>
                  <a:pt x="15194" y="4875"/>
                  <a:pt x="15190" y="4875"/>
                </a:cubicBezTo>
                <a:cubicBezTo>
                  <a:pt x="15194" y="4893"/>
                  <a:pt x="15182" y="4913"/>
                  <a:pt x="15172" y="4913"/>
                </a:cubicBezTo>
                <a:cubicBezTo>
                  <a:pt x="15167" y="4913"/>
                  <a:pt x="15160" y="4906"/>
                  <a:pt x="15156" y="4906"/>
                </a:cubicBezTo>
                <a:cubicBezTo>
                  <a:pt x="15151" y="4906"/>
                  <a:pt x="15145" y="4906"/>
                  <a:pt x="15139" y="4909"/>
                </a:cubicBezTo>
                <a:cubicBezTo>
                  <a:pt x="15129" y="4912"/>
                  <a:pt x="15119" y="4920"/>
                  <a:pt x="15105" y="4924"/>
                </a:cubicBezTo>
                <a:cubicBezTo>
                  <a:pt x="15085" y="4930"/>
                  <a:pt x="15065" y="4937"/>
                  <a:pt x="15045" y="4927"/>
                </a:cubicBezTo>
                <a:cubicBezTo>
                  <a:pt x="15045" y="4934"/>
                  <a:pt x="15045" y="4944"/>
                  <a:pt x="15042" y="4952"/>
                </a:cubicBezTo>
                <a:lnTo>
                  <a:pt x="15020" y="4952"/>
                </a:lnTo>
                <a:cubicBezTo>
                  <a:pt x="15012" y="4952"/>
                  <a:pt x="15000" y="4952"/>
                  <a:pt x="14992" y="4958"/>
                </a:cubicBezTo>
                <a:cubicBezTo>
                  <a:pt x="14983" y="4968"/>
                  <a:pt x="14978" y="4986"/>
                  <a:pt x="14980" y="4999"/>
                </a:cubicBezTo>
                <a:cubicBezTo>
                  <a:pt x="14980" y="5002"/>
                  <a:pt x="14983" y="5008"/>
                  <a:pt x="14985" y="5012"/>
                </a:cubicBezTo>
                <a:cubicBezTo>
                  <a:pt x="14987" y="5015"/>
                  <a:pt x="14990" y="5015"/>
                  <a:pt x="14992" y="5018"/>
                </a:cubicBezTo>
                <a:cubicBezTo>
                  <a:pt x="14998" y="5026"/>
                  <a:pt x="15000" y="5036"/>
                  <a:pt x="15000" y="5045"/>
                </a:cubicBezTo>
                <a:lnTo>
                  <a:pt x="15000" y="5077"/>
                </a:lnTo>
                <a:cubicBezTo>
                  <a:pt x="15000" y="5086"/>
                  <a:pt x="15002" y="5098"/>
                  <a:pt x="15005" y="5111"/>
                </a:cubicBezTo>
                <a:cubicBezTo>
                  <a:pt x="15005" y="5117"/>
                  <a:pt x="15008" y="5126"/>
                  <a:pt x="15010" y="5129"/>
                </a:cubicBezTo>
                <a:cubicBezTo>
                  <a:pt x="15010" y="5132"/>
                  <a:pt x="15012" y="5132"/>
                  <a:pt x="15014" y="5135"/>
                </a:cubicBezTo>
                <a:cubicBezTo>
                  <a:pt x="15018" y="5145"/>
                  <a:pt x="15011" y="5155"/>
                  <a:pt x="15007" y="5166"/>
                </a:cubicBezTo>
                <a:cubicBezTo>
                  <a:pt x="15000" y="5176"/>
                  <a:pt x="14998" y="5192"/>
                  <a:pt x="14998" y="5207"/>
                </a:cubicBezTo>
                <a:cubicBezTo>
                  <a:pt x="14998" y="5210"/>
                  <a:pt x="14998" y="5216"/>
                  <a:pt x="15000" y="5220"/>
                </a:cubicBezTo>
                <a:lnTo>
                  <a:pt x="15005" y="5226"/>
                </a:lnTo>
                <a:cubicBezTo>
                  <a:pt x="15012" y="5234"/>
                  <a:pt x="15014" y="5247"/>
                  <a:pt x="15010" y="5257"/>
                </a:cubicBezTo>
                <a:cubicBezTo>
                  <a:pt x="15008" y="5260"/>
                  <a:pt x="15005" y="5265"/>
                  <a:pt x="15005" y="5272"/>
                </a:cubicBezTo>
                <a:cubicBezTo>
                  <a:pt x="15005" y="5275"/>
                  <a:pt x="15007" y="5279"/>
                  <a:pt x="15007" y="5282"/>
                </a:cubicBezTo>
                <a:cubicBezTo>
                  <a:pt x="15014" y="5300"/>
                  <a:pt x="15012" y="5322"/>
                  <a:pt x="15005" y="5337"/>
                </a:cubicBezTo>
                <a:cubicBezTo>
                  <a:pt x="15014" y="5337"/>
                  <a:pt x="15020" y="5344"/>
                  <a:pt x="15025" y="5353"/>
                </a:cubicBezTo>
                <a:cubicBezTo>
                  <a:pt x="15025" y="5357"/>
                  <a:pt x="15027" y="5360"/>
                  <a:pt x="15030" y="5360"/>
                </a:cubicBezTo>
                <a:lnTo>
                  <a:pt x="15034" y="5360"/>
                </a:lnTo>
                <a:cubicBezTo>
                  <a:pt x="15040" y="5356"/>
                  <a:pt x="15045" y="5353"/>
                  <a:pt x="15049" y="5353"/>
                </a:cubicBezTo>
                <a:cubicBezTo>
                  <a:pt x="15056" y="5353"/>
                  <a:pt x="15062" y="5353"/>
                  <a:pt x="15064" y="5360"/>
                </a:cubicBezTo>
                <a:cubicBezTo>
                  <a:pt x="15064" y="5363"/>
                  <a:pt x="15067" y="5366"/>
                  <a:pt x="15067" y="5366"/>
                </a:cubicBezTo>
                <a:cubicBezTo>
                  <a:pt x="15069" y="5371"/>
                  <a:pt x="15071" y="5366"/>
                  <a:pt x="15074" y="5366"/>
                </a:cubicBezTo>
                <a:cubicBezTo>
                  <a:pt x="15082" y="5363"/>
                  <a:pt x="15091" y="5374"/>
                  <a:pt x="15093" y="5387"/>
                </a:cubicBezTo>
                <a:cubicBezTo>
                  <a:pt x="15093" y="5390"/>
                  <a:pt x="15093" y="5390"/>
                  <a:pt x="15097" y="5394"/>
                </a:cubicBezTo>
                <a:cubicBezTo>
                  <a:pt x="15101" y="5405"/>
                  <a:pt x="15109" y="5388"/>
                  <a:pt x="15116" y="5391"/>
                </a:cubicBezTo>
                <a:cubicBezTo>
                  <a:pt x="15114" y="5409"/>
                  <a:pt x="15113" y="5425"/>
                  <a:pt x="15111" y="5443"/>
                </a:cubicBezTo>
                <a:lnTo>
                  <a:pt x="15111" y="5452"/>
                </a:lnTo>
                <a:lnTo>
                  <a:pt x="15113" y="5456"/>
                </a:lnTo>
                <a:cubicBezTo>
                  <a:pt x="15115" y="5459"/>
                  <a:pt x="15118" y="5459"/>
                  <a:pt x="15120" y="5462"/>
                </a:cubicBezTo>
                <a:cubicBezTo>
                  <a:pt x="15127" y="5469"/>
                  <a:pt x="15134" y="5480"/>
                  <a:pt x="15143" y="5486"/>
                </a:cubicBezTo>
                <a:cubicBezTo>
                  <a:pt x="15143" y="5483"/>
                  <a:pt x="15143" y="5480"/>
                  <a:pt x="15145" y="5471"/>
                </a:cubicBezTo>
                <a:cubicBezTo>
                  <a:pt x="15155" y="5476"/>
                  <a:pt x="15151" y="5503"/>
                  <a:pt x="15160" y="5511"/>
                </a:cubicBezTo>
                <a:cubicBezTo>
                  <a:pt x="15165" y="5514"/>
                  <a:pt x="15170" y="5514"/>
                  <a:pt x="15172" y="5521"/>
                </a:cubicBezTo>
                <a:lnTo>
                  <a:pt x="15172" y="5527"/>
                </a:lnTo>
                <a:cubicBezTo>
                  <a:pt x="15172" y="5548"/>
                  <a:pt x="15169" y="5568"/>
                  <a:pt x="15165" y="5589"/>
                </a:cubicBezTo>
                <a:cubicBezTo>
                  <a:pt x="15162" y="5595"/>
                  <a:pt x="15162" y="5605"/>
                  <a:pt x="15160" y="5613"/>
                </a:cubicBezTo>
                <a:cubicBezTo>
                  <a:pt x="15160" y="5623"/>
                  <a:pt x="15162" y="5633"/>
                  <a:pt x="15162" y="5643"/>
                </a:cubicBezTo>
                <a:cubicBezTo>
                  <a:pt x="15162" y="5657"/>
                  <a:pt x="15156" y="5670"/>
                  <a:pt x="15158" y="5685"/>
                </a:cubicBezTo>
                <a:cubicBezTo>
                  <a:pt x="15160" y="5698"/>
                  <a:pt x="15171" y="5711"/>
                  <a:pt x="15167" y="5722"/>
                </a:cubicBezTo>
                <a:cubicBezTo>
                  <a:pt x="15165" y="5729"/>
                  <a:pt x="15158" y="5729"/>
                  <a:pt x="15156" y="5735"/>
                </a:cubicBezTo>
                <a:cubicBezTo>
                  <a:pt x="15151" y="5742"/>
                  <a:pt x="15151" y="5753"/>
                  <a:pt x="15156" y="5760"/>
                </a:cubicBezTo>
                <a:cubicBezTo>
                  <a:pt x="15145" y="5763"/>
                  <a:pt x="15131" y="5766"/>
                  <a:pt x="15120" y="5763"/>
                </a:cubicBezTo>
                <a:cubicBezTo>
                  <a:pt x="15109" y="5759"/>
                  <a:pt x="15099" y="5741"/>
                  <a:pt x="15101" y="5725"/>
                </a:cubicBezTo>
                <a:cubicBezTo>
                  <a:pt x="15101" y="5719"/>
                  <a:pt x="15103" y="5714"/>
                  <a:pt x="15103" y="5708"/>
                </a:cubicBezTo>
                <a:cubicBezTo>
                  <a:pt x="15103" y="5701"/>
                  <a:pt x="15101" y="5695"/>
                  <a:pt x="15097" y="5695"/>
                </a:cubicBezTo>
                <a:lnTo>
                  <a:pt x="15091" y="5695"/>
                </a:lnTo>
                <a:lnTo>
                  <a:pt x="15091" y="5689"/>
                </a:lnTo>
                <a:cubicBezTo>
                  <a:pt x="15099" y="5661"/>
                  <a:pt x="15125" y="5661"/>
                  <a:pt x="15134" y="5636"/>
                </a:cubicBezTo>
                <a:cubicBezTo>
                  <a:pt x="15136" y="5630"/>
                  <a:pt x="15136" y="5623"/>
                  <a:pt x="15138" y="5616"/>
                </a:cubicBezTo>
                <a:cubicBezTo>
                  <a:pt x="15140" y="5608"/>
                  <a:pt x="15145" y="5602"/>
                  <a:pt x="15147" y="5595"/>
                </a:cubicBezTo>
                <a:cubicBezTo>
                  <a:pt x="15156" y="5579"/>
                  <a:pt x="15158" y="5558"/>
                  <a:pt x="15158" y="5536"/>
                </a:cubicBezTo>
                <a:cubicBezTo>
                  <a:pt x="15158" y="5527"/>
                  <a:pt x="15155" y="5514"/>
                  <a:pt x="15149" y="5506"/>
                </a:cubicBezTo>
                <a:cubicBezTo>
                  <a:pt x="15143" y="5497"/>
                  <a:pt x="15131" y="5500"/>
                  <a:pt x="15125" y="5506"/>
                </a:cubicBezTo>
                <a:cubicBezTo>
                  <a:pt x="15118" y="5518"/>
                  <a:pt x="15115" y="5530"/>
                  <a:pt x="15120" y="5545"/>
                </a:cubicBezTo>
                <a:cubicBezTo>
                  <a:pt x="15107" y="5551"/>
                  <a:pt x="15096" y="5558"/>
                  <a:pt x="15082" y="5565"/>
                </a:cubicBezTo>
                <a:lnTo>
                  <a:pt x="15078" y="5565"/>
                </a:lnTo>
                <a:cubicBezTo>
                  <a:pt x="15076" y="5565"/>
                  <a:pt x="15074" y="5561"/>
                  <a:pt x="15074" y="5561"/>
                </a:cubicBezTo>
                <a:cubicBezTo>
                  <a:pt x="15069" y="5558"/>
                  <a:pt x="15064" y="5562"/>
                  <a:pt x="15060" y="5565"/>
                </a:cubicBezTo>
                <a:cubicBezTo>
                  <a:pt x="15058" y="5545"/>
                  <a:pt x="15052" y="5524"/>
                  <a:pt x="15042" y="5511"/>
                </a:cubicBezTo>
                <a:cubicBezTo>
                  <a:pt x="15040" y="5506"/>
                  <a:pt x="15038" y="5503"/>
                  <a:pt x="15038" y="5500"/>
                </a:cubicBezTo>
                <a:cubicBezTo>
                  <a:pt x="15036" y="5490"/>
                  <a:pt x="15045" y="5487"/>
                  <a:pt x="15045" y="5477"/>
                </a:cubicBezTo>
                <a:cubicBezTo>
                  <a:pt x="15045" y="5469"/>
                  <a:pt x="15040" y="5462"/>
                  <a:pt x="15034" y="5462"/>
                </a:cubicBezTo>
                <a:lnTo>
                  <a:pt x="15018" y="5462"/>
                </a:lnTo>
                <a:cubicBezTo>
                  <a:pt x="15005" y="5459"/>
                  <a:pt x="15000" y="5434"/>
                  <a:pt x="14988" y="5425"/>
                </a:cubicBezTo>
                <a:cubicBezTo>
                  <a:pt x="14985" y="5421"/>
                  <a:pt x="14980" y="5422"/>
                  <a:pt x="14976" y="5418"/>
                </a:cubicBezTo>
                <a:cubicBezTo>
                  <a:pt x="14969" y="5412"/>
                  <a:pt x="14967" y="5405"/>
                  <a:pt x="14963" y="5394"/>
                </a:cubicBezTo>
                <a:cubicBezTo>
                  <a:pt x="14958" y="5387"/>
                  <a:pt x="14952" y="5381"/>
                  <a:pt x="14945" y="5384"/>
                </a:cubicBezTo>
                <a:cubicBezTo>
                  <a:pt x="14939" y="5363"/>
                  <a:pt x="14915" y="5363"/>
                  <a:pt x="14907" y="5347"/>
                </a:cubicBezTo>
                <a:cubicBezTo>
                  <a:pt x="14905" y="5344"/>
                  <a:pt x="14905" y="5340"/>
                  <a:pt x="14903" y="5337"/>
                </a:cubicBezTo>
                <a:cubicBezTo>
                  <a:pt x="14897" y="5325"/>
                  <a:pt x="14885" y="5347"/>
                  <a:pt x="14876" y="5340"/>
                </a:cubicBezTo>
                <a:cubicBezTo>
                  <a:pt x="14872" y="5337"/>
                  <a:pt x="14870" y="5325"/>
                  <a:pt x="14867" y="5322"/>
                </a:cubicBezTo>
                <a:cubicBezTo>
                  <a:pt x="14865" y="5319"/>
                  <a:pt x="14861" y="5319"/>
                  <a:pt x="14857" y="5316"/>
                </a:cubicBezTo>
                <a:cubicBezTo>
                  <a:pt x="14843" y="5306"/>
                  <a:pt x="14841" y="5275"/>
                  <a:pt x="14828" y="5265"/>
                </a:cubicBezTo>
                <a:cubicBezTo>
                  <a:pt x="14821" y="5257"/>
                  <a:pt x="14810" y="5260"/>
                  <a:pt x="14804" y="5272"/>
                </a:cubicBezTo>
                <a:cubicBezTo>
                  <a:pt x="14798" y="5278"/>
                  <a:pt x="14794" y="5288"/>
                  <a:pt x="14792" y="5299"/>
                </a:cubicBezTo>
                <a:cubicBezTo>
                  <a:pt x="14790" y="5309"/>
                  <a:pt x="14794" y="5322"/>
                  <a:pt x="14801" y="5322"/>
                </a:cubicBezTo>
                <a:cubicBezTo>
                  <a:pt x="14796" y="5332"/>
                  <a:pt x="14788" y="5337"/>
                  <a:pt x="14779" y="5340"/>
                </a:cubicBezTo>
                <a:cubicBezTo>
                  <a:pt x="14772" y="5344"/>
                  <a:pt x="14764" y="5356"/>
                  <a:pt x="14768" y="5371"/>
                </a:cubicBezTo>
                <a:cubicBezTo>
                  <a:pt x="14772" y="5384"/>
                  <a:pt x="14786" y="5384"/>
                  <a:pt x="14790" y="5397"/>
                </a:cubicBezTo>
                <a:cubicBezTo>
                  <a:pt x="14792" y="5405"/>
                  <a:pt x="14792" y="5412"/>
                  <a:pt x="14794" y="5418"/>
                </a:cubicBezTo>
                <a:cubicBezTo>
                  <a:pt x="14796" y="5422"/>
                  <a:pt x="14798" y="5421"/>
                  <a:pt x="14801" y="5425"/>
                </a:cubicBezTo>
                <a:cubicBezTo>
                  <a:pt x="14803" y="5428"/>
                  <a:pt x="14805" y="5431"/>
                  <a:pt x="14805" y="5439"/>
                </a:cubicBezTo>
                <a:cubicBezTo>
                  <a:pt x="14807" y="5449"/>
                  <a:pt x="14810" y="5462"/>
                  <a:pt x="14812" y="5471"/>
                </a:cubicBezTo>
                <a:lnTo>
                  <a:pt x="14812" y="5480"/>
                </a:lnTo>
                <a:cubicBezTo>
                  <a:pt x="14810" y="5486"/>
                  <a:pt x="14804" y="5486"/>
                  <a:pt x="14798" y="5486"/>
                </a:cubicBezTo>
                <a:cubicBezTo>
                  <a:pt x="14786" y="5480"/>
                  <a:pt x="14772" y="5472"/>
                  <a:pt x="14768" y="5452"/>
                </a:cubicBezTo>
                <a:cubicBezTo>
                  <a:pt x="14766" y="5446"/>
                  <a:pt x="14765" y="5440"/>
                  <a:pt x="14763" y="5435"/>
                </a:cubicBezTo>
                <a:cubicBezTo>
                  <a:pt x="14757" y="5425"/>
                  <a:pt x="14747" y="5435"/>
                  <a:pt x="14741" y="5443"/>
                </a:cubicBezTo>
                <a:cubicBezTo>
                  <a:pt x="14735" y="5450"/>
                  <a:pt x="14723" y="5456"/>
                  <a:pt x="14719" y="5443"/>
                </a:cubicBezTo>
                <a:cubicBezTo>
                  <a:pt x="14721" y="5466"/>
                  <a:pt x="14719" y="5490"/>
                  <a:pt x="14717" y="5511"/>
                </a:cubicBezTo>
                <a:cubicBezTo>
                  <a:pt x="14717" y="5514"/>
                  <a:pt x="14715" y="5518"/>
                  <a:pt x="14717" y="5521"/>
                </a:cubicBezTo>
                <a:cubicBezTo>
                  <a:pt x="14719" y="5534"/>
                  <a:pt x="14729" y="5533"/>
                  <a:pt x="14737" y="5530"/>
                </a:cubicBezTo>
                <a:cubicBezTo>
                  <a:pt x="14729" y="5554"/>
                  <a:pt x="14739" y="5589"/>
                  <a:pt x="14754" y="5595"/>
                </a:cubicBezTo>
                <a:cubicBezTo>
                  <a:pt x="14759" y="5598"/>
                  <a:pt x="14765" y="5598"/>
                  <a:pt x="14770" y="5602"/>
                </a:cubicBezTo>
                <a:cubicBezTo>
                  <a:pt x="14774" y="5605"/>
                  <a:pt x="14779" y="5617"/>
                  <a:pt x="14774" y="5624"/>
                </a:cubicBezTo>
                <a:cubicBezTo>
                  <a:pt x="14785" y="5614"/>
                  <a:pt x="14799" y="5623"/>
                  <a:pt x="14810" y="5630"/>
                </a:cubicBezTo>
                <a:cubicBezTo>
                  <a:pt x="14816" y="5633"/>
                  <a:pt x="14824" y="5640"/>
                  <a:pt x="14826" y="5651"/>
                </a:cubicBezTo>
                <a:cubicBezTo>
                  <a:pt x="14826" y="5654"/>
                  <a:pt x="14828" y="5661"/>
                  <a:pt x="14830" y="5664"/>
                </a:cubicBezTo>
                <a:cubicBezTo>
                  <a:pt x="14832" y="5667"/>
                  <a:pt x="14834" y="5667"/>
                  <a:pt x="14836" y="5670"/>
                </a:cubicBezTo>
                <a:cubicBezTo>
                  <a:pt x="14838" y="5673"/>
                  <a:pt x="14840" y="5677"/>
                  <a:pt x="14838" y="5680"/>
                </a:cubicBezTo>
                <a:cubicBezTo>
                  <a:pt x="14836" y="5680"/>
                  <a:pt x="14834" y="5685"/>
                  <a:pt x="14832" y="5685"/>
                </a:cubicBezTo>
                <a:cubicBezTo>
                  <a:pt x="14834" y="5701"/>
                  <a:pt x="14838" y="5719"/>
                  <a:pt x="14841" y="5732"/>
                </a:cubicBezTo>
                <a:cubicBezTo>
                  <a:pt x="14830" y="5732"/>
                  <a:pt x="14818" y="5722"/>
                  <a:pt x="14812" y="5711"/>
                </a:cubicBezTo>
                <a:cubicBezTo>
                  <a:pt x="14810" y="5707"/>
                  <a:pt x="14808" y="5705"/>
                  <a:pt x="14804" y="5701"/>
                </a:cubicBezTo>
                <a:lnTo>
                  <a:pt x="14794" y="5701"/>
                </a:lnTo>
                <a:cubicBezTo>
                  <a:pt x="14788" y="5705"/>
                  <a:pt x="14779" y="5701"/>
                  <a:pt x="14774" y="5695"/>
                </a:cubicBezTo>
                <a:cubicBezTo>
                  <a:pt x="14770" y="5688"/>
                  <a:pt x="14767" y="5670"/>
                  <a:pt x="14774" y="5664"/>
                </a:cubicBezTo>
                <a:cubicBezTo>
                  <a:pt x="14767" y="5657"/>
                  <a:pt x="14757" y="5660"/>
                  <a:pt x="14749" y="5667"/>
                </a:cubicBezTo>
                <a:cubicBezTo>
                  <a:pt x="14741" y="5673"/>
                  <a:pt x="14735" y="5680"/>
                  <a:pt x="14726" y="5680"/>
                </a:cubicBezTo>
                <a:cubicBezTo>
                  <a:pt x="14717" y="5680"/>
                  <a:pt x="14707" y="5663"/>
                  <a:pt x="14715" y="5654"/>
                </a:cubicBezTo>
                <a:cubicBezTo>
                  <a:pt x="14711" y="5650"/>
                  <a:pt x="14705" y="5651"/>
                  <a:pt x="14701" y="5651"/>
                </a:cubicBezTo>
                <a:cubicBezTo>
                  <a:pt x="14699" y="5646"/>
                  <a:pt x="14699" y="5640"/>
                  <a:pt x="14699" y="5636"/>
                </a:cubicBezTo>
                <a:cubicBezTo>
                  <a:pt x="14692" y="5633"/>
                  <a:pt x="14688" y="5630"/>
                  <a:pt x="14681" y="5626"/>
                </a:cubicBezTo>
                <a:cubicBezTo>
                  <a:pt x="14679" y="5626"/>
                  <a:pt x="14675" y="5623"/>
                  <a:pt x="14677" y="5616"/>
                </a:cubicBezTo>
                <a:cubicBezTo>
                  <a:pt x="14677" y="5613"/>
                  <a:pt x="14679" y="5613"/>
                  <a:pt x="14679" y="5613"/>
                </a:cubicBezTo>
                <a:lnTo>
                  <a:pt x="14693" y="5602"/>
                </a:lnTo>
                <a:cubicBezTo>
                  <a:pt x="14689" y="5595"/>
                  <a:pt x="14685" y="5589"/>
                  <a:pt x="14685" y="5580"/>
                </a:cubicBezTo>
                <a:lnTo>
                  <a:pt x="14685" y="5561"/>
                </a:lnTo>
                <a:cubicBezTo>
                  <a:pt x="14685" y="5555"/>
                  <a:pt x="14681" y="5548"/>
                  <a:pt x="14681" y="5540"/>
                </a:cubicBezTo>
                <a:cubicBezTo>
                  <a:pt x="14681" y="5535"/>
                  <a:pt x="14684" y="5528"/>
                  <a:pt x="14687" y="5529"/>
                </a:cubicBezTo>
                <a:cubicBezTo>
                  <a:pt x="14683" y="5523"/>
                  <a:pt x="14682" y="5510"/>
                  <a:pt x="14685" y="5500"/>
                </a:cubicBezTo>
                <a:cubicBezTo>
                  <a:pt x="14688" y="5490"/>
                  <a:pt x="14695" y="5480"/>
                  <a:pt x="14699" y="5469"/>
                </a:cubicBezTo>
                <a:cubicBezTo>
                  <a:pt x="14703" y="5459"/>
                  <a:pt x="14705" y="5446"/>
                  <a:pt x="14701" y="5435"/>
                </a:cubicBezTo>
                <a:cubicBezTo>
                  <a:pt x="14699" y="5428"/>
                  <a:pt x="14695" y="5424"/>
                  <a:pt x="14695" y="5421"/>
                </a:cubicBezTo>
                <a:cubicBezTo>
                  <a:pt x="14692" y="5411"/>
                  <a:pt x="14697" y="5397"/>
                  <a:pt x="14703" y="5391"/>
                </a:cubicBezTo>
                <a:cubicBezTo>
                  <a:pt x="14710" y="5384"/>
                  <a:pt x="14715" y="5373"/>
                  <a:pt x="14715" y="5363"/>
                </a:cubicBezTo>
                <a:cubicBezTo>
                  <a:pt x="14715" y="5352"/>
                  <a:pt x="14705" y="5347"/>
                  <a:pt x="14701" y="5337"/>
                </a:cubicBezTo>
                <a:cubicBezTo>
                  <a:pt x="14691" y="5316"/>
                  <a:pt x="14694" y="5285"/>
                  <a:pt x="14688" y="5257"/>
                </a:cubicBezTo>
                <a:cubicBezTo>
                  <a:pt x="14683" y="5238"/>
                  <a:pt x="14670" y="5223"/>
                  <a:pt x="14668" y="5204"/>
                </a:cubicBezTo>
                <a:cubicBezTo>
                  <a:pt x="14668" y="5197"/>
                  <a:pt x="14669" y="5186"/>
                  <a:pt x="14666" y="5179"/>
                </a:cubicBezTo>
                <a:cubicBezTo>
                  <a:pt x="14664" y="5173"/>
                  <a:pt x="14657" y="5166"/>
                  <a:pt x="14652" y="5169"/>
                </a:cubicBezTo>
                <a:cubicBezTo>
                  <a:pt x="14652" y="5132"/>
                  <a:pt x="14626" y="5098"/>
                  <a:pt x="14602" y="5104"/>
                </a:cubicBezTo>
                <a:cubicBezTo>
                  <a:pt x="14600" y="5104"/>
                  <a:pt x="14598" y="5105"/>
                  <a:pt x="14598" y="5108"/>
                </a:cubicBezTo>
                <a:cubicBezTo>
                  <a:pt x="14594" y="5111"/>
                  <a:pt x="14597" y="5117"/>
                  <a:pt x="14599" y="5121"/>
                </a:cubicBezTo>
                <a:cubicBezTo>
                  <a:pt x="14601" y="5125"/>
                  <a:pt x="14606" y="5125"/>
                  <a:pt x="14610" y="5121"/>
                </a:cubicBezTo>
                <a:cubicBezTo>
                  <a:pt x="14606" y="5129"/>
                  <a:pt x="14603" y="5138"/>
                  <a:pt x="14603" y="5148"/>
                </a:cubicBezTo>
                <a:cubicBezTo>
                  <a:pt x="14603" y="5158"/>
                  <a:pt x="14608" y="5169"/>
                  <a:pt x="14614" y="5169"/>
                </a:cubicBezTo>
                <a:cubicBezTo>
                  <a:pt x="14616" y="5182"/>
                  <a:pt x="14612" y="5197"/>
                  <a:pt x="14620" y="5207"/>
                </a:cubicBezTo>
                <a:cubicBezTo>
                  <a:pt x="14622" y="5210"/>
                  <a:pt x="14624" y="5210"/>
                  <a:pt x="14626" y="5213"/>
                </a:cubicBezTo>
                <a:cubicBezTo>
                  <a:pt x="14637" y="5220"/>
                  <a:pt x="14644" y="5241"/>
                  <a:pt x="14648" y="5257"/>
                </a:cubicBezTo>
                <a:cubicBezTo>
                  <a:pt x="14650" y="5265"/>
                  <a:pt x="14652" y="5269"/>
                  <a:pt x="14652" y="5275"/>
                </a:cubicBezTo>
                <a:cubicBezTo>
                  <a:pt x="14652" y="5282"/>
                  <a:pt x="14650" y="5288"/>
                  <a:pt x="14646" y="5288"/>
                </a:cubicBezTo>
                <a:lnTo>
                  <a:pt x="14636" y="5288"/>
                </a:lnTo>
                <a:cubicBezTo>
                  <a:pt x="14632" y="5291"/>
                  <a:pt x="14632" y="5299"/>
                  <a:pt x="14634" y="5306"/>
                </a:cubicBezTo>
                <a:cubicBezTo>
                  <a:pt x="14637" y="5312"/>
                  <a:pt x="14639" y="5316"/>
                  <a:pt x="14639" y="5322"/>
                </a:cubicBezTo>
                <a:cubicBezTo>
                  <a:pt x="14639" y="5329"/>
                  <a:pt x="14637" y="5337"/>
                  <a:pt x="14641" y="5343"/>
                </a:cubicBezTo>
                <a:cubicBezTo>
                  <a:pt x="14644" y="5346"/>
                  <a:pt x="14646" y="5346"/>
                  <a:pt x="14648" y="5350"/>
                </a:cubicBezTo>
                <a:cubicBezTo>
                  <a:pt x="14650" y="5353"/>
                  <a:pt x="14653" y="5358"/>
                  <a:pt x="14651" y="5366"/>
                </a:cubicBezTo>
                <a:cubicBezTo>
                  <a:pt x="14648" y="5373"/>
                  <a:pt x="14644" y="5378"/>
                  <a:pt x="14639" y="5374"/>
                </a:cubicBezTo>
                <a:cubicBezTo>
                  <a:pt x="14641" y="5387"/>
                  <a:pt x="14641" y="5408"/>
                  <a:pt x="14632" y="5415"/>
                </a:cubicBezTo>
                <a:cubicBezTo>
                  <a:pt x="14628" y="5418"/>
                  <a:pt x="14622" y="5422"/>
                  <a:pt x="14624" y="5428"/>
                </a:cubicBezTo>
                <a:cubicBezTo>
                  <a:pt x="14626" y="5435"/>
                  <a:pt x="14632" y="5435"/>
                  <a:pt x="14630" y="5439"/>
                </a:cubicBezTo>
                <a:cubicBezTo>
                  <a:pt x="14624" y="5446"/>
                  <a:pt x="14615" y="5446"/>
                  <a:pt x="14608" y="5449"/>
                </a:cubicBezTo>
                <a:cubicBezTo>
                  <a:pt x="14602" y="5453"/>
                  <a:pt x="14594" y="5466"/>
                  <a:pt x="14599" y="5477"/>
                </a:cubicBezTo>
                <a:cubicBezTo>
                  <a:pt x="14592" y="5480"/>
                  <a:pt x="14586" y="5480"/>
                  <a:pt x="14577" y="5480"/>
                </a:cubicBezTo>
                <a:cubicBezTo>
                  <a:pt x="14570" y="5483"/>
                  <a:pt x="14563" y="5496"/>
                  <a:pt x="14568" y="5503"/>
                </a:cubicBezTo>
                <a:cubicBezTo>
                  <a:pt x="14566" y="5503"/>
                  <a:pt x="14564" y="5503"/>
                  <a:pt x="14564" y="5506"/>
                </a:cubicBezTo>
                <a:cubicBezTo>
                  <a:pt x="14561" y="5511"/>
                  <a:pt x="14562" y="5511"/>
                  <a:pt x="14559" y="5511"/>
                </a:cubicBezTo>
                <a:cubicBezTo>
                  <a:pt x="14557" y="5511"/>
                  <a:pt x="14557" y="5503"/>
                  <a:pt x="14559" y="5503"/>
                </a:cubicBezTo>
                <a:cubicBezTo>
                  <a:pt x="14557" y="5503"/>
                  <a:pt x="14553" y="5503"/>
                  <a:pt x="14550" y="5511"/>
                </a:cubicBezTo>
                <a:cubicBezTo>
                  <a:pt x="14548" y="5514"/>
                  <a:pt x="14550" y="5520"/>
                  <a:pt x="14550" y="5524"/>
                </a:cubicBezTo>
                <a:lnTo>
                  <a:pt x="14550" y="5530"/>
                </a:lnTo>
                <a:cubicBezTo>
                  <a:pt x="14550" y="5530"/>
                  <a:pt x="14553" y="5534"/>
                  <a:pt x="14555" y="5534"/>
                </a:cubicBezTo>
                <a:cubicBezTo>
                  <a:pt x="14559" y="5537"/>
                  <a:pt x="14562" y="5545"/>
                  <a:pt x="14559" y="5551"/>
                </a:cubicBezTo>
                <a:cubicBezTo>
                  <a:pt x="14557" y="5558"/>
                  <a:pt x="14555" y="5564"/>
                  <a:pt x="14550" y="5568"/>
                </a:cubicBezTo>
                <a:cubicBezTo>
                  <a:pt x="14548" y="5568"/>
                  <a:pt x="14548" y="5568"/>
                  <a:pt x="14546" y="5571"/>
                </a:cubicBezTo>
                <a:cubicBezTo>
                  <a:pt x="14546" y="5571"/>
                  <a:pt x="14543" y="5575"/>
                  <a:pt x="14543" y="5580"/>
                </a:cubicBezTo>
                <a:lnTo>
                  <a:pt x="14543" y="5602"/>
                </a:lnTo>
                <a:cubicBezTo>
                  <a:pt x="14543" y="5605"/>
                  <a:pt x="14542" y="5606"/>
                  <a:pt x="14542" y="5609"/>
                </a:cubicBezTo>
                <a:cubicBezTo>
                  <a:pt x="14539" y="5617"/>
                  <a:pt x="14537" y="5620"/>
                  <a:pt x="14535" y="5626"/>
                </a:cubicBezTo>
                <a:cubicBezTo>
                  <a:pt x="14543" y="5633"/>
                  <a:pt x="14553" y="5643"/>
                  <a:pt x="14559" y="5657"/>
                </a:cubicBezTo>
                <a:cubicBezTo>
                  <a:pt x="14566" y="5670"/>
                  <a:pt x="14570" y="5685"/>
                  <a:pt x="14577" y="5698"/>
                </a:cubicBezTo>
                <a:lnTo>
                  <a:pt x="14577" y="5725"/>
                </a:lnTo>
                <a:cubicBezTo>
                  <a:pt x="14586" y="5725"/>
                  <a:pt x="14590" y="5742"/>
                  <a:pt x="14590" y="5760"/>
                </a:cubicBezTo>
                <a:lnTo>
                  <a:pt x="14590" y="5800"/>
                </a:lnTo>
                <a:cubicBezTo>
                  <a:pt x="14590" y="5804"/>
                  <a:pt x="14590" y="5807"/>
                  <a:pt x="14592" y="5810"/>
                </a:cubicBezTo>
                <a:cubicBezTo>
                  <a:pt x="14594" y="5814"/>
                  <a:pt x="14597" y="5814"/>
                  <a:pt x="14599" y="5817"/>
                </a:cubicBezTo>
                <a:cubicBezTo>
                  <a:pt x="14606" y="5825"/>
                  <a:pt x="14606" y="5837"/>
                  <a:pt x="14606" y="5847"/>
                </a:cubicBezTo>
                <a:cubicBezTo>
                  <a:pt x="14606" y="5858"/>
                  <a:pt x="14608" y="5875"/>
                  <a:pt x="14614" y="5875"/>
                </a:cubicBezTo>
                <a:cubicBezTo>
                  <a:pt x="14608" y="5879"/>
                  <a:pt x="14608" y="5896"/>
                  <a:pt x="14610" y="5906"/>
                </a:cubicBezTo>
                <a:cubicBezTo>
                  <a:pt x="14612" y="5915"/>
                  <a:pt x="14612" y="5934"/>
                  <a:pt x="14606" y="5937"/>
                </a:cubicBezTo>
                <a:cubicBezTo>
                  <a:pt x="14602" y="5940"/>
                  <a:pt x="14597" y="5937"/>
                  <a:pt x="14594" y="5940"/>
                </a:cubicBezTo>
                <a:cubicBezTo>
                  <a:pt x="14592" y="5940"/>
                  <a:pt x="14592" y="5944"/>
                  <a:pt x="14590" y="5947"/>
                </a:cubicBezTo>
                <a:cubicBezTo>
                  <a:pt x="14586" y="5965"/>
                  <a:pt x="14582" y="5981"/>
                  <a:pt x="14584" y="6002"/>
                </a:cubicBezTo>
                <a:lnTo>
                  <a:pt x="14568" y="6002"/>
                </a:lnTo>
                <a:lnTo>
                  <a:pt x="14568" y="6071"/>
                </a:lnTo>
                <a:cubicBezTo>
                  <a:pt x="14568" y="6084"/>
                  <a:pt x="14566" y="6097"/>
                  <a:pt x="14559" y="6100"/>
                </a:cubicBezTo>
                <a:cubicBezTo>
                  <a:pt x="14566" y="6100"/>
                  <a:pt x="14572" y="6111"/>
                  <a:pt x="14572" y="6124"/>
                </a:cubicBezTo>
                <a:cubicBezTo>
                  <a:pt x="14575" y="6133"/>
                  <a:pt x="14573" y="6148"/>
                  <a:pt x="14575" y="6158"/>
                </a:cubicBezTo>
                <a:cubicBezTo>
                  <a:pt x="14578" y="6167"/>
                  <a:pt x="14579" y="6176"/>
                  <a:pt x="14581" y="6186"/>
                </a:cubicBezTo>
                <a:cubicBezTo>
                  <a:pt x="14586" y="6202"/>
                  <a:pt x="14586" y="6220"/>
                  <a:pt x="14584" y="6239"/>
                </a:cubicBezTo>
                <a:cubicBezTo>
                  <a:pt x="14582" y="6247"/>
                  <a:pt x="14582" y="6251"/>
                  <a:pt x="14580" y="6257"/>
                </a:cubicBezTo>
                <a:cubicBezTo>
                  <a:pt x="14580" y="6270"/>
                  <a:pt x="14581" y="6285"/>
                  <a:pt x="14590" y="6291"/>
                </a:cubicBezTo>
                <a:cubicBezTo>
                  <a:pt x="14592" y="6295"/>
                  <a:pt x="14597" y="6295"/>
                  <a:pt x="14599" y="6295"/>
                </a:cubicBezTo>
                <a:lnTo>
                  <a:pt x="14603" y="6288"/>
                </a:lnTo>
                <a:cubicBezTo>
                  <a:pt x="14608" y="6281"/>
                  <a:pt x="14615" y="6292"/>
                  <a:pt x="14622" y="6295"/>
                </a:cubicBezTo>
                <a:cubicBezTo>
                  <a:pt x="14628" y="6301"/>
                  <a:pt x="14636" y="6297"/>
                  <a:pt x="14636" y="6288"/>
                </a:cubicBezTo>
                <a:cubicBezTo>
                  <a:pt x="14646" y="6291"/>
                  <a:pt x="14658" y="6288"/>
                  <a:pt x="14666" y="6281"/>
                </a:cubicBezTo>
                <a:cubicBezTo>
                  <a:pt x="14680" y="6270"/>
                  <a:pt x="14691" y="6250"/>
                  <a:pt x="14705" y="6254"/>
                </a:cubicBezTo>
                <a:cubicBezTo>
                  <a:pt x="14711" y="6270"/>
                  <a:pt x="14725" y="6264"/>
                  <a:pt x="14737" y="6264"/>
                </a:cubicBezTo>
                <a:cubicBezTo>
                  <a:pt x="14741" y="6264"/>
                  <a:pt x="14748" y="6270"/>
                  <a:pt x="14752" y="6273"/>
                </a:cubicBezTo>
                <a:cubicBezTo>
                  <a:pt x="14763" y="6284"/>
                  <a:pt x="14776" y="6298"/>
                  <a:pt x="14787" y="6308"/>
                </a:cubicBezTo>
                <a:cubicBezTo>
                  <a:pt x="14794" y="6316"/>
                  <a:pt x="14799" y="6319"/>
                  <a:pt x="14804" y="6329"/>
                </a:cubicBezTo>
                <a:cubicBezTo>
                  <a:pt x="14809" y="6339"/>
                  <a:pt x="14807" y="6350"/>
                  <a:pt x="14805" y="6360"/>
                </a:cubicBezTo>
                <a:cubicBezTo>
                  <a:pt x="14814" y="6363"/>
                  <a:pt x="14820" y="6373"/>
                  <a:pt x="14826" y="6387"/>
                </a:cubicBezTo>
                <a:cubicBezTo>
                  <a:pt x="14830" y="6400"/>
                  <a:pt x="14830" y="6413"/>
                  <a:pt x="14832" y="6428"/>
                </a:cubicBezTo>
                <a:cubicBezTo>
                  <a:pt x="14834" y="6452"/>
                  <a:pt x="14836" y="6475"/>
                  <a:pt x="14830" y="6499"/>
                </a:cubicBezTo>
                <a:cubicBezTo>
                  <a:pt x="14828" y="6506"/>
                  <a:pt x="14826" y="6508"/>
                  <a:pt x="14826" y="6516"/>
                </a:cubicBezTo>
                <a:cubicBezTo>
                  <a:pt x="14826" y="6522"/>
                  <a:pt x="14826" y="6530"/>
                  <a:pt x="14824" y="6537"/>
                </a:cubicBezTo>
                <a:cubicBezTo>
                  <a:pt x="14821" y="6550"/>
                  <a:pt x="14812" y="6562"/>
                  <a:pt x="14805" y="6562"/>
                </a:cubicBezTo>
                <a:lnTo>
                  <a:pt x="14805" y="6581"/>
                </a:lnTo>
                <a:cubicBezTo>
                  <a:pt x="14801" y="6584"/>
                  <a:pt x="14796" y="6577"/>
                  <a:pt x="14794" y="6571"/>
                </a:cubicBezTo>
                <a:cubicBezTo>
                  <a:pt x="14792" y="6564"/>
                  <a:pt x="14794" y="6558"/>
                  <a:pt x="14794" y="6550"/>
                </a:cubicBezTo>
                <a:cubicBezTo>
                  <a:pt x="14796" y="6520"/>
                  <a:pt x="14796" y="6486"/>
                  <a:pt x="14792" y="6455"/>
                </a:cubicBezTo>
                <a:cubicBezTo>
                  <a:pt x="14794" y="6441"/>
                  <a:pt x="14781" y="6438"/>
                  <a:pt x="14779" y="6428"/>
                </a:cubicBezTo>
                <a:lnTo>
                  <a:pt x="14779" y="6410"/>
                </a:lnTo>
                <a:cubicBezTo>
                  <a:pt x="14779" y="6401"/>
                  <a:pt x="14770" y="6394"/>
                  <a:pt x="14765" y="6387"/>
                </a:cubicBezTo>
                <a:cubicBezTo>
                  <a:pt x="14754" y="6376"/>
                  <a:pt x="14746" y="6359"/>
                  <a:pt x="14739" y="6338"/>
                </a:cubicBezTo>
                <a:cubicBezTo>
                  <a:pt x="14730" y="6335"/>
                  <a:pt x="14719" y="6335"/>
                  <a:pt x="14711" y="6346"/>
                </a:cubicBezTo>
                <a:cubicBezTo>
                  <a:pt x="14703" y="6353"/>
                  <a:pt x="14696" y="6367"/>
                  <a:pt x="14688" y="6360"/>
                </a:cubicBezTo>
                <a:cubicBezTo>
                  <a:pt x="14683" y="6357"/>
                  <a:pt x="14679" y="6349"/>
                  <a:pt x="14674" y="6353"/>
                </a:cubicBezTo>
                <a:cubicBezTo>
                  <a:pt x="14670" y="6353"/>
                  <a:pt x="14670" y="6359"/>
                  <a:pt x="14668" y="6363"/>
                </a:cubicBezTo>
                <a:cubicBezTo>
                  <a:pt x="14663" y="6369"/>
                  <a:pt x="14657" y="6369"/>
                  <a:pt x="14652" y="6369"/>
                </a:cubicBezTo>
                <a:cubicBezTo>
                  <a:pt x="14632" y="6369"/>
                  <a:pt x="14610" y="6372"/>
                  <a:pt x="14598" y="6397"/>
                </a:cubicBezTo>
                <a:cubicBezTo>
                  <a:pt x="14606" y="6406"/>
                  <a:pt x="14617" y="6410"/>
                  <a:pt x="14626" y="6407"/>
                </a:cubicBezTo>
                <a:cubicBezTo>
                  <a:pt x="14628" y="6418"/>
                  <a:pt x="14628" y="6428"/>
                  <a:pt x="14622" y="6438"/>
                </a:cubicBezTo>
                <a:cubicBezTo>
                  <a:pt x="14615" y="6452"/>
                  <a:pt x="14624" y="6466"/>
                  <a:pt x="14626" y="6482"/>
                </a:cubicBezTo>
                <a:cubicBezTo>
                  <a:pt x="14628" y="6496"/>
                  <a:pt x="14628" y="6509"/>
                  <a:pt x="14624" y="6520"/>
                </a:cubicBezTo>
                <a:cubicBezTo>
                  <a:pt x="14634" y="6520"/>
                  <a:pt x="14639" y="6540"/>
                  <a:pt x="14641" y="6558"/>
                </a:cubicBezTo>
                <a:cubicBezTo>
                  <a:pt x="14644" y="6568"/>
                  <a:pt x="14644" y="6577"/>
                  <a:pt x="14641" y="6587"/>
                </a:cubicBezTo>
                <a:lnTo>
                  <a:pt x="14634" y="6608"/>
                </a:lnTo>
                <a:cubicBezTo>
                  <a:pt x="14632" y="6626"/>
                  <a:pt x="14641" y="6640"/>
                  <a:pt x="14639" y="6656"/>
                </a:cubicBezTo>
                <a:lnTo>
                  <a:pt x="14630" y="6656"/>
                </a:lnTo>
                <a:cubicBezTo>
                  <a:pt x="14632" y="6667"/>
                  <a:pt x="14626" y="6674"/>
                  <a:pt x="14620" y="6671"/>
                </a:cubicBezTo>
                <a:cubicBezTo>
                  <a:pt x="14616" y="6671"/>
                  <a:pt x="14615" y="6666"/>
                  <a:pt x="14612" y="6663"/>
                </a:cubicBezTo>
                <a:cubicBezTo>
                  <a:pt x="14606" y="6660"/>
                  <a:pt x="14600" y="6667"/>
                  <a:pt x="14598" y="6677"/>
                </a:cubicBezTo>
                <a:cubicBezTo>
                  <a:pt x="14594" y="6687"/>
                  <a:pt x="14599" y="6697"/>
                  <a:pt x="14603" y="6707"/>
                </a:cubicBezTo>
                <a:cubicBezTo>
                  <a:pt x="14599" y="6701"/>
                  <a:pt x="14592" y="6710"/>
                  <a:pt x="14590" y="6721"/>
                </a:cubicBezTo>
                <a:cubicBezTo>
                  <a:pt x="14588" y="6731"/>
                  <a:pt x="14581" y="6742"/>
                  <a:pt x="14577" y="6736"/>
                </a:cubicBezTo>
                <a:cubicBezTo>
                  <a:pt x="14575" y="6749"/>
                  <a:pt x="14583" y="6758"/>
                  <a:pt x="14590" y="6766"/>
                </a:cubicBezTo>
                <a:cubicBezTo>
                  <a:pt x="14597" y="6776"/>
                  <a:pt x="14600" y="6792"/>
                  <a:pt x="14592" y="6801"/>
                </a:cubicBezTo>
                <a:cubicBezTo>
                  <a:pt x="14590" y="6804"/>
                  <a:pt x="14588" y="6800"/>
                  <a:pt x="14584" y="6803"/>
                </a:cubicBezTo>
                <a:cubicBezTo>
                  <a:pt x="14577" y="6803"/>
                  <a:pt x="14570" y="6810"/>
                  <a:pt x="14566" y="6816"/>
                </a:cubicBezTo>
                <a:cubicBezTo>
                  <a:pt x="14562" y="6819"/>
                  <a:pt x="14559" y="6821"/>
                  <a:pt x="14557" y="6829"/>
                </a:cubicBezTo>
                <a:cubicBezTo>
                  <a:pt x="14555" y="6836"/>
                  <a:pt x="14557" y="6844"/>
                  <a:pt x="14561" y="6847"/>
                </a:cubicBezTo>
                <a:lnTo>
                  <a:pt x="14553" y="6847"/>
                </a:lnTo>
                <a:cubicBezTo>
                  <a:pt x="14548" y="6860"/>
                  <a:pt x="14539" y="6872"/>
                  <a:pt x="14531" y="6885"/>
                </a:cubicBezTo>
                <a:cubicBezTo>
                  <a:pt x="14528" y="6888"/>
                  <a:pt x="14526" y="6891"/>
                  <a:pt x="14524" y="6891"/>
                </a:cubicBezTo>
                <a:cubicBezTo>
                  <a:pt x="14519" y="6891"/>
                  <a:pt x="14517" y="6891"/>
                  <a:pt x="14515" y="6894"/>
                </a:cubicBezTo>
                <a:cubicBezTo>
                  <a:pt x="14510" y="6905"/>
                  <a:pt x="14526" y="6915"/>
                  <a:pt x="14521" y="6925"/>
                </a:cubicBezTo>
                <a:lnTo>
                  <a:pt x="14495" y="6925"/>
                </a:lnTo>
                <a:lnTo>
                  <a:pt x="14495" y="6935"/>
                </a:lnTo>
                <a:lnTo>
                  <a:pt x="14489" y="6935"/>
                </a:lnTo>
                <a:cubicBezTo>
                  <a:pt x="14489" y="6943"/>
                  <a:pt x="14488" y="6950"/>
                  <a:pt x="14490" y="6956"/>
                </a:cubicBezTo>
                <a:cubicBezTo>
                  <a:pt x="14484" y="6960"/>
                  <a:pt x="14477" y="6959"/>
                  <a:pt x="14472" y="6959"/>
                </a:cubicBezTo>
                <a:cubicBezTo>
                  <a:pt x="14470" y="6966"/>
                  <a:pt x="14473" y="6975"/>
                  <a:pt x="14475" y="6981"/>
                </a:cubicBezTo>
                <a:cubicBezTo>
                  <a:pt x="14468" y="6981"/>
                  <a:pt x="14462" y="6980"/>
                  <a:pt x="14457" y="6974"/>
                </a:cubicBezTo>
                <a:cubicBezTo>
                  <a:pt x="14453" y="6966"/>
                  <a:pt x="14450" y="6953"/>
                  <a:pt x="14455" y="6950"/>
                </a:cubicBezTo>
                <a:cubicBezTo>
                  <a:pt x="14457" y="6947"/>
                  <a:pt x="14459" y="6947"/>
                  <a:pt x="14462" y="6944"/>
                </a:cubicBezTo>
                <a:cubicBezTo>
                  <a:pt x="14462" y="6940"/>
                  <a:pt x="14462" y="6935"/>
                  <a:pt x="14459" y="6935"/>
                </a:cubicBezTo>
                <a:cubicBezTo>
                  <a:pt x="14455" y="6926"/>
                  <a:pt x="14450" y="6913"/>
                  <a:pt x="14446" y="6901"/>
                </a:cubicBezTo>
                <a:cubicBezTo>
                  <a:pt x="14453" y="6901"/>
                  <a:pt x="14457" y="6895"/>
                  <a:pt x="14457" y="6885"/>
                </a:cubicBezTo>
                <a:cubicBezTo>
                  <a:pt x="14457" y="6875"/>
                  <a:pt x="14452" y="6867"/>
                  <a:pt x="14448" y="6864"/>
                </a:cubicBezTo>
                <a:lnTo>
                  <a:pt x="14468" y="6854"/>
                </a:lnTo>
                <a:cubicBezTo>
                  <a:pt x="14468" y="6841"/>
                  <a:pt x="14471" y="6826"/>
                  <a:pt x="14475" y="6816"/>
                </a:cubicBezTo>
                <a:cubicBezTo>
                  <a:pt x="14473" y="6813"/>
                  <a:pt x="14469" y="6810"/>
                  <a:pt x="14466" y="6807"/>
                </a:cubicBezTo>
                <a:cubicBezTo>
                  <a:pt x="14479" y="6807"/>
                  <a:pt x="14486" y="6785"/>
                  <a:pt x="14489" y="6766"/>
                </a:cubicBezTo>
                <a:cubicBezTo>
                  <a:pt x="14491" y="6748"/>
                  <a:pt x="14495" y="6732"/>
                  <a:pt x="14497" y="6711"/>
                </a:cubicBezTo>
                <a:cubicBezTo>
                  <a:pt x="14499" y="6701"/>
                  <a:pt x="14499" y="6689"/>
                  <a:pt x="14503" y="6680"/>
                </a:cubicBezTo>
                <a:cubicBezTo>
                  <a:pt x="14508" y="6673"/>
                  <a:pt x="14516" y="6670"/>
                  <a:pt x="14521" y="6680"/>
                </a:cubicBezTo>
                <a:cubicBezTo>
                  <a:pt x="14520" y="6676"/>
                  <a:pt x="14523" y="6673"/>
                  <a:pt x="14525" y="6673"/>
                </a:cubicBezTo>
                <a:cubicBezTo>
                  <a:pt x="14528" y="6673"/>
                  <a:pt x="14530" y="6676"/>
                  <a:pt x="14533" y="6680"/>
                </a:cubicBezTo>
                <a:cubicBezTo>
                  <a:pt x="14537" y="6680"/>
                  <a:pt x="14539" y="6670"/>
                  <a:pt x="14537" y="6663"/>
                </a:cubicBezTo>
                <a:cubicBezTo>
                  <a:pt x="14535" y="6655"/>
                  <a:pt x="14531" y="6649"/>
                  <a:pt x="14531" y="6642"/>
                </a:cubicBezTo>
                <a:cubicBezTo>
                  <a:pt x="14531" y="6636"/>
                  <a:pt x="14535" y="6626"/>
                  <a:pt x="14539" y="6633"/>
                </a:cubicBezTo>
                <a:cubicBezTo>
                  <a:pt x="14537" y="6615"/>
                  <a:pt x="14535" y="6601"/>
                  <a:pt x="14535" y="6584"/>
                </a:cubicBezTo>
                <a:lnTo>
                  <a:pt x="14535" y="6574"/>
                </a:lnTo>
                <a:cubicBezTo>
                  <a:pt x="14535" y="6568"/>
                  <a:pt x="14537" y="6564"/>
                  <a:pt x="14539" y="6558"/>
                </a:cubicBezTo>
                <a:cubicBezTo>
                  <a:pt x="14543" y="6543"/>
                  <a:pt x="14544" y="6527"/>
                  <a:pt x="14542" y="6512"/>
                </a:cubicBezTo>
                <a:cubicBezTo>
                  <a:pt x="14539" y="6502"/>
                  <a:pt x="14537" y="6493"/>
                  <a:pt x="14537" y="6486"/>
                </a:cubicBezTo>
                <a:cubicBezTo>
                  <a:pt x="14539" y="6475"/>
                  <a:pt x="14548" y="6472"/>
                  <a:pt x="14550" y="6478"/>
                </a:cubicBezTo>
                <a:cubicBezTo>
                  <a:pt x="14557" y="6468"/>
                  <a:pt x="14561" y="6458"/>
                  <a:pt x="14568" y="6447"/>
                </a:cubicBezTo>
                <a:cubicBezTo>
                  <a:pt x="14561" y="6437"/>
                  <a:pt x="14559" y="6425"/>
                  <a:pt x="14561" y="6410"/>
                </a:cubicBezTo>
                <a:cubicBezTo>
                  <a:pt x="14550" y="6410"/>
                  <a:pt x="14541" y="6406"/>
                  <a:pt x="14533" y="6397"/>
                </a:cubicBezTo>
                <a:cubicBezTo>
                  <a:pt x="14530" y="6403"/>
                  <a:pt x="14521" y="6400"/>
                  <a:pt x="14521" y="6394"/>
                </a:cubicBezTo>
                <a:cubicBezTo>
                  <a:pt x="14517" y="6373"/>
                  <a:pt x="14506" y="6356"/>
                  <a:pt x="14497" y="6342"/>
                </a:cubicBezTo>
                <a:cubicBezTo>
                  <a:pt x="14495" y="6338"/>
                  <a:pt x="14495" y="6335"/>
                  <a:pt x="14495" y="6332"/>
                </a:cubicBezTo>
                <a:cubicBezTo>
                  <a:pt x="14495" y="6325"/>
                  <a:pt x="14504" y="6325"/>
                  <a:pt x="14506" y="6319"/>
                </a:cubicBezTo>
                <a:cubicBezTo>
                  <a:pt x="14510" y="6312"/>
                  <a:pt x="14503" y="6304"/>
                  <a:pt x="14499" y="6298"/>
                </a:cubicBezTo>
                <a:cubicBezTo>
                  <a:pt x="14495" y="6291"/>
                  <a:pt x="14495" y="6280"/>
                  <a:pt x="14500" y="6280"/>
                </a:cubicBezTo>
                <a:cubicBezTo>
                  <a:pt x="14496" y="6279"/>
                  <a:pt x="14493" y="6270"/>
                  <a:pt x="14493" y="6264"/>
                </a:cubicBezTo>
                <a:cubicBezTo>
                  <a:pt x="14493" y="6257"/>
                  <a:pt x="14495" y="6251"/>
                  <a:pt x="14497" y="6245"/>
                </a:cubicBezTo>
                <a:cubicBezTo>
                  <a:pt x="14501" y="6223"/>
                  <a:pt x="14503" y="6202"/>
                  <a:pt x="14499" y="6182"/>
                </a:cubicBezTo>
                <a:cubicBezTo>
                  <a:pt x="14503" y="6179"/>
                  <a:pt x="14506" y="6179"/>
                  <a:pt x="14511" y="6176"/>
                </a:cubicBezTo>
                <a:cubicBezTo>
                  <a:pt x="14513" y="6164"/>
                  <a:pt x="14503" y="6154"/>
                  <a:pt x="14506" y="6145"/>
                </a:cubicBezTo>
                <a:cubicBezTo>
                  <a:pt x="14506" y="6141"/>
                  <a:pt x="14511" y="6139"/>
                  <a:pt x="14511" y="6134"/>
                </a:cubicBezTo>
                <a:cubicBezTo>
                  <a:pt x="14513" y="6127"/>
                  <a:pt x="14509" y="6121"/>
                  <a:pt x="14503" y="6117"/>
                </a:cubicBezTo>
                <a:cubicBezTo>
                  <a:pt x="14499" y="6114"/>
                  <a:pt x="14495" y="6111"/>
                  <a:pt x="14493" y="6104"/>
                </a:cubicBezTo>
                <a:cubicBezTo>
                  <a:pt x="14488" y="6087"/>
                  <a:pt x="14508" y="6071"/>
                  <a:pt x="14501" y="6049"/>
                </a:cubicBezTo>
                <a:cubicBezTo>
                  <a:pt x="14499" y="6043"/>
                  <a:pt x="14493" y="6036"/>
                  <a:pt x="14493" y="6027"/>
                </a:cubicBezTo>
                <a:cubicBezTo>
                  <a:pt x="14497" y="6021"/>
                  <a:pt x="14503" y="6015"/>
                  <a:pt x="14511" y="6012"/>
                </a:cubicBezTo>
                <a:lnTo>
                  <a:pt x="14503" y="6002"/>
                </a:lnTo>
                <a:cubicBezTo>
                  <a:pt x="14507" y="6002"/>
                  <a:pt x="14508" y="5999"/>
                  <a:pt x="14511" y="5999"/>
                </a:cubicBezTo>
                <a:cubicBezTo>
                  <a:pt x="14508" y="5984"/>
                  <a:pt x="14508" y="5968"/>
                  <a:pt x="14511" y="5953"/>
                </a:cubicBezTo>
                <a:cubicBezTo>
                  <a:pt x="14513" y="5940"/>
                  <a:pt x="14519" y="5930"/>
                  <a:pt x="14519" y="5916"/>
                </a:cubicBezTo>
                <a:cubicBezTo>
                  <a:pt x="14519" y="5903"/>
                  <a:pt x="14513" y="5888"/>
                  <a:pt x="14503" y="5893"/>
                </a:cubicBezTo>
                <a:cubicBezTo>
                  <a:pt x="14507" y="5885"/>
                  <a:pt x="14509" y="5878"/>
                  <a:pt x="14513" y="5872"/>
                </a:cubicBezTo>
                <a:cubicBezTo>
                  <a:pt x="14507" y="5869"/>
                  <a:pt x="14501" y="5860"/>
                  <a:pt x="14499" y="5851"/>
                </a:cubicBezTo>
                <a:cubicBezTo>
                  <a:pt x="14497" y="5839"/>
                  <a:pt x="14499" y="5831"/>
                  <a:pt x="14499" y="5820"/>
                </a:cubicBezTo>
                <a:cubicBezTo>
                  <a:pt x="14499" y="5813"/>
                  <a:pt x="14501" y="5807"/>
                  <a:pt x="14503" y="5800"/>
                </a:cubicBezTo>
                <a:cubicBezTo>
                  <a:pt x="14507" y="5797"/>
                  <a:pt x="14509" y="5797"/>
                  <a:pt x="14509" y="5794"/>
                </a:cubicBezTo>
                <a:cubicBezTo>
                  <a:pt x="14509" y="5791"/>
                  <a:pt x="14508" y="5786"/>
                  <a:pt x="14506" y="5786"/>
                </a:cubicBezTo>
                <a:cubicBezTo>
                  <a:pt x="14501" y="5769"/>
                  <a:pt x="14493" y="5757"/>
                  <a:pt x="14484" y="5745"/>
                </a:cubicBezTo>
                <a:cubicBezTo>
                  <a:pt x="14484" y="5739"/>
                  <a:pt x="14489" y="5735"/>
                  <a:pt x="14489" y="5729"/>
                </a:cubicBezTo>
                <a:cubicBezTo>
                  <a:pt x="14493" y="5704"/>
                  <a:pt x="14464" y="5695"/>
                  <a:pt x="14468" y="5670"/>
                </a:cubicBezTo>
                <a:cubicBezTo>
                  <a:pt x="14472" y="5673"/>
                  <a:pt x="14477" y="5660"/>
                  <a:pt x="14475" y="5654"/>
                </a:cubicBezTo>
                <a:cubicBezTo>
                  <a:pt x="14473" y="5646"/>
                  <a:pt x="14471" y="5636"/>
                  <a:pt x="14475" y="5630"/>
                </a:cubicBezTo>
                <a:cubicBezTo>
                  <a:pt x="14471" y="5620"/>
                  <a:pt x="14474" y="5602"/>
                  <a:pt x="14477" y="5592"/>
                </a:cubicBezTo>
                <a:cubicBezTo>
                  <a:pt x="14479" y="5583"/>
                  <a:pt x="14479" y="5564"/>
                  <a:pt x="14472" y="5561"/>
                </a:cubicBezTo>
                <a:cubicBezTo>
                  <a:pt x="14481" y="5555"/>
                  <a:pt x="14491" y="5540"/>
                  <a:pt x="14495" y="5527"/>
                </a:cubicBezTo>
                <a:cubicBezTo>
                  <a:pt x="14499" y="5514"/>
                  <a:pt x="14501" y="5496"/>
                  <a:pt x="14511" y="5496"/>
                </a:cubicBezTo>
                <a:cubicBezTo>
                  <a:pt x="14499" y="5477"/>
                  <a:pt x="14503" y="5443"/>
                  <a:pt x="14515" y="5425"/>
                </a:cubicBezTo>
                <a:cubicBezTo>
                  <a:pt x="14506" y="5405"/>
                  <a:pt x="14499" y="5378"/>
                  <a:pt x="14501" y="5353"/>
                </a:cubicBezTo>
                <a:cubicBezTo>
                  <a:pt x="14497" y="5350"/>
                  <a:pt x="14493" y="5350"/>
                  <a:pt x="14489" y="5350"/>
                </a:cubicBezTo>
                <a:cubicBezTo>
                  <a:pt x="14499" y="5340"/>
                  <a:pt x="14508" y="5329"/>
                  <a:pt x="14519" y="5316"/>
                </a:cubicBezTo>
                <a:cubicBezTo>
                  <a:pt x="14521" y="5312"/>
                  <a:pt x="14524" y="5313"/>
                  <a:pt x="14524" y="5309"/>
                </a:cubicBezTo>
                <a:cubicBezTo>
                  <a:pt x="14526" y="5303"/>
                  <a:pt x="14521" y="5295"/>
                  <a:pt x="14519" y="5288"/>
                </a:cubicBezTo>
                <a:cubicBezTo>
                  <a:pt x="14513" y="5275"/>
                  <a:pt x="14503" y="5265"/>
                  <a:pt x="14497" y="5251"/>
                </a:cubicBezTo>
                <a:cubicBezTo>
                  <a:pt x="14495" y="5247"/>
                  <a:pt x="14492" y="5244"/>
                  <a:pt x="14490" y="5244"/>
                </a:cubicBezTo>
                <a:cubicBezTo>
                  <a:pt x="14486" y="5241"/>
                  <a:pt x="14481" y="5248"/>
                  <a:pt x="14477" y="5244"/>
                </a:cubicBezTo>
                <a:cubicBezTo>
                  <a:pt x="14472" y="5244"/>
                  <a:pt x="14470" y="5238"/>
                  <a:pt x="14468" y="5238"/>
                </a:cubicBezTo>
                <a:cubicBezTo>
                  <a:pt x="14464" y="5235"/>
                  <a:pt x="14457" y="5235"/>
                  <a:pt x="14450" y="5231"/>
                </a:cubicBezTo>
                <a:cubicBezTo>
                  <a:pt x="14444" y="5227"/>
                  <a:pt x="14440" y="5220"/>
                  <a:pt x="14440" y="5210"/>
                </a:cubicBezTo>
                <a:cubicBezTo>
                  <a:pt x="14432" y="5214"/>
                  <a:pt x="14426" y="5216"/>
                  <a:pt x="14422" y="5213"/>
                </a:cubicBezTo>
                <a:cubicBezTo>
                  <a:pt x="14415" y="5210"/>
                  <a:pt x="14410" y="5201"/>
                  <a:pt x="14415" y="5189"/>
                </a:cubicBezTo>
                <a:cubicBezTo>
                  <a:pt x="14419" y="5173"/>
                  <a:pt x="14442" y="5179"/>
                  <a:pt x="14444" y="5158"/>
                </a:cubicBezTo>
                <a:cubicBezTo>
                  <a:pt x="14446" y="5152"/>
                  <a:pt x="14442" y="5142"/>
                  <a:pt x="14442" y="5135"/>
                </a:cubicBezTo>
                <a:cubicBezTo>
                  <a:pt x="14442" y="5129"/>
                  <a:pt x="14444" y="5121"/>
                  <a:pt x="14444" y="5114"/>
                </a:cubicBezTo>
                <a:cubicBezTo>
                  <a:pt x="14446" y="5095"/>
                  <a:pt x="14442" y="5074"/>
                  <a:pt x="14437" y="5053"/>
                </a:cubicBezTo>
                <a:cubicBezTo>
                  <a:pt x="14437" y="5050"/>
                  <a:pt x="14435" y="5046"/>
                  <a:pt x="14433" y="5043"/>
                </a:cubicBezTo>
                <a:cubicBezTo>
                  <a:pt x="14430" y="5039"/>
                  <a:pt x="14426" y="5039"/>
                  <a:pt x="14424" y="5039"/>
                </a:cubicBezTo>
                <a:cubicBezTo>
                  <a:pt x="14420" y="5036"/>
                  <a:pt x="14416" y="5030"/>
                  <a:pt x="14410" y="5026"/>
                </a:cubicBezTo>
                <a:cubicBezTo>
                  <a:pt x="14406" y="5023"/>
                  <a:pt x="14400" y="5023"/>
                  <a:pt x="14397" y="5030"/>
                </a:cubicBezTo>
                <a:cubicBezTo>
                  <a:pt x="14390" y="5019"/>
                  <a:pt x="14385" y="5012"/>
                  <a:pt x="14375" y="5009"/>
                </a:cubicBezTo>
                <a:cubicBezTo>
                  <a:pt x="14367" y="5006"/>
                  <a:pt x="14355" y="5008"/>
                  <a:pt x="14351" y="5018"/>
                </a:cubicBezTo>
                <a:cubicBezTo>
                  <a:pt x="14344" y="5033"/>
                  <a:pt x="14349" y="5050"/>
                  <a:pt x="14353" y="5067"/>
                </a:cubicBezTo>
                <a:cubicBezTo>
                  <a:pt x="14346" y="5067"/>
                  <a:pt x="14341" y="5077"/>
                  <a:pt x="14341" y="5083"/>
                </a:cubicBezTo>
                <a:cubicBezTo>
                  <a:pt x="14341" y="5094"/>
                  <a:pt x="14346" y="5101"/>
                  <a:pt x="14351" y="5104"/>
                </a:cubicBezTo>
                <a:cubicBezTo>
                  <a:pt x="14341" y="5117"/>
                  <a:pt x="14335" y="5132"/>
                  <a:pt x="14331" y="5152"/>
                </a:cubicBezTo>
                <a:cubicBezTo>
                  <a:pt x="14329" y="5158"/>
                  <a:pt x="14331" y="5172"/>
                  <a:pt x="14335" y="5169"/>
                </a:cubicBezTo>
                <a:cubicBezTo>
                  <a:pt x="14335" y="5176"/>
                  <a:pt x="14329" y="5183"/>
                  <a:pt x="14324" y="5183"/>
                </a:cubicBezTo>
                <a:lnTo>
                  <a:pt x="14309" y="5183"/>
                </a:lnTo>
                <a:cubicBezTo>
                  <a:pt x="14302" y="5186"/>
                  <a:pt x="14297" y="5197"/>
                  <a:pt x="14295" y="5210"/>
                </a:cubicBezTo>
                <a:cubicBezTo>
                  <a:pt x="14295" y="5220"/>
                  <a:pt x="14297" y="5235"/>
                  <a:pt x="14299" y="5244"/>
                </a:cubicBezTo>
                <a:cubicBezTo>
                  <a:pt x="14302" y="5254"/>
                  <a:pt x="14305" y="5272"/>
                  <a:pt x="14297" y="5275"/>
                </a:cubicBezTo>
                <a:cubicBezTo>
                  <a:pt x="14293" y="5279"/>
                  <a:pt x="14286" y="5275"/>
                  <a:pt x="14284" y="5282"/>
                </a:cubicBezTo>
                <a:cubicBezTo>
                  <a:pt x="14282" y="5288"/>
                  <a:pt x="14287" y="5291"/>
                  <a:pt x="14287" y="5299"/>
                </a:cubicBezTo>
                <a:cubicBezTo>
                  <a:pt x="14287" y="5306"/>
                  <a:pt x="14282" y="5309"/>
                  <a:pt x="14280" y="5316"/>
                </a:cubicBezTo>
                <a:cubicBezTo>
                  <a:pt x="14277" y="5322"/>
                  <a:pt x="14282" y="5329"/>
                  <a:pt x="14287" y="5337"/>
                </a:cubicBezTo>
                <a:cubicBezTo>
                  <a:pt x="14291" y="5350"/>
                  <a:pt x="14288" y="5363"/>
                  <a:pt x="14288" y="5378"/>
                </a:cubicBezTo>
                <a:cubicBezTo>
                  <a:pt x="14286" y="5398"/>
                  <a:pt x="14284" y="5415"/>
                  <a:pt x="14277" y="5431"/>
                </a:cubicBezTo>
                <a:cubicBezTo>
                  <a:pt x="14275" y="5439"/>
                  <a:pt x="14273" y="5446"/>
                  <a:pt x="14273" y="5452"/>
                </a:cubicBezTo>
                <a:cubicBezTo>
                  <a:pt x="14273" y="5455"/>
                  <a:pt x="14275" y="5459"/>
                  <a:pt x="14275" y="5462"/>
                </a:cubicBezTo>
                <a:cubicBezTo>
                  <a:pt x="14280" y="5480"/>
                  <a:pt x="14273" y="5503"/>
                  <a:pt x="14262" y="5506"/>
                </a:cubicBezTo>
                <a:cubicBezTo>
                  <a:pt x="14269" y="5506"/>
                  <a:pt x="14271" y="5520"/>
                  <a:pt x="14269" y="5530"/>
                </a:cubicBezTo>
                <a:cubicBezTo>
                  <a:pt x="14267" y="5540"/>
                  <a:pt x="14262" y="5549"/>
                  <a:pt x="14265" y="5558"/>
                </a:cubicBezTo>
                <a:cubicBezTo>
                  <a:pt x="14258" y="5562"/>
                  <a:pt x="14248" y="5564"/>
                  <a:pt x="14242" y="5568"/>
                </a:cubicBezTo>
                <a:cubicBezTo>
                  <a:pt x="14246" y="5574"/>
                  <a:pt x="14244" y="5586"/>
                  <a:pt x="14240" y="5592"/>
                </a:cubicBezTo>
                <a:cubicBezTo>
                  <a:pt x="14236" y="5599"/>
                  <a:pt x="14229" y="5602"/>
                  <a:pt x="14226" y="5605"/>
                </a:cubicBezTo>
                <a:cubicBezTo>
                  <a:pt x="14222" y="5613"/>
                  <a:pt x="14222" y="5627"/>
                  <a:pt x="14226" y="5630"/>
                </a:cubicBezTo>
                <a:cubicBezTo>
                  <a:pt x="14222" y="5643"/>
                  <a:pt x="14214" y="5657"/>
                  <a:pt x="14202" y="5654"/>
                </a:cubicBezTo>
                <a:cubicBezTo>
                  <a:pt x="14200" y="5654"/>
                  <a:pt x="14198" y="5651"/>
                  <a:pt x="14195" y="5651"/>
                </a:cubicBezTo>
                <a:cubicBezTo>
                  <a:pt x="14191" y="5651"/>
                  <a:pt x="14189" y="5657"/>
                  <a:pt x="14186" y="5664"/>
                </a:cubicBezTo>
                <a:cubicBezTo>
                  <a:pt x="14180" y="5677"/>
                  <a:pt x="14171" y="5688"/>
                  <a:pt x="14160" y="5691"/>
                </a:cubicBezTo>
                <a:cubicBezTo>
                  <a:pt x="14153" y="5691"/>
                  <a:pt x="14145" y="5692"/>
                  <a:pt x="14145" y="5701"/>
                </a:cubicBezTo>
                <a:cubicBezTo>
                  <a:pt x="14145" y="5711"/>
                  <a:pt x="14157" y="5714"/>
                  <a:pt x="14157" y="5729"/>
                </a:cubicBezTo>
                <a:cubicBezTo>
                  <a:pt x="14157" y="5732"/>
                  <a:pt x="14156" y="5732"/>
                  <a:pt x="14156" y="5735"/>
                </a:cubicBezTo>
                <a:cubicBezTo>
                  <a:pt x="14140" y="5763"/>
                  <a:pt x="14154" y="5810"/>
                  <a:pt x="14138" y="5838"/>
                </a:cubicBezTo>
                <a:cubicBezTo>
                  <a:pt x="14145" y="5851"/>
                  <a:pt x="14147" y="5872"/>
                  <a:pt x="14145" y="5888"/>
                </a:cubicBezTo>
                <a:cubicBezTo>
                  <a:pt x="14142" y="5903"/>
                  <a:pt x="14147" y="5912"/>
                  <a:pt x="14145" y="5930"/>
                </a:cubicBezTo>
                <a:cubicBezTo>
                  <a:pt x="14145" y="5937"/>
                  <a:pt x="14142" y="5940"/>
                  <a:pt x="14140" y="5947"/>
                </a:cubicBezTo>
                <a:cubicBezTo>
                  <a:pt x="14140" y="5953"/>
                  <a:pt x="14140" y="5960"/>
                  <a:pt x="14145" y="5960"/>
                </a:cubicBezTo>
                <a:cubicBezTo>
                  <a:pt x="14147" y="5956"/>
                  <a:pt x="14151" y="5957"/>
                  <a:pt x="14153" y="5953"/>
                </a:cubicBezTo>
                <a:cubicBezTo>
                  <a:pt x="14151" y="5971"/>
                  <a:pt x="14162" y="5984"/>
                  <a:pt x="14164" y="5999"/>
                </a:cubicBezTo>
                <a:cubicBezTo>
                  <a:pt x="14171" y="6028"/>
                  <a:pt x="14149" y="6067"/>
                  <a:pt x="14160" y="6093"/>
                </a:cubicBezTo>
                <a:cubicBezTo>
                  <a:pt x="14153" y="6114"/>
                  <a:pt x="14149" y="6142"/>
                  <a:pt x="14160" y="6155"/>
                </a:cubicBezTo>
                <a:cubicBezTo>
                  <a:pt x="14164" y="6161"/>
                  <a:pt x="14172" y="6161"/>
                  <a:pt x="14176" y="6161"/>
                </a:cubicBezTo>
                <a:cubicBezTo>
                  <a:pt x="14186" y="6164"/>
                  <a:pt x="14198" y="6164"/>
                  <a:pt x="14209" y="6168"/>
                </a:cubicBezTo>
                <a:cubicBezTo>
                  <a:pt x="14212" y="6168"/>
                  <a:pt x="14213" y="6167"/>
                  <a:pt x="14213" y="6172"/>
                </a:cubicBezTo>
                <a:cubicBezTo>
                  <a:pt x="14215" y="6175"/>
                  <a:pt x="14214" y="6179"/>
                  <a:pt x="14216" y="6182"/>
                </a:cubicBezTo>
                <a:cubicBezTo>
                  <a:pt x="14218" y="6192"/>
                  <a:pt x="14226" y="6198"/>
                  <a:pt x="14226" y="6210"/>
                </a:cubicBezTo>
                <a:cubicBezTo>
                  <a:pt x="14226" y="6213"/>
                  <a:pt x="14224" y="6217"/>
                  <a:pt x="14224" y="6220"/>
                </a:cubicBezTo>
                <a:cubicBezTo>
                  <a:pt x="14222" y="6233"/>
                  <a:pt x="14231" y="6244"/>
                  <a:pt x="14240" y="6254"/>
                </a:cubicBezTo>
                <a:cubicBezTo>
                  <a:pt x="14247" y="6260"/>
                  <a:pt x="14255" y="6273"/>
                  <a:pt x="14251" y="6288"/>
                </a:cubicBezTo>
                <a:cubicBezTo>
                  <a:pt x="14251" y="6291"/>
                  <a:pt x="14249" y="6292"/>
                  <a:pt x="14249" y="6295"/>
                </a:cubicBezTo>
                <a:cubicBezTo>
                  <a:pt x="14249" y="6298"/>
                  <a:pt x="14251" y="6301"/>
                  <a:pt x="14251" y="6304"/>
                </a:cubicBezTo>
                <a:cubicBezTo>
                  <a:pt x="14255" y="6316"/>
                  <a:pt x="14255" y="6329"/>
                  <a:pt x="14249" y="6335"/>
                </a:cubicBezTo>
                <a:cubicBezTo>
                  <a:pt x="14251" y="6342"/>
                  <a:pt x="14258" y="6338"/>
                  <a:pt x="14260" y="6342"/>
                </a:cubicBezTo>
                <a:cubicBezTo>
                  <a:pt x="14263" y="6347"/>
                  <a:pt x="14265" y="6350"/>
                  <a:pt x="14265" y="6356"/>
                </a:cubicBezTo>
                <a:cubicBezTo>
                  <a:pt x="14269" y="6376"/>
                  <a:pt x="14273" y="6400"/>
                  <a:pt x="14277" y="6421"/>
                </a:cubicBezTo>
                <a:cubicBezTo>
                  <a:pt x="14267" y="6428"/>
                  <a:pt x="14271" y="6456"/>
                  <a:pt x="14266" y="6475"/>
                </a:cubicBezTo>
                <a:cubicBezTo>
                  <a:pt x="14264" y="6487"/>
                  <a:pt x="14255" y="6493"/>
                  <a:pt x="14249" y="6499"/>
                </a:cubicBezTo>
                <a:cubicBezTo>
                  <a:pt x="14244" y="6502"/>
                  <a:pt x="14240" y="6506"/>
                  <a:pt x="14236" y="6506"/>
                </a:cubicBezTo>
                <a:cubicBezTo>
                  <a:pt x="14229" y="6506"/>
                  <a:pt x="14226" y="6496"/>
                  <a:pt x="14224" y="6486"/>
                </a:cubicBezTo>
                <a:cubicBezTo>
                  <a:pt x="14222" y="6475"/>
                  <a:pt x="14222" y="6465"/>
                  <a:pt x="14220" y="6459"/>
                </a:cubicBezTo>
                <a:cubicBezTo>
                  <a:pt x="14218" y="6452"/>
                  <a:pt x="14208" y="6444"/>
                  <a:pt x="14204" y="6453"/>
                </a:cubicBezTo>
                <a:cubicBezTo>
                  <a:pt x="14200" y="6431"/>
                  <a:pt x="14193" y="6410"/>
                  <a:pt x="14182" y="6397"/>
                </a:cubicBezTo>
                <a:cubicBezTo>
                  <a:pt x="14178" y="6390"/>
                  <a:pt x="14175" y="6387"/>
                  <a:pt x="14169" y="6387"/>
                </a:cubicBezTo>
                <a:cubicBezTo>
                  <a:pt x="14165" y="6387"/>
                  <a:pt x="14158" y="6390"/>
                  <a:pt x="14156" y="6397"/>
                </a:cubicBezTo>
                <a:cubicBezTo>
                  <a:pt x="14149" y="6387"/>
                  <a:pt x="14142" y="6381"/>
                  <a:pt x="14135" y="6369"/>
                </a:cubicBezTo>
                <a:cubicBezTo>
                  <a:pt x="14127" y="6356"/>
                  <a:pt x="14117" y="6346"/>
                  <a:pt x="14107" y="6332"/>
                </a:cubicBezTo>
                <a:lnTo>
                  <a:pt x="14073" y="6301"/>
                </a:lnTo>
                <a:cubicBezTo>
                  <a:pt x="14066" y="6298"/>
                  <a:pt x="14058" y="6291"/>
                  <a:pt x="14051" y="6281"/>
                </a:cubicBezTo>
                <a:cubicBezTo>
                  <a:pt x="14049" y="6273"/>
                  <a:pt x="14047" y="6267"/>
                  <a:pt x="14042" y="6260"/>
                </a:cubicBezTo>
                <a:cubicBezTo>
                  <a:pt x="14040" y="6254"/>
                  <a:pt x="14034" y="6250"/>
                  <a:pt x="14029" y="6254"/>
                </a:cubicBezTo>
                <a:cubicBezTo>
                  <a:pt x="14020" y="6233"/>
                  <a:pt x="14010" y="6216"/>
                  <a:pt x="13996" y="6202"/>
                </a:cubicBezTo>
                <a:cubicBezTo>
                  <a:pt x="13994" y="6198"/>
                  <a:pt x="13992" y="6198"/>
                  <a:pt x="13988" y="6195"/>
                </a:cubicBezTo>
                <a:lnTo>
                  <a:pt x="13981" y="6195"/>
                </a:lnTo>
                <a:cubicBezTo>
                  <a:pt x="13976" y="6190"/>
                  <a:pt x="13971" y="6185"/>
                  <a:pt x="13967" y="6181"/>
                </a:cubicBezTo>
                <a:cubicBezTo>
                  <a:pt x="13966" y="6182"/>
                  <a:pt x="13964" y="6183"/>
                  <a:pt x="13963" y="6183"/>
                </a:cubicBezTo>
                <a:cubicBezTo>
                  <a:pt x="13961" y="6182"/>
                  <a:pt x="13960" y="6181"/>
                  <a:pt x="13958" y="6180"/>
                </a:cubicBezTo>
                <a:cubicBezTo>
                  <a:pt x="13958" y="6181"/>
                  <a:pt x="13958" y="6183"/>
                  <a:pt x="13958" y="6185"/>
                </a:cubicBezTo>
                <a:cubicBezTo>
                  <a:pt x="13954" y="6187"/>
                  <a:pt x="13949" y="6188"/>
                  <a:pt x="13944" y="6191"/>
                </a:cubicBezTo>
                <a:cubicBezTo>
                  <a:pt x="13946" y="6184"/>
                  <a:pt x="13946" y="6181"/>
                  <a:pt x="13948" y="6174"/>
                </a:cubicBezTo>
                <a:cubicBezTo>
                  <a:pt x="13934" y="6174"/>
                  <a:pt x="13918" y="6168"/>
                  <a:pt x="13904" y="6161"/>
                </a:cubicBezTo>
                <a:cubicBezTo>
                  <a:pt x="13894" y="6168"/>
                  <a:pt x="13882" y="6165"/>
                  <a:pt x="13873" y="6150"/>
                </a:cubicBezTo>
                <a:cubicBezTo>
                  <a:pt x="13869" y="6157"/>
                  <a:pt x="13862" y="6168"/>
                  <a:pt x="13855" y="6171"/>
                </a:cubicBezTo>
                <a:cubicBezTo>
                  <a:pt x="13849" y="6175"/>
                  <a:pt x="13840" y="6175"/>
                  <a:pt x="13835" y="6165"/>
                </a:cubicBezTo>
                <a:cubicBezTo>
                  <a:pt x="13833" y="6157"/>
                  <a:pt x="13831" y="6150"/>
                  <a:pt x="13829" y="6147"/>
                </a:cubicBezTo>
                <a:cubicBezTo>
                  <a:pt x="13825" y="6143"/>
                  <a:pt x="13818" y="6143"/>
                  <a:pt x="13813" y="6147"/>
                </a:cubicBezTo>
                <a:cubicBezTo>
                  <a:pt x="13807" y="6147"/>
                  <a:pt x="13800" y="6140"/>
                  <a:pt x="13802" y="6134"/>
                </a:cubicBezTo>
                <a:cubicBezTo>
                  <a:pt x="13813" y="6100"/>
                  <a:pt x="13785" y="6059"/>
                  <a:pt x="13767" y="6028"/>
                </a:cubicBezTo>
                <a:cubicBezTo>
                  <a:pt x="13762" y="6022"/>
                  <a:pt x="13758" y="6011"/>
                  <a:pt x="13752" y="6007"/>
                </a:cubicBezTo>
                <a:cubicBezTo>
                  <a:pt x="13750" y="6007"/>
                  <a:pt x="13747" y="6004"/>
                  <a:pt x="13745" y="6001"/>
                </a:cubicBezTo>
                <a:cubicBezTo>
                  <a:pt x="13743" y="5998"/>
                  <a:pt x="13740" y="5994"/>
                  <a:pt x="13738" y="5987"/>
                </a:cubicBezTo>
                <a:cubicBezTo>
                  <a:pt x="13734" y="5973"/>
                  <a:pt x="13727" y="5963"/>
                  <a:pt x="13718" y="5957"/>
                </a:cubicBezTo>
                <a:cubicBezTo>
                  <a:pt x="13714" y="5954"/>
                  <a:pt x="13710" y="5950"/>
                  <a:pt x="13702" y="5953"/>
                </a:cubicBezTo>
                <a:cubicBezTo>
                  <a:pt x="13699" y="5955"/>
                  <a:pt x="13697" y="5963"/>
                  <a:pt x="13699" y="5970"/>
                </a:cubicBezTo>
                <a:cubicBezTo>
                  <a:pt x="13698" y="5970"/>
                  <a:pt x="13697" y="5970"/>
                  <a:pt x="13696" y="5970"/>
                </a:cubicBezTo>
                <a:cubicBezTo>
                  <a:pt x="13685" y="5976"/>
                  <a:pt x="13696" y="6002"/>
                  <a:pt x="13687" y="6016"/>
                </a:cubicBezTo>
                <a:cubicBezTo>
                  <a:pt x="13685" y="6020"/>
                  <a:pt x="13678" y="6025"/>
                  <a:pt x="13678" y="6031"/>
                </a:cubicBezTo>
                <a:cubicBezTo>
                  <a:pt x="13678" y="6034"/>
                  <a:pt x="13678" y="6034"/>
                  <a:pt x="13680" y="6038"/>
                </a:cubicBezTo>
                <a:lnTo>
                  <a:pt x="13700" y="6090"/>
                </a:lnTo>
                <a:cubicBezTo>
                  <a:pt x="13702" y="6093"/>
                  <a:pt x="13706" y="6099"/>
                  <a:pt x="13708" y="6103"/>
                </a:cubicBezTo>
                <a:cubicBezTo>
                  <a:pt x="13712" y="6106"/>
                  <a:pt x="13716" y="6106"/>
                  <a:pt x="13718" y="6109"/>
                </a:cubicBezTo>
                <a:cubicBezTo>
                  <a:pt x="13724" y="6116"/>
                  <a:pt x="13728" y="6134"/>
                  <a:pt x="13730" y="6144"/>
                </a:cubicBezTo>
                <a:cubicBezTo>
                  <a:pt x="13734" y="6157"/>
                  <a:pt x="13746" y="6164"/>
                  <a:pt x="13756" y="6161"/>
                </a:cubicBezTo>
                <a:cubicBezTo>
                  <a:pt x="13764" y="6177"/>
                  <a:pt x="13774" y="6196"/>
                  <a:pt x="13780" y="6215"/>
                </a:cubicBezTo>
                <a:cubicBezTo>
                  <a:pt x="13782" y="6219"/>
                  <a:pt x="13783" y="6225"/>
                  <a:pt x="13783" y="6230"/>
                </a:cubicBezTo>
                <a:cubicBezTo>
                  <a:pt x="13783" y="6240"/>
                  <a:pt x="13779" y="6246"/>
                  <a:pt x="13779" y="6253"/>
                </a:cubicBezTo>
                <a:cubicBezTo>
                  <a:pt x="13779" y="6267"/>
                  <a:pt x="13789" y="6277"/>
                  <a:pt x="13787" y="6287"/>
                </a:cubicBezTo>
                <a:cubicBezTo>
                  <a:pt x="13793" y="6293"/>
                  <a:pt x="13803" y="6301"/>
                  <a:pt x="13809" y="6308"/>
                </a:cubicBezTo>
                <a:cubicBezTo>
                  <a:pt x="13813" y="6318"/>
                  <a:pt x="13809" y="6331"/>
                  <a:pt x="13802" y="6339"/>
                </a:cubicBezTo>
                <a:cubicBezTo>
                  <a:pt x="13805" y="6355"/>
                  <a:pt x="13800" y="6376"/>
                  <a:pt x="13789" y="6386"/>
                </a:cubicBezTo>
                <a:cubicBezTo>
                  <a:pt x="13793" y="6386"/>
                  <a:pt x="13796" y="6392"/>
                  <a:pt x="13796" y="6396"/>
                </a:cubicBezTo>
                <a:cubicBezTo>
                  <a:pt x="13796" y="6404"/>
                  <a:pt x="13791" y="6407"/>
                  <a:pt x="13789" y="6410"/>
                </a:cubicBezTo>
                <a:cubicBezTo>
                  <a:pt x="13780" y="6420"/>
                  <a:pt x="13771" y="6426"/>
                  <a:pt x="13763" y="6420"/>
                </a:cubicBezTo>
                <a:cubicBezTo>
                  <a:pt x="13747" y="6410"/>
                  <a:pt x="13750" y="6364"/>
                  <a:pt x="13732" y="6355"/>
                </a:cubicBezTo>
                <a:cubicBezTo>
                  <a:pt x="13724" y="6361"/>
                  <a:pt x="13716" y="6362"/>
                  <a:pt x="13710" y="6352"/>
                </a:cubicBezTo>
                <a:cubicBezTo>
                  <a:pt x="13705" y="6362"/>
                  <a:pt x="13700" y="6372"/>
                  <a:pt x="13693" y="6376"/>
                </a:cubicBezTo>
                <a:cubicBezTo>
                  <a:pt x="13687" y="6382"/>
                  <a:pt x="13678" y="6382"/>
                  <a:pt x="13674" y="6376"/>
                </a:cubicBezTo>
                <a:cubicBezTo>
                  <a:pt x="13674" y="6392"/>
                  <a:pt x="13661" y="6399"/>
                  <a:pt x="13649" y="6407"/>
                </a:cubicBezTo>
                <a:cubicBezTo>
                  <a:pt x="13643" y="6410"/>
                  <a:pt x="13636" y="6413"/>
                  <a:pt x="13633" y="6423"/>
                </a:cubicBezTo>
                <a:cubicBezTo>
                  <a:pt x="13629" y="6407"/>
                  <a:pt x="13609" y="6406"/>
                  <a:pt x="13605" y="6426"/>
                </a:cubicBezTo>
                <a:cubicBezTo>
                  <a:pt x="13592" y="6398"/>
                  <a:pt x="13570" y="6382"/>
                  <a:pt x="13548" y="6379"/>
                </a:cubicBezTo>
                <a:cubicBezTo>
                  <a:pt x="13540" y="6358"/>
                  <a:pt x="13523" y="6345"/>
                  <a:pt x="13508" y="6348"/>
                </a:cubicBezTo>
                <a:cubicBezTo>
                  <a:pt x="13508" y="6361"/>
                  <a:pt x="13498" y="6372"/>
                  <a:pt x="13490" y="6369"/>
                </a:cubicBezTo>
                <a:cubicBezTo>
                  <a:pt x="13481" y="6369"/>
                  <a:pt x="13474" y="6358"/>
                  <a:pt x="13468" y="6348"/>
                </a:cubicBezTo>
                <a:cubicBezTo>
                  <a:pt x="13461" y="6358"/>
                  <a:pt x="13449" y="6355"/>
                  <a:pt x="13445" y="6348"/>
                </a:cubicBezTo>
                <a:cubicBezTo>
                  <a:pt x="13443" y="6351"/>
                  <a:pt x="13443" y="6358"/>
                  <a:pt x="13441" y="6361"/>
                </a:cubicBezTo>
                <a:cubicBezTo>
                  <a:pt x="13425" y="6358"/>
                  <a:pt x="13413" y="6355"/>
                  <a:pt x="13397" y="6355"/>
                </a:cubicBezTo>
                <a:cubicBezTo>
                  <a:pt x="13390" y="6355"/>
                  <a:pt x="13381" y="6355"/>
                  <a:pt x="13377" y="6365"/>
                </a:cubicBezTo>
                <a:cubicBezTo>
                  <a:pt x="13383" y="6365"/>
                  <a:pt x="13388" y="6369"/>
                  <a:pt x="13394" y="6369"/>
                </a:cubicBezTo>
                <a:cubicBezTo>
                  <a:pt x="13397" y="6379"/>
                  <a:pt x="13388" y="6383"/>
                  <a:pt x="13383" y="6383"/>
                </a:cubicBezTo>
                <a:cubicBezTo>
                  <a:pt x="13377" y="6383"/>
                  <a:pt x="13370" y="6379"/>
                  <a:pt x="13366" y="6386"/>
                </a:cubicBezTo>
                <a:cubicBezTo>
                  <a:pt x="13363" y="6389"/>
                  <a:pt x="13363" y="6392"/>
                  <a:pt x="13361" y="6396"/>
                </a:cubicBezTo>
                <a:cubicBezTo>
                  <a:pt x="13354" y="6414"/>
                  <a:pt x="13338" y="6407"/>
                  <a:pt x="13328" y="6404"/>
                </a:cubicBezTo>
                <a:cubicBezTo>
                  <a:pt x="13319" y="6410"/>
                  <a:pt x="13310" y="6429"/>
                  <a:pt x="13316" y="6441"/>
                </a:cubicBezTo>
                <a:cubicBezTo>
                  <a:pt x="13306" y="6444"/>
                  <a:pt x="13294" y="6458"/>
                  <a:pt x="13292" y="6475"/>
                </a:cubicBezTo>
                <a:cubicBezTo>
                  <a:pt x="13290" y="6464"/>
                  <a:pt x="13281" y="6467"/>
                  <a:pt x="13275" y="6470"/>
                </a:cubicBezTo>
                <a:cubicBezTo>
                  <a:pt x="13267" y="6475"/>
                  <a:pt x="13263" y="6481"/>
                  <a:pt x="13257" y="6485"/>
                </a:cubicBezTo>
                <a:cubicBezTo>
                  <a:pt x="13249" y="6485"/>
                  <a:pt x="13245" y="6482"/>
                  <a:pt x="13239" y="6482"/>
                </a:cubicBezTo>
                <a:cubicBezTo>
                  <a:pt x="13233" y="6482"/>
                  <a:pt x="13229" y="6491"/>
                  <a:pt x="13231" y="6497"/>
                </a:cubicBezTo>
                <a:cubicBezTo>
                  <a:pt x="13221" y="6491"/>
                  <a:pt x="13209" y="6505"/>
                  <a:pt x="13209" y="6519"/>
                </a:cubicBezTo>
                <a:cubicBezTo>
                  <a:pt x="13201" y="6516"/>
                  <a:pt x="13194" y="6512"/>
                  <a:pt x="13190" y="6522"/>
                </a:cubicBezTo>
                <a:cubicBezTo>
                  <a:pt x="13188" y="6525"/>
                  <a:pt x="13188" y="6528"/>
                  <a:pt x="13190" y="6535"/>
                </a:cubicBezTo>
                <a:cubicBezTo>
                  <a:pt x="13190" y="6546"/>
                  <a:pt x="13190" y="6556"/>
                  <a:pt x="13193" y="6566"/>
                </a:cubicBezTo>
                <a:cubicBezTo>
                  <a:pt x="13177" y="6563"/>
                  <a:pt x="13164" y="6578"/>
                  <a:pt x="13152" y="6591"/>
                </a:cubicBezTo>
                <a:cubicBezTo>
                  <a:pt x="13149" y="6596"/>
                  <a:pt x="13144" y="6604"/>
                  <a:pt x="13146" y="6610"/>
                </a:cubicBezTo>
                <a:cubicBezTo>
                  <a:pt x="13140" y="6604"/>
                  <a:pt x="13128" y="6613"/>
                  <a:pt x="13124" y="6625"/>
                </a:cubicBezTo>
                <a:cubicBezTo>
                  <a:pt x="13118" y="6638"/>
                  <a:pt x="13106" y="6653"/>
                  <a:pt x="13100" y="6641"/>
                </a:cubicBezTo>
                <a:cubicBezTo>
                  <a:pt x="13090" y="6659"/>
                  <a:pt x="13084" y="6675"/>
                  <a:pt x="13079" y="6696"/>
                </a:cubicBezTo>
                <a:cubicBezTo>
                  <a:pt x="13064" y="6690"/>
                  <a:pt x="13048" y="6690"/>
                  <a:pt x="13035" y="6703"/>
                </a:cubicBezTo>
                <a:cubicBezTo>
                  <a:pt x="13030" y="6706"/>
                  <a:pt x="13029" y="6713"/>
                  <a:pt x="13029" y="6721"/>
                </a:cubicBezTo>
                <a:cubicBezTo>
                  <a:pt x="13031" y="6727"/>
                  <a:pt x="13037" y="6730"/>
                  <a:pt x="13037" y="6736"/>
                </a:cubicBezTo>
                <a:cubicBezTo>
                  <a:pt x="13037" y="6746"/>
                  <a:pt x="13032" y="6751"/>
                  <a:pt x="13026" y="6758"/>
                </a:cubicBezTo>
                <a:cubicBezTo>
                  <a:pt x="13018" y="6771"/>
                  <a:pt x="13021" y="6795"/>
                  <a:pt x="13026" y="6814"/>
                </a:cubicBezTo>
                <a:cubicBezTo>
                  <a:pt x="13031" y="6832"/>
                  <a:pt x="13033" y="6852"/>
                  <a:pt x="13031" y="6870"/>
                </a:cubicBezTo>
                <a:cubicBezTo>
                  <a:pt x="13031" y="6880"/>
                  <a:pt x="13032" y="6891"/>
                  <a:pt x="13026" y="6898"/>
                </a:cubicBezTo>
                <a:cubicBezTo>
                  <a:pt x="13022" y="6904"/>
                  <a:pt x="13013" y="6904"/>
                  <a:pt x="13011" y="6894"/>
                </a:cubicBezTo>
                <a:cubicBezTo>
                  <a:pt x="12993" y="6914"/>
                  <a:pt x="12971" y="6918"/>
                  <a:pt x="12948" y="6908"/>
                </a:cubicBezTo>
                <a:cubicBezTo>
                  <a:pt x="12942" y="6905"/>
                  <a:pt x="12936" y="6898"/>
                  <a:pt x="12930" y="6887"/>
                </a:cubicBezTo>
                <a:cubicBezTo>
                  <a:pt x="12928" y="6880"/>
                  <a:pt x="12928" y="6877"/>
                  <a:pt x="12926" y="6870"/>
                </a:cubicBezTo>
                <a:cubicBezTo>
                  <a:pt x="12922" y="6857"/>
                  <a:pt x="12908" y="6852"/>
                  <a:pt x="12906" y="6839"/>
                </a:cubicBezTo>
                <a:lnTo>
                  <a:pt x="12906" y="6823"/>
                </a:lnTo>
                <a:cubicBezTo>
                  <a:pt x="12904" y="6811"/>
                  <a:pt x="12895" y="6808"/>
                  <a:pt x="12889" y="6802"/>
                </a:cubicBezTo>
                <a:cubicBezTo>
                  <a:pt x="12877" y="6792"/>
                  <a:pt x="12875" y="6771"/>
                  <a:pt x="12877" y="6751"/>
                </a:cubicBezTo>
                <a:cubicBezTo>
                  <a:pt x="12880" y="6733"/>
                  <a:pt x="12886" y="6717"/>
                  <a:pt x="12894" y="6699"/>
                </a:cubicBezTo>
                <a:lnTo>
                  <a:pt x="12900" y="6690"/>
                </a:lnTo>
                <a:cubicBezTo>
                  <a:pt x="12902" y="6687"/>
                  <a:pt x="12906" y="6687"/>
                  <a:pt x="12908" y="6690"/>
                </a:cubicBezTo>
                <a:cubicBezTo>
                  <a:pt x="12922" y="6690"/>
                  <a:pt x="12937" y="6692"/>
                  <a:pt x="12950" y="6699"/>
                </a:cubicBezTo>
                <a:cubicBezTo>
                  <a:pt x="12958" y="6702"/>
                  <a:pt x="12966" y="6702"/>
                  <a:pt x="12969" y="6693"/>
                </a:cubicBezTo>
                <a:cubicBezTo>
                  <a:pt x="12971" y="6678"/>
                  <a:pt x="12955" y="6672"/>
                  <a:pt x="12953" y="6659"/>
                </a:cubicBezTo>
                <a:cubicBezTo>
                  <a:pt x="12950" y="6644"/>
                  <a:pt x="12964" y="6631"/>
                  <a:pt x="12964" y="6618"/>
                </a:cubicBezTo>
                <a:cubicBezTo>
                  <a:pt x="12964" y="6600"/>
                  <a:pt x="12951" y="6597"/>
                  <a:pt x="12944" y="6587"/>
                </a:cubicBezTo>
                <a:cubicBezTo>
                  <a:pt x="12936" y="6573"/>
                  <a:pt x="12933" y="6552"/>
                  <a:pt x="12928" y="6532"/>
                </a:cubicBezTo>
                <a:cubicBezTo>
                  <a:pt x="12924" y="6511"/>
                  <a:pt x="12913" y="6491"/>
                  <a:pt x="12900" y="6497"/>
                </a:cubicBezTo>
                <a:cubicBezTo>
                  <a:pt x="12902" y="6488"/>
                  <a:pt x="12899" y="6474"/>
                  <a:pt x="12891" y="6467"/>
                </a:cubicBezTo>
                <a:cubicBezTo>
                  <a:pt x="12885" y="6459"/>
                  <a:pt x="12878" y="6458"/>
                  <a:pt x="12869" y="6454"/>
                </a:cubicBezTo>
                <a:cubicBezTo>
                  <a:pt x="12853" y="6448"/>
                  <a:pt x="12835" y="6445"/>
                  <a:pt x="12823" y="6454"/>
                </a:cubicBezTo>
                <a:cubicBezTo>
                  <a:pt x="12815" y="6438"/>
                  <a:pt x="12802" y="6426"/>
                  <a:pt x="12789" y="6430"/>
                </a:cubicBezTo>
                <a:cubicBezTo>
                  <a:pt x="12776" y="6433"/>
                  <a:pt x="12764" y="6448"/>
                  <a:pt x="12760" y="6467"/>
                </a:cubicBezTo>
                <a:cubicBezTo>
                  <a:pt x="12758" y="6475"/>
                  <a:pt x="12758" y="6484"/>
                  <a:pt x="12762" y="6491"/>
                </a:cubicBezTo>
                <a:cubicBezTo>
                  <a:pt x="12766" y="6501"/>
                  <a:pt x="12778" y="6498"/>
                  <a:pt x="12782" y="6505"/>
                </a:cubicBezTo>
                <a:cubicBezTo>
                  <a:pt x="12789" y="6513"/>
                  <a:pt x="12788" y="6525"/>
                  <a:pt x="12791" y="6535"/>
                </a:cubicBezTo>
                <a:cubicBezTo>
                  <a:pt x="12793" y="6546"/>
                  <a:pt x="12800" y="6557"/>
                  <a:pt x="12807" y="6553"/>
                </a:cubicBezTo>
                <a:cubicBezTo>
                  <a:pt x="12800" y="6570"/>
                  <a:pt x="12815" y="6587"/>
                  <a:pt x="12817" y="6606"/>
                </a:cubicBezTo>
                <a:cubicBezTo>
                  <a:pt x="12821" y="6624"/>
                  <a:pt x="12811" y="6641"/>
                  <a:pt x="12807" y="6659"/>
                </a:cubicBezTo>
                <a:cubicBezTo>
                  <a:pt x="12802" y="6675"/>
                  <a:pt x="12804" y="6696"/>
                  <a:pt x="12811" y="6709"/>
                </a:cubicBezTo>
                <a:cubicBezTo>
                  <a:pt x="12804" y="6703"/>
                  <a:pt x="12798" y="6721"/>
                  <a:pt x="12800" y="6734"/>
                </a:cubicBezTo>
                <a:cubicBezTo>
                  <a:pt x="12802" y="6743"/>
                  <a:pt x="12807" y="6758"/>
                  <a:pt x="12802" y="6768"/>
                </a:cubicBezTo>
                <a:lnTo>
                  <a:pt x="12795" y="6778"/>
                </a:lnTo>
                <a:cubicBezTo>
                  <a:pt x="12786" y="6792"/>
                  <a:pt x="12793" y="6818"/>
                  <a:pt x="12807" y="6818"/>
                </a:cubicBezTo>
                <a:cubicBezTo>
                  <a:pt x="12802" y="6829"/>
                  <a:pt x="12800" y="6836"/>
                  <a:pt x="12795" y="6845"/>
                </a:cubicBezTo>
                <a:cubicBezTo>
                  <a:pt x="12811" y="6852"/>
                  <a:pt x="12820" y="6883"/>
                  <a:pt x="12811" y="6904"/>
                </a:cubicBezTo>
                <a:cubicBezTo>
                  <a:pt x="12820" y="6920"/>
                  <a:pt x="12823" y="6942"/>
                  <a:pt x="12817" y="6963"/>
                </a:cubicBezTo>
                <a:cubicBezTo>
                  <a:pt x="12813" y="6982"/>
                  <a:pt x="12802" y="6997"/>
                  <a:pt x="12789" y="7003"/>
                </a:cubicBezTo>
                <a:cubicBezTo>
                  <a:pt x="12791" y="7010"/>
                  <a:pt x="12789" y="7023"/>
                  <a:pt x="12782" y="7026"/>
                </a:cubicBezTo>
                <a:cubicBezTo>
                  <a:pt x="12776" y="7031"/>
                  <a:pt x="12769" y="7026"/>
                  <a:pt x="12764" y="7023"/>
                </a:cubicBezTo>
                <a:cubicBezTo>
                  <a:pt x="12760" y="7020"/>
                  <a:pt x="12758" y="7013"/>
                  <a:pt x="12756" y="7009"/>
                </a:cubicBezTo>
                <a:cubicBezTo>
                  <a:pt x="12742" y="6992"/>
                  <a:pt x="12726" y="6982"/>
                  <a:pt x="12710" y="6986"/>
                </a:cubicBezTo>
                <a:cubicBezTo>
                  <a:pt x="12707" y="6992"/>
                  <a:pt x="12707" y="7000"/>
                  <a:pt x="12704" y="7007"/>
                </a:cubicBezTo>
                <a:cubicBezTo>
                  <a:pt x="12685" y="7007"/>
                  <a:pt x="12665" y="7031"/>
                  <a:pt x="12658" y="7057"/>
                </a:cubicBezTo>
                <a:cubicBezTo>
                  <a:pt x="12645" y="7054"/>
                  <a:pt x="12635" y="7091"/>
                  <a:pt x="12623" y="7091"/>
                </a:cubicBezTo>
                <a:lnTo>
                  <a:pt x="12613" y="7091"/>
                </a:lnTo>
                <a:cubicBezTo>
                  <a:pt x="12609" y="7091"/>
                  <a:pt x="12607" y="7095"/>
                  <a:pt x="12602" y="7095"/>
                </a:cubicBezTo>
                <a:cubicBezTo>
                  <a:pt x="12572" y="7116"/>
                  <a:pt x="12550" y="7159"/>
                  <a:pt x="12538" y="7206"/>
                </a:cubicBezTo>
                <a:cubicBezTo>
                  <a:pt x="12541" y="7197"/>
                  <a:pt x="12550" y="7205"/>
                  <a:pt x="12552" y="7215"/>
                </a:cubicBezTo>
                <a:cubicBezTo>
                  <a:pt x="12552" y="7224"/>
                  <a:pt x="12550" y="7231"/>
                  <a:pt x="12546" y="7242"/>
                </a:cubicBezTo>
                <a:cubicBezTo>
                  <a:pt x="12542" y="7268"/>
                  <a:pt x="12562" y="7296"/>
                  <a:pt x="12558" y="7324"/>
                </a:cubicBezTo>
                <a:cubicBezTo>
                  <a:pt x="12558" y="7330"/>
                  <a:pt x="12556" y="7337"/>
                  <a:pt x="12556" y="7340"/>
                </a:cubicBezTo>
                <a:cubicBezTo>
                  <a:pt x="12558" y="7352"/>
                  <a:pt x="12567" y="7351"/>
                  <a:pt x="12572" y="7358"/>
                </a:cubicBezTo>
                <a:cubicBezTo>
                  <a:pt x="12576" y="7367"/>
                  <a:pt x="12569" y="7382"/>
                  <a:pt x="12562" y="7385"/>
                </a:cubicBezTo>
                <a:cubicBezTo>
                  <a:pt x="12556" y="7388"/>
                  <a:pt x="12547" y="7385"/>
                  <a:pt x="12540" y="7389"/>
                </a:cubicBezTo>
                <a:cubicBezTo>
                  <a:pt x="12534" y="7389"/>
                  <a:pt x="12525" y="7395"/>
                  <a:pt x="12522" y="7408"/>
                </a:cubicBezTo>
                <a:cubicBezTo>
                  <a:pt x="12511" y="7382"/>
                  <a:pt x="12492" y="7364"/>
                  <a:pt x="12474" y="7351"/>
                </a:cubicBezTo>
                <a:cubicBezTo>
                  <a:pt x="12459" y="7340"/>
                  <a:pt x="12443" y="7327"/>
                  <a:pt x="12427" y="7317"/>
                </a:cubicBezTo>
                <a:lnTo>
                  <a:pt x="12374" y="7276"/>
                </a:lnTo>
                <a:cubicBezTo>
                  <a:pt x="12370" y="7292"/>
                  <a:pt x="12362" y="7310"/>
                  <a:pt x="12358" y="7326"/>
                </a:cubicBezTo>
                <a:cubicBezTo>
                  <a:pt x="12354" y="7336"/>
                  <a:pt x="12352" y="7351"/>
                  <a:pt x="12352" y="7364"/>
                </a:cubicBezTo>
                <a:cubicBezTo>
                  <a:pt x="12352" y="7379"/>
                  <a:pt x="12356" y="7392"/>
                  <a:pt x="12365" y="7395"/>
                </a:cubicBezTo>
                <a:cubicBezTo>
                  <a:pt x="12370" y="7395"/>
                  <a:pt x="12376" y="7395"/>
                  <a:pt x="12378" y="7398"/>
                </a:cubicBezTo>
                <a:cubicBezTo>
                  <a:pt x="12383" y="7404"/>
                  <a:pt x="12380" y="7416"/>
                  <a:pt x="12383" y="7423"/>
                </a:cubicBezTo>
                <a:cubicBezTo>
                  <a:pt x="12385" y="7439"/>
                  <a:pt x="12399" y="7442"/>
                  <a:pt x="12407" y="7450"/>
                </a:cubicBezTo>
                <a:cubicBezTo>
                  <a:pt x="12427" y="7463"/>
                  <a:pt x="12439" y="7501"/>
                  <a:pt x="12431" y="7532"/>
                </a:cubicBezTo>
                <a:cubicBezTo>
                  <a:pt x="12427" y="7532"/>
                  <a:pt x="12425" y="7528"/>
                  <a:pt x="12421" y="7528"/>
                </a:cubicBezTo>
                <a:cubicBezTo>
                  <a:pt x="12423" y="7538"/>
                  <a:pt x="12416" y="7551"/>
                  <a:pt x="12409" y="7555"/>
                </a:cubicBezTo>
                <a:cubicBezTo>
                  <a:pt x="12402" y="7559"/>
                  <a:pt x="12394" y="7559"/>
                  <a:pt x="12387" y="7555"/>
                </a:cubicBezTo>
                <a:cubicBezTo>
                  <a:pt x="12383" y="7555"/>
                  <a:pt x="12380" y="7556"/>
                  <a:pt x="12376" y="7551"/>
                </a:cubicBezTo>
                <a:lnTo>
                  <a:pt x="12370" y="7542"/>
                </a:lnTo>
                <a:cubicBezTo>
                  <a:pt x="12354" y="7504"/>
                  <a:pt x="12318" y="7497"/>
                  <a:pt x="12299" y="7467"/>
                </a:cubicBezTo>
                <a:cubicBezTo>
                  <a:pt x="12296" y="7463"/>
                  <a:pt x="12294" y="7457"/>
                  <a:pt x="12294" y="7450"/>
                </a:cubicBezTo>
                <a:cubicBezTo>
                  <a:pt x="12294" y="7445"/>
                  <a:pt x="12296" y="7442"/>
                  <a:pt x="12296" y="7439"/>
                </a:cubicBezTo>
                <a:cubicBezTo>
                  <a:pt x="12296" y="7433"/>
                  <a:pt x="12290" y="7430"/>
                  <a:pt x="12285" y="7426"/>
                </a:cubicBezTo>
                <a:cubicBezTo>
                  <a:pt x="12277" y="7423"/>
                  <a:pt x="12265" y="7408"/>
                  <a:pt x="12263" y="7395"/>
                </a:cubicBezTo>
                <a:cubicBezTo>
                  <a:pt x="12259" y="7382"/>
                  <a:pt x="12263" y="7360"/>
                  <a:pt x="12272" y="7354"/>
                </a:cubicBezTo>
                <a:cubicBezTo>
                  <a:pt x="12261" y="7347"/>
                  <a:pt x="12251" y="7323"/>
                  <a:pt x="12259" y="7305"/>
                </a:cubicBezTo>
                <a:cubicBezTo>
                  <a:pt x="12247" y="7299"/>
                  <a:pt x="12237" y="7286"/>
                  <a:pt x="12241" y="7271"/>
                </a:cubicBezTo>
                <a:lnTo>
                  <a:pt x="12247" y="7261"/>
                </a:lnTo>
                <a:cubicBezTo>
                  <a:pt x="12252" y="7252"/>
                  <a:pt x="12252" y="7238"/>
                  <a:pt x="12247" y="7231"/>
                </a:cubicBezTo>
                <a:cubicBezTo>
                  <a:pt x="12259" y="7218"/>
                  <a:pt x="12263" y="7189"/>
                  <a:pt x="12259" y="7166"/>
                </a:cubicBezTo>
                <a:cubicBezTo>
                  <a:pt x="12254" y="7142"/>
                  <a:pt x="12245" y="7125"/>
                  <a:pt x="12237" y="7106"/>
                </a:cubicBezTo>
                <a:cubicBezTo>
                  <a:pt x="12232" y="7098"/>
                  <a:pt x="12227" y="7088"/>
                  <a:pt x="12221" y="7085"/>
                </a:cubicBezTo>
                <a:cubicBezTo>
                  <a:pt x="12218" y="7085"/>
                  <a:pt x="12214" y="7084"/>
                  <a:pt x="12212" y="7081"/>
                </a:cubicBezTo>
                <a:cubicBezTo>
                  <a:pt x="12203" y="7074"/>
                  <a:pt x="12210" y="7047"/>
                  <a:pt x="12201" y="7041"/>
                </a:cubicBezTo>
                <a:cubicBezTo>
                  <a:pt x="12197" y="7037"/>
                  <a:pt x="12192" y="7037"/>
                  <a:pt x="12188" y="7034"/>
                </a:cubicBezTo>
                <a:cubicBezTo>
                  <a:pt x="12186" y="7031"/>
                  <a:pt x="12186" y="7023"/>
                  <a:pt x="12181" y="7020"/>
                </a:cubicBezTo>
                <a:cubicBezTo>
                  <a:pt x="12179" y="7016"/>
                  <a:pt x="12174" y="7016"/>
                  <a:pt x="12170" y="7016"/>
                </a:cubicBezTo>
                <a:cubicBezTo>
                  <a:pt x="12154" y="7013"/>
                  <a:pt x="12148" y="6985"/>
                  <a:pt x="12144" y="6965"/>
                </a:cubicBezTo>
                <a:cubicBezTo>
                  <a:pt x="12161" y="6962"/>
                  <a:pt x="12179" y="6957"/>
                  <a:pt x="12194" y="6951"/>
                </a:cubicBezTo>
                <a:cubicBezTo>
                  <a:pt x="12201" y="6951"/>
                  <a:pt x="12208" y="6948"/>
                  <a:pt x="12215" y="6951"/>
                </a:cubicBezTo>
                <a:cubicBezTo>
                  <a:pt x="12223" y="6954"/>
                  <a:pt x="12230" y="6969"/>
                  <a:pt x="12237" y="6976"/>
                </a:cubicBezTo>
                <a:cubicBezTo>
                  <a:pt x="12243" y="6985"/>
                  <a:pt x="12252" y="6992"/>
                  <a:pt x="12261" y="6986"/>
                </a:cubicBezTo>
                <a:lnTo>
                  <a:pt x="12261" y="7020"/>
                </a:lnTo>
                <a:cubicBezTo>
                  <a:pt x="12267" y="7010"/>
                  <a:pt x="12279" y="7013"/>
                  <a:pt x="12287" y="7020"/>
                </a:cubicBezTo>
                <a:cubicBezTo>
                  <a:pt x="12299" y="7026"/>
                  <a:pt x="12310" y="7034"/>
                  <a:pt x="12324" y="7041"/>
                </a:cubicBezTo>
                <a:cubicBezTo>
                  <a:pt x="12334" y="7047"/>
                  <a:pt x="12342" y="7054"/>
                  <a:pt x="12354" y="7051"/>
                </a:cubicBezTo>
                <a:cubicBezTo>
                  <a:pt x="12360" y="7051"/>
                  <a:pt x="12368" y="7044"/>
                  <a:pt x="12374" y="7047"/>
                </a:cubicBezTo>
                <a:cubicBezTo>
                  <a:pt x="12381" y="7047"/>
                  <a:pt x="12390" y="7057"/>
                  <a:pt x="12385" y="7068"/>
                </a:cubicBezTo>
                <a:cubicBezTo>
                  <a:pt x="12415" y="7078"/>
                  <a:pt x="12443" y="7085"/>
                  <a:pt x="12471" y="7085"/>
                </a:cubicBezTo>
                <a:cubicBezTo>
                  <a:pt x="12467" y="7085"/>
                  <a:pt x="12465" y="7081"/>
                  <a:pt x="12461" y="7081"/>
                </a:cubicBezTo>
                <a:cubicBezTo>
                  <a:pt x="12475" y="7078"/>
                  <a:pt x="12494" y="7075"/>
                  <a:pt x="12509" y="7072"/>
                </a:cubicBezTo>
                <a:cubicBezTo>
                  <a:pt x="12509" y="7065"/>
                  <a:pt x="12509" y="7057"/>
                  <a:pt x="12507" y="7051"/>
                </a:cubicBezTo>
                <a:cubicBezTo>
                  <a:pt x="12520" y="7051"/>
                  <a:pt x="12536" y="7051"/>
                  <a:pt x="12550" y="7044"/>
                </a:cubicBezTo>
                <a:cubicBezTo>
                  <a:pt x="12558" y="7038"/>
                  <a:pt x="12567" y="7026"/>
                  <a:pt x="12576" y="7013"/>
                </a:cubicBezTo>
                <a:cubicBezTo>
                  <a:pt x="12585" y="7000"/>
                  <a:pt x="12596" y="6986"/>
                  <a:pt x="12605" y="6973"/>
                </a:cubicBezTo>
                <a:lnTo>
                  <a:pt x="12598" y="6963"/>
                </a:lnTo>
                <a:cubicBezTo>
                  <a:pt x="12611" y="6951"/>
                  <a:pt x="12620" y="6923"/>
                  <a:pt x="12613" y="6900"/>
                </a:cubicBezTo>
                <a:cubicBezTo>
                  <a:pt x="12611" y="6900"/>
                  <a:pt x="12609" y="6895"/>
                  <a:pt x="12611" y="6891"/>
                </a:cubicBezTo>
                <a:cubicBezTo>
                  <a:pt x="12613" y="6886"/>
                  <a:pt x="12618" y="6886"/>
                  <a:pt x="12620" y="6883"/>
                </a:cubicBezTo>
                <a:cubicBezTo>
                  <a:pt x="12627" y="6880"/>
                  <a:pt x="12627" y="6867"/>
                  <a:pt x="12627" y="6852"/>
                </a:cubicBezTo>
                <a:lnTo>
                  <a:pt x="12620" y="6823"/>
                </a:lnTo>
                <a:cubicBezTo>
                  <a:pt x="12620" y="6811"/>
                  <a:pt x="12623" y="6802"/>
                  <a:pt x="12618" y="6795"/>
                </a:cubicBezTo>
                <a:cubicBezTo>
                  <a:pt x="12616" y="6789"/>
                  <a:pt x="12611" y="6784"/>
                  <a:pt x="12609" y="6780"/>
                </a:cubicBezTo>
                <a:cubicBezTo>
                  <a:pt x="12605" y="6767"/>
                  <a:pt x="12616" y="6758"/>
                  <a:pt x="12616" y="6743"/>
                </a:cubicBezTo>
                <a:cubicBezTo>
                  <a:pt x="12616" y="6730"/>
                  <a:pt x="12605" y="6721"/>
                  <a:pt x="12598" y="6727"/>
                </a:cubicBezTo>
                <a:cubicBezTo>
                  <a:pt x="12602" y="6718"/>
                  <a:pt x="12602" y="6702"/>
                  <a:pt x="12596" y="6693"/>
                </a:cubicBezTo>
                <a:cubicBezTo>
                  <a:pt x="12592" y="6683"/>
                  <a:pt x="12584" y="6675"/>
                  <a:pt x="12578" y="6669"/>
                </a:cubicBezTo>
                <a:cubicBezTo>
                  <a:pt x="12568" y="6652"/>
                  <a:pt x="12564" y="6625"/>
                  <a:pt x="12552" y="6625"/>
                </a:cubicBezTo>
                <a:cubicBezTo>
                  <a:pt x="12550" y="6607"/>
                  <a:pt x="12532" y="6600"/>
                  <a:pt x="12520" y="6594"/>
                </a:cubicBezTo>
                <a:cubicBezTo>
                  <a:pt x="12505" y="6584"/>
                  <a:pt x="12491" y="6563"/>
                  <a:pt x="12481" y="6543"/>
                </a:cubicBezTo>
                <a:cubicBezTo>
                  <a:pt x="12473" y="6529"/>
                  <a:pt x="12467" y="6509"/>
                  <a:pt x="12455" y="6509"/>
                </a:cubicBezTo>
                <a:cubicBezTo>
                  <a:pt x="12455" y="6491"/>
                  <a:pt x="12449" y="6479"/>
                  <a:pt x="12439" y="6475"/>
                </a:cubicBezTo>
                <a:cubicBezTo>
                  <a:pt x="12431" y="6475"/>
                  <a:pt x="12425" y="6478"/>
                  <a:pt x="12421" y="6470"/>
                </a:cubicBezTo>
                <a:cubicBezTo>
                  <a:pt x="12419" y="6467"/>
                  <a:pt x="12417" y="6460"/>
                  <a:pt x="12417" y="6457"/>
                </a:cubicBezTo>
                <a:cubicBezTo>
                  <a:pt x="12407" y="6426"/>
                  <a:pt x="12376" y="6420"/>
                  <a:pt x="12368" y="6389"/>
                </a:cubicBezTo>
                <a:lnTo>
                  <a:pt x="12321" y="6348"/>
                </a:lnTo>
                <a:cubicBezTo>
                  <a:pt x="12316" y="6345"/>
                  <a:pt x="12310" y="6337"/>
                  <a:pt x="12308" y="6331"/>
                </a:cubicBezTo>
                <a:cubicBezTo>
                  <a:pt x="12305" y="6323"/>
                  <a:pt x="12303" y="6317"/>
                  <a:pt x="12299" y="6314"/>
                </a:cubicBezTo>
                <a:cubicBezTo>
                  <a:pt x="12292" y="6308"/>
                  <a:pt x="12283" y="6308"/>
                  <a:pt x="12274" y="6308"/>
                </a:cubicBezTo>
                <a:cubicBezTo>
                  <a:pt x="12265" y="6308"/>
                  <a:pt x="12257" y="6301"/>
                  <a:pt x="12245" y="6296"/>
                </a:cubicBezTo>
                <a:cubicBezTo>
                  <a:pt x="12237" y="6293"/>
                  <a:pt x="12225" y="6296"/>
                  <a:pt x="12219" y="6308"/>
                </a:cubicBezTo>
                <a:cubicBezTo>
                  <a:pt x="12217" y="6290"/>
                  <a:pt x="12203" y="6286"/>
                  <a:pt x="12192" y="6289"/>
                </a:cubicBezTo>
                <a:cubicBezTo>
                  <a:pt x="12176" y="6289"/>
                  <a:pt x="12160" y="6296"/>
                  <a:pt x="12146" y="6304"/>
                </a:cubicBezTo>
                <a:cubicBezTo>
                  <a:pt x="12136" y="6296"/>
                  <a:pt x="12134" y="6277"/>
                  <a:pt x="12138" y="6264"/>
                </a:cubicBezTo>
                <a:cubicBezTo>
                  <a:pt x="12144" y="6249"/>
                  <a:pt x="12150" y="6240"/>
                  <a:pt x="12156" y="6230"/>
                </a:cubicBezTo>
                <a:cubicBezTo>
                  <a:pt x="12150" y="6225"/>
                  <a:pt x="12144" y="6225"/>
                  <a:pt x="12134" y="6222"/>
                </a:cubicBezTo>
                <a:cubicBezTo>
                  <a:pt x="12132" y="6222"/>
                  <a:pt x="12132" y="6221"/>
                  <a:pt x="12130" y="6218"/>
                </a:cubicBezTo>
                <a:cubicBezTo>
                  <a:pt x="12126" y="6215"/>
                  <a:pt x="12128" y="6205"/>
                  <a:pt x="12132" y="6199"/>
                </a:cubicBezTo>
                <a:cubicBezTo>
                  <a:pt x="12134" y="6191"/>
                  <a:pt x="12136" y="6181"/>
                  <a:pt x="12132" y="6178"/>
                </a:cubicBezTo>
                <a:cubicBezTo>
                  <a:pt x="12134" y="6161"/>
                  <a:pt x="12117" y="6150"/>
                  <a:pt x="12106" y="6144"/>
                </a:cubicBezTo>
                <a:cubicBezTo>
                  <a:pt x="12097" y="6137"/>
                  <a:pt x="12087" y="6134"/>
                  <a:pt x="12077" y="6127"/>
                </a:cubicBezTo>
                <a:cubicBezTo>
                  <a:pt x="12069" y="6119"/>
                  <a:pt x="12055" y="6116"/>
                  <a:pt x="12045" y="6124"/>
                </a:cubicBezTo>
                <a:cubicBezTo>
                  <a:pt x="12037" y="6130"/>
                  <a:pt x="12037" y="6156"/>
                  <a:pt x="12045" y="6161"/>
                </a:cubicBezTo>
                <a:cubicBezTo>
                  <a:pt x="12041" y="6168"/>
                  <a:pt x="12035" y="6175"/>
                  <a:pt x="12031" y="6181"/>
                </a:cubicBezTo>
                <a:cubicBezTo>
                  <a:pt x="12035" y="6188"/>
                  <a:pt x="12037" y="6196"/>
                  <a:pt x="12041" y="6202"/>
                </a:cubicBezTo>
                <a:cubicBezTo>
                  <a:pt x="12027" y="6209"/>
                  <a:pt x="12008" y="6202"/>
                  <a:pt x="11992" y="6188"/>
                </a:cubicBezTo>
                <a:cubicBezTo>
                  <a:pt x="11992" y="6181"/>
                  <a:pt x="11995" y="6171"/>
                  <a:pt x="11999" y="6168"/>
                </a:cubicBezTo>
                <a:cubicBezTo>
                  <a:pt x="11977" y="6161"/>
                  <a:pt x="11955" y="6150"/>
                  <a:pt x="11932" y="6134"/>
                </a:cubicBezTo>
                <a:cubicBezTo>
                  <a:pt x="11928" y="6124"/>
                  <a:pt x="11926" y="6113"/>
                  <a:pt x="11926" y="6100"/>
                </a:cubicBezTo>
                <a:cubicBezTo>
                  <a:pt x="11937" y="6100"/>
                  <a:pt x="11948" y="6082"/>
                  <a:pt x="11946" y="6066"/>
                </a:cubicBezTo>
                <a:cubicBezTo>
                  <a:pt x="11957" y="6059"/>
                  <a:pt x="11968" y="6056"/>
                  <a:pt x="11982" y="6056"/>
                </a:cubicBezTo>
                <a:cubicBezTo>
                  <a:pt x="11988" y="6056"/>
                  <a:pt x="11997" y="6055"/>
                  <a:pt x="12004" y="6051"/>
                </a:cubicBezTo>
                <a:cubicBezTo>
                  <a:pt x="12011" y="6046"/>
                  <a:pt x="12017" y="6038"/>
                  <a:pt x="12017" y="6028"/>
                </a:cubicBezTo>
                <a:cubicBezTo>
                  <a:pt x="12017" y="6007"/>
                  <a:pt x="11999" y="6001"/>
                  <a:pt x="11992" y="5984"/>
                </a:cubicBezTo>
                <a:cubicBezTo>
                  <a:pt x="11988" y="5973"/>
                  <a:pt x="11988" y="5963"/>
                  <a:pt x="11984" y="5953"/>
                </a:cubicBezTo>
                <a:cubicBezTo>
                  <a:pt x="11977" y="5942"/>
                  <a:pt x="11966" y="5942"/>
                  <a:pt x="11957" y="5939"/>
                </a:cubicBezTo>
                <a:cubicBezTo>
                  <a:pt x="11948" y="5935"/>
                  <a:pt x="11937" y="5926"/>
                  <a:pt x="11939" y="5911"/>
                </a:cubicBezTo>
                <a:cubicBezTo>
                  <a:pt x="11932" y="5916"/>
                  <a:pt x="11924" y="5923"/>
                  <a:pt x="11917" y="5926"/>
                </a:cubicBezTo>
                <a:cubicBezTo>
                  <a:pt x="11915" y="5908"/>
                  <a:pt x="11910" y="5895"/>
                  <a:pt x="11901" y="5888"/>
                </a:cubicBezTo>
                <a:cubicBezTo>
                  <a:pt x="11897" y="5885"/>
                  <a:pt x="11893" y="5877"/>
                  <a:pt x="11888" y="5874"/>
                </a:cubicBezTo>
                <a:cubicBezTo>
                  <a:pt x="11883" y="5867"/>
                  <a:pt x="11882" y="5857"/>
                  <a:pt x="11886" y="5851"/>
                </a:cubicBezTo>
                <a:cubicBezTo>
                  <a:pt x="11877" y="5860"/>
                  <a:pt x="11864" y="5851"/>
                  <a:pt x="11857" y="5840"/>
                </a:cubicBezTo>
                <a:cubicBezTo>
                  <a:pt x="11851" y="5827"/>
                  <a:pt x="11846" y="5810"/>
                  <a:pt x="11835" y="5802"/>
                </a:cubicBezTo>
                <a:cubicBezTo>
                  <a:pt x="11826" y="5796"/>
                  <a:pt x="11815" y="5799"/>
                  <a:pt x="11806" y="5802"/>
                </a:cubicBezTo>
                <a:cubicBezTo>
                  <a:pt x="11792" y="5805"/>
                  <a:pt x="11782" y="5814"/>
                  <a:pt x="11768" y="5820"/>
                </a:cubicBezTo>
                <a:cubicBezTo>
                  <a:pt x="11772" y="5843"/>
                  <a:pt x="11774" y="5871"/>
                  <a:pt x="11774" y="5898"/>
                </a:cubicBezTo>
                <a:cubicBezTo>
                  <a:pt x="11764" y="5908"/>
                  <a:pt x="11758" y="5929"/>
                  <a:pt x="11758" y="5951"/>
                </a:cubicBezTo>
                <a:cubicBezTo>
                  <a:pt x="11742" y="5929"/>
                  <a:pt x="11724" y="5898"/>
                  <a:pt x="11733" y="5867"/>
                </a:cubicBezTo>
                <a:cubicBezTo>
                  <a:pt x="11736" y="5857"/>
                  <a:pt x="11739" y="5848"/>
                  <a:pt x="11735" y="5840"/>
                </a:cubicBezTo>
                <a:cubicBezTo>
                  <a:pt x="11731" y="5833"/>
                  <a:pt x="11724" y="5837"/>
                  <a:pt x="11720" y="5833"/>
                </a:cubicBezTo>
                <a:cubicBezTo>
                  <a:pt x="11711" y="5827"/>
                  <a:pt x="11713" y="5810"/>
                  <a:pt x="11711" y="5796"/>
                </a:cubicBezTo>
                <a:cubicBezTo>
                  <a:pt x="11704" y="5771"/>
                  <a:pt x="11681" y="5772"/>
                  <a:pt x="11667" y="5776"/>
                </a:cubicBezTo>
                <a:cubicBezTo>
                  <a:pt x="11661" y="5789"/>
                  <a:pt x="11659" y="5810"/>
                  <a:pt x="11664" y="5823"/>
                </a:cubicBezTo>
                <a:cubicBezTo>
                  <a:pt x="11657" y="5826"/>
                  <a:pt x="11653" y="5833"/>
                  <a:pt x="11649" y="5840"/>
                </a:cubicBezTo>
                <a:cubicBezTo>
                  <a:pt x="11645" y="5833"/>
                  <a:pt x="11639" y="5830"/>
                  <a:pt x="11635" y="5823"/>
                </a:cubicBezTo>
                <a:cubicBezTo>
                  <a:pt x="11629" y="5817"/>
                  <a:pt x="11622" y="5805"/>
                  <a:pt x="11612" y="5802"/>
                </a:cubicBezTo>
                <a:cubicBezTo>
                  <a:pt x="11604" y="5799"/>
                  <a:pt x="11596" y="5806"/>
                  <a:pt x="11593" y="5820"/>
                </a:cubicBezTo>
                <a:cubicBezTo>
                  <a:pt x="11593" y="5830"/>
                  <a:pt x="11598" y="5843"/>
                  <a:pt x="11602" y="5851"/>
                </a:cubicBezTo>
                <a:cubicBezTo>
                  <a:pt x="11593" y="5843"/>
                  <a:pt x="11586" y="5836"/>
                  <a:pt x="11576" y="5836"/>
                </a:cubicBezTo>
                <a:cubicBezTo>
                  <a:pt x="11566" y="5836"/>
                  <a:pt x="11556" y="5848"/>
                  <a:pt x="11558" y="5864"/>
                </a:cubicBezTo>
                <a:cubicBezTo>
                  <a:pt x="11558" y="5874"/>
                  <a:pt x="11564" y="5882"/>
                  <a:pt x="11566" y="5892"/>
                </a:cubicBezTo>
                <a:cubicBezTo>
                  <a:pt x="11568" y="5902"/>
                  <a:pt x="11566" y="5916"/>
                  <a:pt x="11560" y="5911"/>
                </a:cubicBezTo>
                <a:cubicBezTo>
                  <a:pt x="11546" y="5885"/>
                  <a:pt x="11520" y="5874"/>
                  <a:pt x="11500" y="5888"/>
                </a:cubicBezTo>
                <a:cubicBezTo>
                  <a:pt x="11500" y="5895"/>
                  <a:pt x="11502" y="5901"/>
                  <a:pt x="11502" y="5907"/>
                </a:cubicBezTo>
                <a:cubicBezTo>
                  <a:pt x="11495" y="5911"/>
                  <a:pt x="11489" y="5916"/>
                  <a:pt x="11483" y="5922"/>
                </a:cubicBezTo>
                <a:cubicBezTo>
                  <a:pt x="11477" y="5929"/>
                  <a:pt x="11475" y="5942"/>
                  <a:pt x="11480" y="5953"/>
                </a:cubicBezTo>
                <a:cubicBezTo>
                  <a:pt x="11473" y="5939"/>
                  <a:pt x="11457" y="5945"/>
                  <a:pt x="11455" y="5960"/>
                </a:cubicBezTo>
                <a:cubicBezTo>
                  <a:pt x="11451" y="5976"/>
                  <a:pt x="11457" y="5994"/>
                  <a:pt x="11469" y="6001"/>
                </a:cubicBezTo>
                <a:cubicBezTo>
                  <a:pt x="11463" y="6001"/>
                  <a:pt x="11457" y="6007"/>
                  <a:pt x="11455" y="6014"/>
                </a:cubicBezTo>
                <a:cubicBezTo>
                  <a:pt x="11447" y="6007"/>
                  <a:pt x="11438" y="6004"/>
                  <a:pt x="11427" y="6004"/>
                </a:cubicBezTo>
                <a:cubicBezTo>
                  <a:pt x="11418" y="6007"/>
                  <a:pt x="11409" y="6017"/>
                  <a:pt x="11406" y="6031"/>
                </a:cubicBezTo>
                <a:lnTo>
                  <a:pt x="11406" y="6041"/>
                </a:lnTo>
                <a:cubicBezTo>
                  <a:pt x="11402" y="6051"/>
                  <a:pt x="11394" y="6034"/>
                  <a:pt x="11387" y="6031"/>
                </a:cubicBezTo>
                <a:cubicBezTo>
                  <a:pt x="11378" y="6028"/>
                  <a:pt x="11372" y="6041"/>
                  <a:pt x="11362" y="6041"/>
                </a:cubicBezTo>
                <a:cubicBezTo>
                  <a:pt x="11354" y="6041"/>
                  <a:pt x="11348" y="6021"/>
                  <a:pt x="11354" y="6010"/>
                </a:cubicBezTo>
                <a:cubicBezTo>
                  <a:pt x="11340" y="6007"/>
                  <a:pt x="11327" y="6014"/>
                  <a:pt x="11314" y="6022"/>
                </a:cubicBezTo>
                <a:cubicBezTo>
                  <a:pt x="11305" y="6011"/>
                  <a:pt x="11291" y="6014"/>
                  <a:pt x="11283" y="6022"/>
                </a:cubicBezTo>
                <a:cubicBezTo>
                  <a:pt x="11277" y="6028"/>
                  <a:pt x="11271" y="6041"/>
                  <a:pt x="11267" y="6056"/>
                </a:cubicBezTo>
                <a:cubicBezTo>
                  <a:pt x="11261" y="6075"/>
                  <a:pt x="11249" y="6093"/>
                  <a:pt x="11236" y="6103"/>
                </a:cubicBezTo>
                <a:cubicBezTo>
                  <a:pt x="11240" y="6103"/>
                  <a:pt x="11243" y="6106"/>
                  <a:pt x="11247" y="6113"/>
                </a:cubicBezTo>
                <a:cubicBezTo>
                  <a:pt x="11249" y="6116"/>
                  <a:pt x="11249" y="6119"/>
                  <a:pt x="11249" y="6124"/>
                </a:cubicBezTo>
                <a:cubicBezTo>
                  <a:pt x="11253" y="6143"/>
                  <a:pt x="11243" y="6165"/>
                  <a:pt x="11231" y="6178"/>
                </a:cubicBezTo>
                <a:cubicBezTo>
                  <a:pt x="11221" y="6191"/>
                  <a:pt x="11210" y="6209"/>
                  <a:pt x="11210" y="6230"/>
                </a:cubicBezTo>
                <a:cubicBezTo>
                  <a:pt x="11194" y="6225"/>
                  <a:pt x="11179" y="6231"/>
                  <a:pt x="11168" y="6249"/>
                </a:cubicBezTo>
                <a:cubicBezTo>
                  <a:pt x="11157" y="6265"/>
                  <a:pt x="11152" y="6293"/>
                  <a:pt x="11156" y="6314"/>
                </a:cubicBezTo>
                <a:cubicBezTo>
                  <a:pt x="11152" y="6321"/>
                  <a:pt x="11150" y="6331"/>
                  <a:pt x="11146" y="6339"/>
                </a:cubicBezTo>
                <a:cubicBezTo>
                  <a:pt x="11140" y="6349"/>
                  <a:pt x="11136" y="6358"/>
                  <a:pt x="11128" y="6361"/>
                </a:cubicBezTo>
                <a:cubicBezTo>
                  <a:pt x="11121" y="6364"/>
                  <a:pt x="11116" y="6361"/>
                  <a:pt x="11109" y="6358"/>
                </a:cubicBezTo>
                <a:cubicBezTo>
                  <a:pt x="11103" y="6358"/>
                  <a:pt x="11097" y="6361"/>
                  <a:pt x="11094" y="6369"/>
                </a:cubicBezTo>
                <a:cubicBezTo>
                  <a:pt x="11092" y="6355"/>
                  <a:pt x="11081" y="6352"/>
                  <a:pt x="11069" y="6352"/>
                </a:cubicBezTo>
                <a:cubicBezTo>
                  <a:pt x="11057" y="6355"/>
                  <a:pt x="11045" y="6365"/>
                  <a:pt x="11037" y="6379"/>
                </a:cubicBezTo>
                <a:cubicBezTo>
                  <a:pt x="11030" y="6389"/>
                  <a:pt x="11023" y="6404"/>
                  <a:pt x="11015" y="6404"/>
                </a:cubicBezTo>
                <a:lnTo>
                  <a:pt x="11006" y="6404"/>
                </a:lnTo>
                <a:cubicBezTo>
                  <a:pt x="10996" y="6410"/>
                  <a:pt x="11000" y="6432"/>
                  <a:pt x="10996" y="6447"/>
                </a:cubicBezTo>
                <a:cubicBezTo>
                  <a:pt x="11002" y="6447"/>
                  <a:pt x="11010" y="6454"/>
                  <a:pt x="11010" y="6464"/>
                </a:cubicBezTo>
                <a:cubicBezTo>
                  <a:pt x="11010" y="6467"/>
                  <a:pt x="11008" y="6475"/>
                  <a:pt x="11008" y="6478"/>
                </a:cubicBezTo>
                <a:cubicBezTo>
                  <a:pt x="11006" y="6491"/>
                  <a:pt x="11010" y="6509"/>
                  <a:pt x="11016" y="6516"/>
                </a:cubicBezTo>
                <a:cubicBezTo>
                  <a:pt x="10996" y="6522"/>
                  <a:pt x="10976" y="6532"/>
                  <a:pt x="10956" y="6539"/>
                </a:cubicBezTo>
                <a:cubicBezTo>
                  <a:pt x="10952" y="6544"/>
                  <a:pt x="10948" y="6544"/>
                  <a:pt x="10944" y="6547"/>
                </a:cubicBezTo>
                <a:cubicBezTo>
                  <a:pt x="10942" y="6550"/>
                  <a:pt x="10939" y="6556"/>
                  <a:pt x="10936" y="6562"/>
                </a:cubicBezTo>
                <a:cubicBezTo>
                  <a:pt x="10930" y="6580"/>
                  <a:pt x="10926" y="6597"/>
                  <a:pt x="10919" y="6610"/>
                </a:cubicBezTo>
                <a:cubicBezTo>
                  <a:pt x="10923" y="6621"/>
                  <a:pt x="10934" y="6618"/>
                  <a:pt x="10944" y="6615"/>
                </a:cubicBezTo>
                <a:cubicBezTo>
                  <a:pt x="10958" y="6603"/>
                  <a:pt x="10972" y="6594"/>
                  <a:pt x="10986" y="6581"/>
                </a:cubicBezTo>
                <a:lnTo>
                  <a:pt x="10998" y="6570"/>
                </a:lnTo>
                <a:cubicBezTo>
                  <a:pt x="11006" y="6570"/>
                  <a:pt x="11012" y="6573"/>
                  <a:pt x="11019" y="6573"/>
                </a:cubicBezTo>
                <a:cubicBezTo>
                  <a:pt x="11025" y="6573"/>
                  <a:pt x="11027" y="6566"/>
                  <a:pt x="11032" y="6560"/>
                </a:cubicBezTo>
                <a:cubicBezTo>
                  <a:pt x="11041" y="6550"/>
                  <a:pt x="11054" y="6544"/>
                  <a:pt x="11067" y="6547"/>
                </a:cubicBezTo>
                <a:cubicBezTo>
                  <a:pt x="11076" y="6573"/>
                  <a:pt x="11067" y="6610"/>
                  <a:pt x="11049" y="6621"/>
                </a:cubicBezTo>
                <a:cubicBezTo>
                  <a:pt x="11043" y="6624"/>
                  <a:pt x="11037" y="6625"/>
                  <a:pt x="11032" y="6631"/>
                </a:cubicBezTo>
                <a:cubicBezTo>
                  <a:pt x="11030" y="6634"/>
                  <a:pt x="11027" y="6637"/>
                  <a:pt x="11025" y="6644"/>
                </a:cubicBezTo>
                <a:cubicBezTo>
                  <a:pt x="11016" y="6668"/>
                  <a:pt x="11012" y="6700"/>
                  <a:pt x="11012" y="6727"/>
                </a:cubicBezTo>
                <a:cubicBezTo>
                  <a:pt x="11012" y="6734"/>
                  <a:pt x="11012" y="6740"/>
                  <a:pt x="11010" y="6747"/>
                </a:cubicBezTo>
                <a:cubicBezTo>
                  <a:pt x="11006" y="6768"/>
                  <a:pt x="10986" y="6767"/>
                  <a:pt x="10978" y="6751"/>
                </a:cubicBezTo>
                <a:cubicBezTo>
                  <a:pt x="10974" y="6774"/>
                  <a:pt x="10954" y="6784"/>
                  <a:pt x="10948" y="6805"/>
                </a:cubicBezTo>
                <a:cubicBezTo>
                  <a:pt x="10944" y="6823"/>
                  <a:pt x="10948" y="6840"/>
                  <a:pt x="10952" y="6857"/>
                </a:cubicBezTo>
                <a:cubicBezTo>
                  <a:pt x="10941" y="6867"/>
                  <a:pt x="10925" y="6863"/>
                  <a:pt x="10917" y="6852"/>
                </a:cubicBezTo>
                <a:cubicBezTo>
                  <a:pt x="10912" y="6867"/>
                  <a:pt x="10907" y="6880"/>
                  <a:pt x="10903" y="6891"/>
                </a:cubicBezTo>
                <a:cubicBezTo>
                  <a:pt x="10901" y="6901"/>
                  <a:pt x="10898" y="6910"/>
                  <a:pt x="10892" y="6917"/>
                </a:cubicBezTo>
                <a:cubicBezTo>
                  <a:pt x="10888" y="6923"/>
                  <a:pt x="10879" y="6929"/>
                  <a:pt x="10873" y="6921"/>
                </a:cubicBezTo>
                <a:cubicBezTo>
                  <a:pt x="10875" y="6935"/>
                  <a:pt x="10871" y="6948"/>
                  <a:pt x="10863" y="6955"/>
                </a:cubicBezTo>
                <a:cubicBezTo>
                  <a:pt x="10861" y="6958"/>
                  <a:pt x="10859" y="6958"/>
                  <a:pt x="10857" y="6963"/>
                </a:cubicBezTo>
                <a:cubicBezTo>
                  <a:pt x="10855" y="6966"/>
                  <a:pt x="10857" y="6972"/>
                  <a:pt x="10859" y="6976"/>
                </a:cubicBezTo>
                <a:cubicBezTo>
                  <a:pt x="10865" y="6989"/>
                  <a:pt x="10873" y="7003"/>
                  <a:pt x="10877" y="7013"/>
                </a:cubicBezTo>
                <a:cubicBezTo>
                  <a:pt x="10871" y="7020"/>
                  <a:pt x="10861" y="7026"/>
                  <a:pt x="10859" y="7038"/>
                </a:cubicBezTo>
                <a:cubicBezTo>
                  <a:pt x="10855" y="7048"/>
                  <a:pt x="10857" y="7065"/>
                  <a:pt x="10865" y="7068"/>
                </a:cubicBezTo>
                <a:cubicBezTo>
                  <a:pt x="10859" y="7075"/>
                  <a:pt x="10855" y="7085"/>
                  <a:pt x="10853" y="7095"/>
                </a:cubicBezTo>
                <a:cubicBezTo>
                  <a:pt x="10837" y="7109"/>
                  <a:pt x="10822" y="7132"/>
                  <a:pt x="10816" y="7160"/>
                </a:cubicBezTo>
                <a:cubicBezTo>
                  <a:pt x="10820" y="7153"/>
                  <a:pt x="10830" y="7159"/>
                  <a:pt x="10826" y="7171"/>
                </a:cubicBezTo>
                <a:cubicBezTo>
                  <a:pt x="10824" y="7180"/>
                  <a:pt x="10820" y="7187"/>
                  <a:pt x="10813" y="7187"/>
                </a:cubicBezTo>
                <a:cubicBezTo>
                  <a:pt x="10815" y="7197"/>
                  <a:pt x="10825" y="7208"/>
                  <a:pt x="10832" y="7205"/>
                </a:cubicBezTo>
                <a:cubicBezTo>
                  <a:pt x="10830" y="7227"/>
                  <a:pt x="10831" y="7249"/>
                  <a:pt x="10831" y="7271"/>
                </a:cubicBezTo>
                <a:cubicBezTo>
                  <a:pt x="10831" y="7265"/>
                  <a:pt x="10826" y="7261"/>
                  <a:pt x="10822" y="7261"/>
                </a:cubicBezTo>
                <a:cubicBezTo>
                  <a:pt x="10816" y="7261"/>
                  <a:pt x="10816" y="7268"/>
                  <a:pt x="10811" y="7271"/>
                </a:cubicBezTo>
                <a:cubicBezTo>
                  <a:pt x="10803" y="7286"/>
                  <a:pt x="10793" y="7303"/>
                  <a:pt x="10787" y="7317"/>
                </a:cubicBezTo>
                <a:cubicBezTo>
                  <a:pt x="10781" y="7303"/>
                  <a:pt x="10778" y="7283"/>
                  <a:pt x="10783" y="7265"/>
                </a:cubicBezTo>
                <a:cubicBezTo>
                  <a:pt x="10773" y="7268"/>
                  <a:pt x="10765" y="7276"/>
                  <a:pt x="10763" y="7286"/>
                </a:cubicBezTo>
                <a:cubicBezTo>
                  <a:pt x="10760" y="7299"/>
                  <a:pt x="10767" y="7314"/>
                  <a:pt x="10775" y="7311"/>
                </a:cubicBezTo>
                <a:cubicBezTo>
                  <a:pt x="10769" y="7321"/>
                  <a:pt x="10765" y="7333"/>
                  <a:pt x="10765" y="7347"/>
                </a:cubicBezTo>
                <a:cubicBezTo>
                  <a:pt x="10765" y="7360"/>
                  <a:pt x="10773" y="7379"/>
                  <a:pt x="10783" y="7370"/>
                </a:cubicBezTo>
                <a:cubicBezTo>
                  <a:pt x="10787" y="7382"/>
                  <a:pt x="10782" y="7392"/>
                  <a:pt x="10777" y="7402"/>
                </a:cubicBezTo>
                <a:cubicBezTo>
                  <a:pt x="10772" y="7411"/>
                  <a:pt x="10767" y="7419"/>
                  <a:pt x="10769" y="7429"/>
                </a:cubicBezTo>
                <a:cubicBezTo>
                  <a:pt x="10765" y="7423"/>
                  <a:pt x="10759" y="7426"/>
                  <a:pt x="10755" y="7429"/>
                </a:cubicBezTo>
                <a:cubicBezTo>
                  <a:pt x="10751" y="7432"/>
                  <a:pt x="10749" y="7442"/>
                  <a:pt x="10747" y="7450"/>
                </a:cubicBezTo>
                <a:cubicBezTo>
                  <a:pt x="10749" y="7457"/>
                  <a:pt x="10749" y="7460"/>
                  <a:pt x="10751" y="7467"/>
                </a:cubicBezTo>
                <a:cubicBezTo>
                  <a:pt x="10744" y="7475"/>
                  <a:pt x="10734" y="7477"/>
                  <a:pt x="10724" y="7477"/>
                </a:cubicBezTo>
                <a:cubicBezTo>
                  <a:pt x="10719" y="7469"/>
                  <a:pt x="10716" y="7462"/>
                  <a:pt x="10703" y="7451"/>
                </a:cubicBezTo>
                <a:cubicBezTo>
                  <a:pt x="10703" y="7461"/>
                  <a:pt x="10707" y="7466"/>
                  <a:pt x="10709" y="7473"/>
                </a:cubicBezTo>
                <a:lnTo>
                  <a:pt x="10709" y="7477"/>
                </a:lnTo>
                <a:cubicBezTo>
                  <a:pt x="10709" y="7480"/>
                  <a:pt x="10706" y="7479"/>
                  <a:pt x="10704" y="7479"/>
                </a:cubicBezTo>
                <a:cubicBezTo>
                  <a:pt x="10700" y="7484"/>
                  <a:pt x="10700" y="7494"/>
                  <a:pt x="10702" y="7504"/>
                </a:cubicBezTo>
                <a:cubicBezTo>
                  <a:pt x="10705" y="7511"/>
                  <a:pt x="10709" y="7521"/>
                  <a:pt x="10707" y="7528"/>
                </a:cubicBezTo>
                <a:cubicBezTo>
                  <a:pt x="10707" y="7531"/>
                  <a:pt x="10704" y="7538"/>
                  <a:pt x="10704" y="7542"/>
                </a:cubicBezTo>
                <a:cubicBezTo>
                  <a:pt x="10704" y="7551"/>
                  <a:pt x="10714" y="7559"/>
                  <a:pt x="10714" y="7569"/>
                </a:cubicBezTo>
                <a:cubicBezTo>
                  <a:pt x="10714" y="7572"/>
                  <a:pt x="10714" y="7579"/>
                  <a:pt x="10712" y="7582"/>
                </a:cubicBezTo>
                <a:cubicBezTo>
                  <a:pt x="10707" y="7597"/>
                  <a:pt x="10702" y="7610"/>
                  <a:pt x="10692" y="7613"/>
                </a:cubicBezTo>
                <a:cubicBezTo>
                  <a:pt x="10680" y="7616"/>
                  <a:pt x="10669" y="7596"/>
                  <a:pt x="10671" y="7578"/>
                </a:cubicBezTo>
                <a:cubicBezTo>
                  <a:pt x="10671" y="7562"/>
                  <a:pt x="10680" y="7545"/>
                  <a:pt x="10692" y="7538"/>
                </a:cubicBezTo>
                <a:cubicBezTo>
                  <a:pt x="10684" y="7528"/>
                  <a:pt x="10674" y="7525"/>
                  <a:pt x="10664" y="7532"/>
                </a:cubicBezTo>
                <a:cubicBezTo>
                  <a:pt x="10660" y="7535"/>
                  <a:pt x="10656" y="7548"/>
                  <a:pt x="10660" y="7551"/>
                </a:cubicBezTo>
                <a:cubicBezTo>
                  <a:pt x="10650" y="7544"/>
                  <a:pt x="10638" y="7551"/>
                  <a:pt x="10629" y="7563"/>
                </a:cubicBezTo>
                <a:cubicBezTo>
                  <a:pt x="10633" y="7579"/>
                  <a:pt x="10640" y="7597"/>
                  <a:pt x="10645" y="7613"/>
                </a:cubicBezTo>
                <a:cubicBezTo>
                  <a:pt x="10647" y="7616"/>
                  <a:pt x="10648" y="7620"/>
                  <a:pt x="10648" y="7628"/>
                </a:cubicBezTo>
                <a:cubicBezTo>
                  <a:pt x="10648" y="7631"/>
                  <a:pt x="10645" y="7634"/>
                  <a:pt x="10645" y="7637"/>
                </a:cubicBezTo>
                <a:cubicBezTo>
                  <a:pt x="10638" y="7647"/>
                  <a:pt x="10627" y="7650"/>
                  <a:pt x="10621" y="7643"/>
                </a:cubicBezTo>
                <a:cubicBezTo>
                  <a:pt x="10623" y="7647"/>
                  <a:pt x="10623" y="7650"/>
                  <a:pt x="10621" y="7650"/>
                </a:cubicBezTo>
                <a:cubicBezTo>
                  <a:pt x="10618" y="7653"/>
                  <a:pt x="10613" y="7650"/>
                  <a:pt x="10611" y="7650"/>
                </a:cubicBezTo>
                <a:cubicBezTo>
                  <a:pt x="10609" y="7647"/>
                  <a:pt x="10607" y="7643"/>
                  <a:pt x="10605" y="7643"/>
                </a:cubicBezTo>
                <a:cubicBezTo>
                  <a:pt x="10599" y="7640"/>
                  <a:pt x="10591" y="7650"/>
                  <a:pt x="10593" y="7662"/>
                </a:cubicBezTo>
                <a:cubicBezTo>
                  <a:pt x="10593" y="7671"/>
                  <a:pt x="10601" y="7675"/>
                  <a:pt x="10603" y="7685"/>
                </a:cubicBezTo>
                <a:cubicBezTo>
                  <a:pt x="10605" y="7699"/>
                  <a:pt x="10594" y="7709"/>
                  <a:pt x="10585" y="7712"/>
                </a:cubicBezTo>
                <a:cubicBezTo>
                  <a:pt x="10577" y="7715"/>
                  <a:pt x="10567" y="7730"/>
                  <a:pt x="10571" y="7743"/>
                </a:cubicBezTo>
                <a:cubicBezTo>
                  <a:pt x="10565" y="7733"/>
                  <a:pt x="10553" y="7733"/>
                  <a:pt x="10547" y="7743"/>
                </a:cubicBezTo>
                <a:cubicBezTo>
                  <a:pt x="10540" y="7753"/>
                  <a:pt x="10537" y="7767"/>
                  <a:pt x="10535" y="7780"/>
                </a:cubicBezTo>
                <a:cubicBezTo>
                  <a:pt x="10525" y="7786"/>
                  <a:pt x="10518" y="7801"/>
                  <a:pt x="10512" y="7811"/>
                </a:cubicBezTo>
                <a:cubicBezTo>
                  <a:pt x="10504" y="7821"/>
                  <a:pt x="10494" y="7832"/>
                  <a:pt x="10486" y="7827"/>
                </a:cubicBezTo>
                <a:cubicBezTo>
                  <a:pt x="10490" y="7839"/>
                  <a:pt x="10485" y="7853"/>
                  <a:pt x="10480" y="7861"/>
                </a:cubicBezTo>
                <a:cubicBezTo>
                  <a:pt x="10473" y="7871"/>
                  <a:pt x="10468" y="7879"/>
                  <a:pt x="10464" y="7889"/>
                </a:cubicBezTo>
                <a:cubicBezTo>
                  <a:pt x="10460" y="7895"/>
                  <a:pt x="10460" y="7899"/>
                  <a:pt x="10458" y="7907"/>
                </a:cubicBezTo>
                <a:cubicBezTo>
                  <a:pt x="10454" y="7917"/>
                  <a:pt x="10445" y="7919"/>
                  <a:pt x="10441" y="7930"/>
                </a:cubicBezTo>
                <a:cubicBezTo>
                  <a:pt x="10436" y="7940"/>
                  <a:pt x="10438" y="7954"/>
                  <a:pt x="10438" y="7967"/>
                </a:cubicBezTo>
                <a:cubicBezTo>
                  <a:pt x="10438" y="7988"/>
                  <a:pt x="10430" y="8004"/>
                  <a:pt x="10426" y="8025"/>
                </a:cubicBezTo>
                <a:cubicBezTo>
                  <a:pt x="10421" y="8046"/>
                  <a:pt x="10417" y="8066"/>
                  <a:pt x="10426" y="8084"/>
                </a:cubicBezTo>
                <a:cubicBezTo>
                  <a:pt x="10432" y="8084"/>
                  <a:pt x="10434" y="8093"/>
                  <a:pt x="10434" y="8103"/>
                </a:cubicBezTo>
                <a:lnTo>
                  <a:pt x="10434" y="8159"/>
                </a:lnTo>
                <a:cubicBezTo>
                  <a:pt x="10434" y="8172"/>
                  <a:pt x="10434" y="8189"/>
                  <a:pt x="10441" y="8196"/>
                </a:cubicBezTo>
                <a:cubicBezTo>
                  <a:pt x="10443" y="8196"/>
                  <a:pt x="10443" y="8196"/>
                  <a:pt x="10445" y="8199"/>
                </a:cubicBezTo>
                <a:lnTo>
                  <a:pt x="10445" y="8203"/>
                </a:lnTo>
                <a:cubicBezTo>
                  <a:pt x="10443" y="8218"/>
                  <a:pt x="10443" y="8230"/>
                  <a:pt x="10441" y="8243"/>
                </a:cubicBezTo>
                <a:cubicBezTo>
                  <a:pt x="10441" y="8255"/>
                  <a:pt x="10444" y="8268"/>
                  <a:pt x="10450" y="8268"/>
                </a:cubicBezTo>
                <a:cubicBezTo>
                  <a:pt x="10450" y="8289"/>
                  <a:pt x="10447" y="8305"/>
                  <a:pt x="10445" y="8326"/>
                </a:cubicBezTo>
                <a:cubicBezTo>
                  <a:pt x="10454" y="8339"/>
                  <a:pt x="10454" y="8364"/>
                  <a:pt x="10445" y="8380"/>
                </a:cubicBezTo>
                <a:cubicBezTo>
                  <a:pt x="10460" y="8391"/>
                  <a:pt x="10465" y="8420"/>
                  <a:pt x="10456" y="8441"/>
                </a:cubicBezTo>
                <a:cubicBezTo>
                  <a:pt x="10463" y="8448"/>
                  <a:pt x="10472" y="8455"/>
                  <a:pt x="10476" y="8470"/>
                </a:cubicBezTo>
                <a:cubicBezTo>
                  <a:pt x="10480" y="8483"/>
                  <a:pt x="10478" y="8500"/>
                  <a:pt x="10470" y="8504"/>
                </a:cubicBezTo>
                <a:cubicBezTo>
                  <a:pt x="10482" y="8526"/>
                  <a:pt x="10488" y="8557"/>
                  <a:pt x="10483" y="8588"/>
                </a:cubicBezTo>
                <a:cubicBezTo>
                  <a:pt x="10490" y="8588"/>
                  <a:pt x="10494" y="8595"/>
                  <a:pt x="10496" y="8606"/>
                </a:cubicBezTo>
                <a:cubicBezTo>
                  <a:pt x="10499" y="8616"/>
                  <a:pt x="10500" y="8622"/>
                  <a:pt x="10505" y="8628"/>
                </a:cubicBezTo>
                <a:cubicBezTo>
                  <a:pt x="10512" y="8636"/>
                  <a:pt x="10518" y="8639"/>
                  <a:pt x="10527" y="8643"/>
                </a:cubicBezTo>
                <a:cubicBezTo>
                  <a:pt x="10543" y="8649"/>
                  <a:pt x="10551" y="8666"/>
                  <a:pt x="10565" y="8684"/>
                </a:cubicBezTo>
                <a:cubicBezTo>
                  <a:pt x="10577" y="8697"/>
                  <a:pt x="10591" y="8712"/>
                  <a:pt x="10607" y="8705"/>
                </a:cubicBezTo>
                <a:cubicBezTo>
                  <a:pt x="10618" y="8697"/>
                  <a:pt x="10628" y="8680"/>
                  <a:pt x="10638" y="8674"/>
                </a:cubicBezTo>
                <a:cubicBezTo>
                  <a:pt x="10646" y="8666"/>
                  <a:pt x="10653" y="8666"/>
                  <a:pt x="10662" y="8663"/>
                </a:cubicBezTo>
                <a:cubicBezTo>
                  <a:pt x="10671" y="8660"/>
                  <a:pt x="10678" y="8649"/>
                  <a:pt x="10676" y="8636"/>
                </a:cubicBezTo>
                <a:cubicBezTo>
                  <a:pt x="10676" y="8631"/>
                  <a:pt x="10674" y="8625"/>
                  <a:pt x="10674" y="8622"/>
                </a:cubicBezTo>
                <a:cubicBezTo>
                  <a:pt x="10674" y="8612"/>
                  <a:pt x="10679" y="8609"/>
                  <a:pt x="10685" y="8606"/>
                </a:cubicBezTo>
                <a:cubicBezTo>
                  <a:pt x="10689" y="8603"/>
                  <a:pt x="10696" y="8602"/>
                  <a:pt x="10700" y="8599"/>
                </a:cubicBezTo>
                <a:cubicBezTo>
                  <a:pt x="10706" y="8591"/>
                  <a:pt x="10712" y="8581"/>
                  <a:pt x="10716" y="8571"/>
                </a:cubicBezTo>
                <a:cubicBezTo>
                  <a:pt x="10722" y="8557"/>
                  <a:pt x="10733" y="8550"/>
                  <a:pt x="10745" y="8544"/>
                </a:cubicBezTo>
                <a:cubicBezTo>
                  <a:pt x="10763" y="8534"/>
                  <a:pt x="10783" y="8520"/>
                  <a:pt x="10800" y="8535"/>
                </a:cubicBezTo>
                <a:cubicBezTo>
                  <a:pt x="10807" y="8541"/>
                  <a:pt x="10813" y="8551"/>
                  <a:pt x="10809" y="8560"/>
                </a:cubicBezTo>
                <a:cubicBezTo>
                  <a:pt x="10822" y="8581"/>
                  <a:pt x="10831" y="8609"/>
                  <a:pt x="10831" y="8636"/>
                </a:cubicBezTo>
                <a:cubicBezTo>
                  <a:pt x="10831" y="8653"/>
                  <a:pt x="10830" y="8674"/>
                  <a:pt x="10841" y="8680"/>
                </a:cubicBezTo>
                <a:cubicBezTo>
                  <a:pt x="10832" y="8687"/>
                  <a:pt x="10834" y="8712"/>
                  <a:pt x="10841" y="8722"/>
                </a:cubicBezTo>
                <a:cubicBezTo>
                  <a:pt x="10848" y="8731"/>
                  <a:pt x="10854" y="8748"/>
                  <a:pt x="10850" y="8758"/>
                </a:cubicBezTo>
                <a:lnTo>
                  <a:pt x="10903" y="8861"/>
                </a:lnTo>
                <a:cubicBezTo>
                  <a:pt x="10905" y="8864"/>
                  <a:pt x="10908" y="8871"/>
                  <a:pt x="10910" y="8879"/>
                </a:cubicBezTo>
                <a:cubicBezTo>
                  <a:pt x="10910" y="8882"/>
                  <a:pt x="10909" y="8889"/>
                  <a:pt x="10912" y="8892"/>
                </a:cubicBezTo>
                <a:cubicBezTo>
                  <a:pt x="10915" y="8902"/>
                  <a:pt x="10926" y="8904"/>
                  <a:pt x="10923" y="8916"/>
                </a:cubicBezTo>
                <a:cubicBezTo>
                  <a:pt x="10921" y="8919"/>
                  <a:pt x="10919" y="8920"/>
                  <a:pt x="10915" y="8923"/>
                </a:cubicBezTo>
                <a:cubicBezTo>
                  <a:pt x="10921" y="8936"/>
                  <a:pt x="10912" y="8954"/>
                  <a:pt x="10901" y="8963"/>
                </a:cubicBezTo>
                <a:cubicBezTo>
                  <a:pt x="10893" y="8973"/>
                  <a:pt x="10881" y="8988"/>
                  <a:pt x="10885" y="9001"/>
                </a:cubicBezTo>
                <a:cubicBezTo>
                  <a:pt x="10901" y="9019"/>
                  <a:pt x="10917" y="9025"/>
                  <a:pt x="10934" y="9028"/>
                </a:cubicBezTo>
                <a:cubicBezTo>
                  <a:pt x="10939" y="9038"/>
                  <a:pt x="10939" y="9048"/>
                  <a:pt x="10939" y="9060"/>
                </a:cubicBezTo>
                <a:cubicBezTo>
                  <a:pt x="10944" y="9056"/>
                  <a:pt x="10950" y="9063"/>
                  <a:pt x="10948" y="9072"/>
                </a:cubicBezTo>
                <a:cubicBezTo>
                  <a:pt x="10948" y="9079"/>
                  <a:pt x="10944" y="9087"/>
                  <a:pt x="10939" y="9093"/>
                </a:cubicBezTo>
                <a:cubicBezTo>
                  <a:pt x="10954" y="9110"/>
                  <a:pt x="10972" y="9119"/>
                  <a:pt x="10992" y="9119"/>
                </a:cubicBezTo>
                <a:cubicBezTo>
                  <a:pt x="10986" y="9113"/>
                  <a:pt x="10988" y="9096"/>
                  <a:pt x="10992" y="9082"/>
                </a:cubicBezTo>
                <a:cubicBezTo>
                  <a:pt x="10996" y="9072"/>
                  <a:pt x="11003" y="9060"/>
                  <a:pt x="11001" y="9045"/>
                </a:cubicBezTo>
                <a:cubicBezTo>
                  <a:pt x="11001" y="9042"/>
                  <a:pt x="10999" y="9038"/>
                  <a:pt x="11001" y="9035"/>
                </a:cubicBezTo>
                <a:cubicBezTo>
                  <a:pt x="11001" y="9028"/>
                  <a:pt x="11006" y="9025"/>
                  <a:pt x="11008" y="9025"/>
                </a:cubicBezTo>
                <a:cubicBezTo>
                  <a:pt x="11037" y="8997"/>
                  <a:pt x="11075" y="8998"/>
                  <a:pt x="11103" y="9022"/>
                </a:cubicBezTo>
                <a:cubicBezTo>
                  <a:pt x="11101" y="9011"/>
                  <a:pt x="11108" y="9001"/>
                  <a:pt x="11114" y="8995"/>
                </a:cubicBezTo>
                <a:cubicBezTo>
                  <a:pt x="11121" y="8991"/>
                  <a:pt x="11129" y="8988"/>
                  <a:pt x="11134" y="8976"/>
                </a:cubicBezTo>
                <a:cubicBezTo>
                  <a:pt x="11138" y="8966"/>
                  <a:pt x="11138" y="8956"/>
                  <a:pt x="11140" y="8945"/>
                </a:cubicBezTo>
                <a:cubicBezTo>
                  <a:pt x="11143" y="8935"/>
                  <a:pt x="11152" y="8926"/>
                  <a:pt x="11158" y="8936"/>
                </a:cubicBezTo>
                <a:cubicBezTo>
                  <a:pt x="11156" y="8920"/>
                  <a:pt x="11154" y="8895"/>
                  <a:pt x="11162" y="8885"/>
                </a:cubicBezTo>
                <a:cubicBezTo>
                  <a:pt x="11156" y="8882"/>
                  <a:pt x="11148" y="8874"/>
                  <a:pt x="11150" y="8864"/>
                </a:cubicBezTo>
                <a:cubicBezTo>
                  <a:pt x="11150" y="8861"/>
                  <a:pt x="11152" y="8858"/>
                  <a:pt x="11154" y="8854"/>
                </a:cubicBezTo>
                <a:cubicBezTo>
                  <a:pt x="11162" y="8833"/>
                  <a:pt x="11162" y="8806"/>
                  <a:pt x="11154" y="8787"/>
                </a:cubicBezTo>
                <a:cubicBezTo>
                  <a:pt x="11150" y="8783"/>
                  <a:pt x="11156" y="8776"/>
                  <a:pt x="11158" y="8768"/>
                </a:cubicBezTo>
                <a:cubicBezTo>
                  <a:pt x="11170" y="8745"/>
                  <a:pt x="11136" y="8715"/>
                  <a:pt x="11146" y="8690"/>
                </a:cubicBezTo>
                <a:cubicBezTo>
                  <a:pt x="11148" y="8687"/>
                  <a:pt x="11152" y="8684"/>
                  <a:pt x="11154" y="8680"/>
                </a:cubicBezTo>
                <a:cubicBezTo>
                  <a:pt x="11166" y="8666"/>
                  <a:pt x="11172" y="8643"/>
                  <a:pt x="11168" y="8622"/>
                </a:cubicBezTo>
                <a:cubicBezTo>
                  <a:pt x="11165" y="8615"/>
                  <a:pt x="11165" y="8613"/>
                  <a:pt x="11162" y="8606"/>
                </a:cubicBezTo>
                <a:cubicBezTo>
                  <a:pt x="11162" y="8582"/>
                  <a:pt x="11180" y="8575"/>
                  <a:pt x="11196" y="8569"/>
                </a:cubicBezTo>
                <a:cubicBezTo>
                  <a:pt x="11214" y="8560"/>
                  <a:pt x="11229" y="8550"/>
                  <a:pt x="11245" y="8537"/>
                </a:cubicBezTo>
                <a:cubicBezTo>
                  <a:pt x="11257" y="8526"/>
                  <a:pt x="11267" y="8517"/>
                  <a:pt x="11278" y="8504"/>
                </a:cubicBezTo>
                <a:cubicBezTo>
                  <a:pt x="11271" y="8500"/>
                  <a:pt x="11271" y="8485"/>
                  <a:pt x="11275" y="8479"/>
                </a:cubicBezTo>
                <a:cubicBezTo>
                  <a:pt x="11281" y="8472"/>
                  <a:pt x="11287" y="8469"/>
                  <a:pt x="11291" y="8462"/>
                </a:cubicBezTo>
                <a:cubicBezTo>
                  <a:pt x="11305" y="8451"/>
                  <a:pt x="11318" y="8425"/>
                  <a:pt x="11309" y="8407"/>
                </a:cubicBezTo>
                <a:cubicBezTo>
                  <a:pt x="11307" y="8404"/>
                  <a:pt x="11305" y="8401"/>
                  <a:pt x="11305" y="8397"/>
                </a:cubicBezTo>
                <a:cubicBezTo>
                  <a:pt x="11303" y="8391"/>
                  <a:pt x="11310" y="8383"/>
                  <a:pt x="11312" y="8373"/>
                </a:cubicBezTo>
                <a:cubicBezTo>
                  <a:pt x="11316" y="8352"/>
                  <a:pt x="11289" y="8343"/>
                  <a:pt x="11289" y="8318"/>
                </a:cubicBezTo>
                <a:cubicBezTo>
                  <a:pt x="11301" y="8312"/>
                  <a:pt x="11295" y="8289"/>
                  <a:pt x="11289" y="8271"/>
                </a:cubicBezTo>
                <a:cubicBezTo>
                  <a:pt x="11285" y="8261"/>
                  <a:pt x="11278" y="8247"/>
                  <a:pt x="11269" y="8243"/>
                </a:cubicBezTo>
                <a:cubicBezTo>
                  <a:pt x="11260" y="8237"/>
                  <a:pt x="11249" y="8240"/>
                  <a:pt x="11245" y="8254"/>
                </a:cubicBezTo>
                <a:cubicBezTo>
                  <a:pt x="11237" y="8236"/>
                  <a:pt x="11223" y="8224"/>
                  <a:pt x="11207" y="8220"/>
                </a:cubicBezTo>
                <a:cubicBezTo>
                  <a:pt x="11203" y="8220"/>
                  <a:pt x="11198" y="8217"/>
                  <a:pt x="11194" y="8212"/>
                </a:cubicBezTo>
                <a:cubicBezTo>
                  <a:pt x="11182" y="8202"/>
                  <a:pt x="11188" y="8171"/>
                  <a:pt x="11199" y="8168"/>
                </a:cubicBezTo>
                <a:cubicBezTo>
                  <a:pt x="11190" y="8168"/>
                  <a:pt x="11182" y="8155"/>
                  <a:pt x="11180" y="8141"/>
                </a:cubicBezTo>
                <a:cubicBezTo>
                  <a:pt x="11178" y="8128"/>
                  <a:pt x="11178" y="8112"/>
                  <a:pt x="11174" y="8100"/>
                </a:cubicBezTo>
                <a:cubicBezTo>
                  <a:pt x="11180" y="8104"/>
                  <a:pt x="11188" y="8094"/>
                  <a:pt x="11188" y="8084"/>
                </a:cubicBezTo>
                <a:cubicBezTo>
                  <a:pt x="11188" y="8073"/>
                  <a:pt x="11184" y="8063"/>
                  <a:pt x="11180" y="8053"/>
                </a:cubicBezTo>
                <a:cubicBezTo>
                  <a:pt x="11178" y="8043"/>
                  <a:pt x="11176" y="8032"/>
                  <a:pt x="11180" y="8023"/>
                </a:cubicBezTo>
                <a:lnTo>
                  <a:pt x="11196" y="8023"/>
                </a:lnTo>
                <a:cubicBezTo>
                  <a:pt x="11196" y="8010"/>
                  <a:pt x="11196" y="7992"/>
                  <a:pt x="11200" y="7979"/>
                </a:cubicBezTo>
                <a:cubicBezTo>
                  <a:pt x="11194" y="7961"/>
                  <a:pt x="11214" y="7941"/>
                  <a:pt x="11212" y="7920"/>
                </a:cubicBezTo>
                <a:cubicBezTo>
                  <a:pt x="11212" y="7913"/>
                  <a:pt x="11210" y="7910"/>
                  <a:pt x="11207" y="7907"/>
                </a:cubicBezTo>
                <a:cubicBezTo>
                  <a:pt x="11203" y="7896"/>
                  <a:pt x="11202" y="7879"/>
                  <a:pt x="11205" y="7870"/>
                </a:cubicBezTo>
                <a:cubicBezTo>
                  <a:pt x="11212" y="7873"/>
                  <a:pt x="11214" y="7858"/>
                  <a:pt x="11216" y="7849"/>
                </a:cubicBezTo>
                <a:cubicBezTo>
                  <a:pt x="11221" y="7832"/>
                  <a:pt x="11231" y="7824"/>
                  <a:pt x="11243" y="7815"/>
                </a:cubicBezTo>
                <a:cubicBezTo>
                  <a:pt x="11251" y="7805"/>
                  <a:pt x="11261" y="7784"/>
                  <a:pt x="11253" y="7771"/>
                </a:cubicBezTo>
                <a:cubicBezTo>
                  <a:pt x="11267" y="7774"/>
                  <a:pt x="11280" y="7749"/>
                  <a:pt x="11278" y="7729"/>
                </a:cubicBezTo>
                <a:cubicBezTo>
                  <a:pt x="11305" y="7725"/>
                  <a:pt x="11320" y="7681"/>
                  <a:pt x="11330" y="7643"/>
                </a:cubicBezTo>
                <a:cubicBezTo>
                  <a:pt x="11332" y="7658"/>
                  <a:pt x="11348" y="7650"/>
                  <a:pt x="11354" y="7637"/>
                </a:cubicBezTo>
                <a:lnTo>
                  <a:pt x="11367" y="7616"/>
                </a:lnTo>
                <a:cubicBezTo>
                  <a:pt x="11372" y="7609"/>
                  <a:pt x="11378" y="7599"/>
                  <a:pt x="11384" y="7599"/>
                </a:cubicBezTo>
                <a:cubicBezTo>
                  <a:pt x="11392" y="7599"/>
                  <a:pt x="11398" y="7610"/>
                  <a:pt x="11396" y="7620"/>
                </a:cubicBezTo>
                <a:cubicBezTo>
                  <a:pt x="11401" y="7628"/>
                  <a:pt x="11409" y="7613"/>
                  <a:pt x="11406" y="7603"/>
                </a:cubicBezTo>
                <a:cubicBezTo>
                  <a:pt x="11406" y="7593"/>
                  <a:pt x="11402" y="7582"/>
                  <a:pt x="11402" y="7572"/>
                </a:cubicBezTo>
                <a:cubicBezTo>
                  <a:pt x="11402" y="7556"/>
                  <a:pt x="11414" y="7548"/>
                  <a:pt x="11420" y="7538"/>
                </a:cubicBezTo>
                <a:cubicBezTo>
                  <a:pt x="11426" y="7528"/>
                  <a:pt x="11427" y="7501"/>
                  <a:pt x="11416" y="7504"/>
                </a:cubicBezTo>
                <a:cubicBezTo>
                  <a:pt x="11420" y="7488"/>
                  <a:pt x="11441" y="7501"/>
                  <a:pt x="11447" y="7488"/>
                </a:cubicBezTo>
                <a:cubicBezTo>
                  <a:pt x="11451" y="7476"/>
                  <a:pt x="11451" y="7460"/>
                  <a:pt x="11458" y="7460"/>
                </a:cubicBezTo>
                <a:cubicBezTo>
                  <a:pt x="11458" y="7450"/>
                  <a:pt x="11449" y="7446"/>
                  <a:pt x="11445" y="7439"/>
                </a:cubicBezTo>
                <a:cubicBezTo>
                  <a:pt x="11438" y="7429"/>
                  <a:pt x="11439" y="7416"/>
                  <a:pt x="11439" y="7402"/>
                </a:cubicBezTo>
                <a:cubicBezTo>
                  <a:pt x="11439" y="7389"/>
                  <a:pt x="11431" y="7374"/>
                  <a:pt x="11423" y="7374"/>
                </a:cubicBezTo>
                <a:lnTo>
                  <a:pt x="11445" y="7340"/>
                </a:lnTo>
                <a:cubicBezTo>
                  <a:pt x="11451" y="7330"/>
                  <a:pt x="11461" y="7317"/>
                  <a:pt x="11465" y="7303"/>
                </a:cubicBezTo>
                <a:cubicBezTo>
                  <a:pt x="11469" y="7290"/>
                  <a:pt x="11469" y="7268"/>
                  <a:pt x="11462" y="7255"/>
                </a:cubicBezTo>
                <a:cubicBezTo>
                  <a:pt x="11469" y="7258"/>
                  <a:pt x="11477" y="7249"/>
                  <a:pt x="11477" y="7238"/>
                </a:cubicBezTo>
                <a:cubicBezTo>
                  <a:pt x="11479" y="7238"/>
                  <a:pt x="11485" y="7242"/>
                  <a:pt x="11487" y="7242"/>
                </a:cubicBezTo>
                <a:cubicBezTo>
                  <a:pt x="11491" y="7228"/>
                  <a:pt x="11497" y="7217"/>
                  <a:pt x="11505" y="7211"/>
                </a:cubicBezTo>
                <a:cubicBezTo>
                  <a:pt x="11509" y="7214"/>
                  <a:pt x="11511" y="7218"/>
                  <a:pt x="11515" y="7221"/>
                </a:cubicBezTo>
                <a:cubicBezTo>
                  <a:pt x="11524" y="7208"/>
                  <a:pt x="11524" y="7187"/>
                  <a:pt x="11518" y="7174"/>
                </a:cubicBezTo>
                <a:cubicBezTo>
                  <a:pt x="11552" y="7171"/>
                  <a:pt x="11584" y="7166"/>
                  <a:pt x="11618" y="7171"/>
                </a:cubicBezTo>
                <a:cubicBezTo>
                  <a:pt x="11624" y="7180"/>
                  <a:pt x="11633" y="7187"/>
                  <a:pt x="11639" y="7196"/>
                </a:cubicBezTo>
                <a:lnTo>
                  <a:pt x="11651" y="7196"/>
                </a:lnTo>
                <a:cubicBezTo>
                  <a:pt x="11639" y="7214"/>
                  <a:pt x="11653" y="7242"/>
                  <a:pt x="11664" y="7259"/>
                </a:cubicBezTo>
                <a:cubicBezTo>
                  <a:pt x="11657" y="7262"/>
                  <a:pt x="11653" y="7280"/>
                  <a:pt x="11655" y="7290"/>
                </a:cubicBezTo>
                <a:cubicBezTo>
                  <a:pt x="11657" y="7296"/>
                  <a:pt x="11660" y="7302"/>
                  <a:pt x="11660" y="7305"/>
                </a:cubicBezTo>
                <a:cubicBezTo>
                  <a:pt x="11657" y="7317"/>
                  <a:pt x="11649" y="7314"/>
                  <a:pt x="11645" y="7311"/>
                </a:cubicBezTo>
                <a:cubicBezTo>
                  <a:pt x="11639" y="7303"/>
                  <a:pt x="11635" y="7296"/>
                  <a:pt x="11629" y="7296"/>
                </a:cubicBezTo>
                <a:cubicBezTo>
                  <a:pt x="11624" y="7317"/>
                  <a:pt x="11627" y="7345"/>
                  <a:pt x="11635" y="7361"/>
                </a:cubicBezTo>
                <a:cubicBezTo>
                  <a:pt x="11625" y="7361"/>
                  <a:pt x="11615" y="7371"/>
                  <a:pt x="11608" y="7382"/>
                </a:cubicBezTo>
                <a:cubicBezTo>
                  <a:pt x="11604" y="7389"/>
                  <a:pt x="11600" y="7395"/>
                  <a:pt x="11598" y="7402"/>
                </a:cubicBezTo>
                <a:cubicBezTo>
                  <a:pt x="11596" y="7408"/>
                  <a:pt x="11596" y="7423"/>
                  <a:pt x="11600" y="7426"/>
                </a:cubicBezTo>
                <a:lnTo>
                  <a:pt x="11586" y="7445"/>
                </a:lnTo>
                <a:cubicBezTo>
                  <a:pt x="11588" y="7454"/>
                  <a:pt x="11593" y="7456"/>
                  <a:pt x="11596" y="7463"/>
                </a:cubicBezTo>
                <a:cubicBezTo>
                  <a:pt x="11576" y="7473"/>
                  <a:pt x="11560" y="7501"/>
                  <a:pt x="11556" y="7532"/>
                </a:cubicBezTo>
                <a:cubicBezTo>
                  <a:pt x="11544" y="7538"/>
                  <a:pt x="11533" y="7548"/>
                  <a:pt x="11524" y="7565"/>
                </a:cubicBezTo>
                <a:cubicBezTo>
                  <a:pt x="11524" y="7556"/>
                  <a:pt x="11516" y="7551"/>
                  <a:pt x="11509" y="7559"/>
                </a:cubicBezTo>
                <a:cubicBezTo>
                  <a:pt x="11505" y="7566"/>
                  <a:pt x="11502" y="7572"/>
                  <a:pt x="11500" y="7582"/>
                </a:cubicBezTo>
                <a:cubicBezTo>
                  <a:pt x="11496" y="7600"/>
                  <a:pt x="11493" y="7616"/>
                  <a:pt x="11489" y="7634"/>
                </a:cubicBezTo>
                <a:cubicBezTo>
                  <a:pt x="11475" y="7668"/>
                  <a:pt x="11442" y="7678"/>
                  <a:pt x="11420" y="7658"/>
                </a:cubicBezTo>
                <a:cubicBezTo>
                  <a:pt x="11416" y="7661"/>
                  <a:pt x="11411" y="7672"/>
                  <a:pt x="11414" y="7678"/>
                </a:cubicBezTo>
                <a:cubicBezTo>
                  <a:pt x="11416" y="7685"/>
                  <a:pt x="11422" y="7692"/>
                  <a:pt x="11427" y="7687"/>
                </a:cubicBezTo>
                <a:cubicBezTo>
                  <a:pt x="11429" y="7695"/>
                  <a:pt x="11424" y="7702"/>
                  <a:pt x="11420" y="7706"/>
                </a:cubicBezTo>
                <a:cubicBezTo>
                  <a:pt x="11416" y="7706"/>
                  <a:pt x="11409" y="7702"/>
                  <a:pt x="11405" y="7706"/>
                </a:cubicBezTo>
                <a:cubicBezTo>
                  <a:pt x="11398" y="7709"/>
                  <a:pt x="11394" y="7714"/>
                  <a:pt x="11394" y="7725"/>
                </a:cubicBezTo>
                <a:cubicBezTo>
                  <a:pt x="11394" y="7735"/>
                  <a:pt x="11400" y="7743"/>
                  <a:pt x="11405" y="7746"/>
                </a:cubicBezTo>
                <a:cubicBezTo>
                  <a:pt x="11396" y="7759"/>
                  <a:pt x="11396" y="7781"/>
                  <a:pt x="11400" y="7794"/>
                </a:cubicBezTo>
                <a:cubicBezTo>
                  <a:pt x="11403" y="7802"/>
                  <a:pt x="11404" y="7804"/>
                  <a:pt x="11406" y="7807"/>
                </a:cubicBezTo>
                <a:cubicBezTo>
                  <a:pt x="11411" y="7817"/>
                  <a:pt x="11409" y="7836"/>
                  <a:pt x="11409" y="7849"/>
                </a:cubicBezTo>
                <a:cubicBezTo>
                  <a:pt x="11409" y="7862"/>
                  <a:pt x="11416" y="7876"/>
                  <a:pt x="11424" y="7876"/>
                </a:cubicBezTo>
                <a:cubicBezTo>
                  <a:pt x="11418" y="7889"/>
                  <a:pt x="11420" y="7907"/>
                  <a:pt x="11427" y="7916"/>
                </a:cubicBezTo>
                <a:cubicBezTo>
                  <a:pt x="11422" y="7920"/>
                  <a:pt x="11418" y="7927"/>
                  <a:pt x="11414" y="7930"/>
                </a:cubicBezTo>
                <a:cubicBezTo>
                  <a:pt x="11431" y="7954"/>
                  <a:pt x="11441" y="7995"/>
                  <a:pt x="11429" y="8029"/>
                </a:cubicBezTo>
                <a:cubicBezTo>
                  <a:pt x="11427" y="8036"/>
                  <a:pt x="11422" y="8046"/>
                  <a:pt x="11424" y="8053"/>
                </a:cubicBezTo>
                <a:cubicBezTo>
                  <a:pt x="11424" y="8059"/>
                  <a:pt x="11429" y="8066"/>
                  <a:pt x="11429" y="8069"/>
                </a:cubicBezTo>
                <a:cubicBezTo>
                  <a:pt x="11431" y="8084"/>
                  <a:pt x="11427" y="8097"/>
                  <a:pt x="11423" y="8111"/>
                </a:cubicBezTo>
                <a:cubicBezTo>
                  <a:pt x="11418" y="8124"/>
                  <a:pt x="11418" y="8146"/>
                  <a:pt x="11429" y="8149"/>
                </a:cubicBezTo>
                <a:cubicBezTo>
                  <a:pt x="11416" y="8169"/>
                  <a:pt x="11405" y="8193"/>
                  <a:pt x="11396" y="8218"/>
                </a:cubicBezTo>
                <a:cubicBezTo>
                  <a:pt x="11394" y="8213"/>
                  <a:pt x="11389" y="8213"/>
                  <a:pt x="11387" y="8209"/>
                </a:cubicBezTo>
                <a:cubicBezTo>
                  <a:pt x="11383" y="8213"/>
                  <a:pt x="11382" y="8220"/>
                  <a:pt x="11382" y="8227"/>
                </a:cubicBezTo>
                <a:cubicBezTo>
                  <a:pt x="11369" y="8237"/>
                  <a:pt x="11352" y="8234"/>
                  <a:pt x="11338" y="8224"/>
                </a:cubicBezTo>
                <a:cubicBezTo>
                  <a:pt x="11334" y="8218"/>
                  <a:pt x="11325" y="8227"/>
                  <a:pt x="11325" y="8240"/>
                </a:cubicBezTo>
                <a:cubicBezTo>
                  <a:pt x="11325" y="8251"/>
                  <a:pt x="11330" y="8265"/>
                  <a:pt x="11325" y="8275"/>
                </a:cubicBezTo>
                <a:cubicBezTo>
                  <a:pt x="11323" y="8281"/>
                  <a:pt x="11318" y="8289"/>
                  <a:pt x="11320" y="8296"/>
                </a:cubicBezTo>
                <a:cubicBezTo>
                  <a:pt x="11323" y="8299"/>
                  <a:pt x="11325" y="8298"/>
                  <a:pt x="11327" y="8298"/>
                </a:cubicBezTo>
                <a:cubicBezTo>
                  <a:pt x="11334" y="8305"/>
                  <a:pt x="11325" y="8323"/>
                  <a:pt x="11330" y="8333"/>
                </a:cubicBezTo>
                <a:cubicBezTo>
                  <a:pt x="11332" y="8336"/>
                  <a:pt x="11333" y="8336"/>
                  <a:pt x="11336" y="8340"/>
                </a:cubicBezTo>
                <a:cubicBezTo>
                  <a:pt x="11344" y="8343"/>
                  <a:pt x="11354" y="8345"/>
                  <a:pt x="11360" y="8349"/>
                </a:cubicBezTo>
                <a:cubicBezTo>
                  <a:pt x="11364" y="8349"/>
                  <a:pt x="11367" y="8352"/>
                  <a:pt x="11372" y="8349"/>
                </a:cubicBezTo>
                <a:cubicBezTo>
                  <a:pt x="11374" y="8345"/>
                  <a:pt x="11378" y="8342"/>
                  <a:pt x="11380" y="8342"/>
                </a:cubicBezTo>
                <a:cubicBezTo>
                  <a:pt x="11384" y="8339"/>
                  <a:pt x="11392" y="8345"/>
                  <a:pt x="11396" y="8349"/>
                </a:cubicBezTo>
                <a:cubicBezTo>
                  <a:pt x="11416" y="8367"/>
                  <a:pt x="11438" y="8360"/>
                  <a:pt x="11461" y="8357"/>
                </a:cubicBezTo>
                <a:cubicBezTo>
                  <a:pt x="11475" y="8352"/>
                  <a:pt x="11489" y="8349"/>
                  <a:pt x="11505" y="8346"/>
                </a:cubicBezTo>
                <a:cubicBezTo>
                  <a:pt x="11524" y="8343"/>
                  <a:pt x="11548" y="8353"/>
                  <a:pt x="11562" y="8333"/>
                </a:cubicBezTo>
                <a:cubicBezTo>
                  <a:pt x="11564" y="8330"/>
                  <a:pt x="11566" y="8326"/>
                  <a:pt x="11570" y="8323"/>
                </a:cubicBezTo>
                <a:cubicBezTo>
                  <a:pt x="11578" y="8315"/>
                  <a:pt x="11584" y="8315"/>
                  <a:pt x="11593" y="8315"/>
                </a:cubicBezTo>
                <a:lnTo>
                  <a:pt x="11615" y="8315"/>
                </a:lnTo>
                <a:cubicBezTo>
                  <a:pt x="11627" y="8315"/>
                  <a:pt x="11639" y="8314"/>
                  <a:pt x="11649" y="8305"/>
                </a:cubicBezTo>
                <a:cubicBezTo>
                  <a:pt x="11653" y="8298"/>
                  <a:pt x="11658" y="8289"/>
                  <a:pt x="11661" y="8285"/>
                </a:cubicBezTo>
                <a:cubicBezTo>
                  <a:pt x="11672" y="8277"/>
                  <a:pt x="11679" y="8289"/>
                  <a:pt x="11691" y="8289"/>
                </a:cubicBezTo>
                <a:cubicBezTo>
                  <a:pt x="11706" y="8292"/>
                  <a:pt x="11724" y="8281"/>
                  <a:pt x="11738" y="8268"/>
                </a:cubicBezTo>
                <a:cubicBezTo>
                  <a:pt x="11738" y="8275"/>
                  <a:pt x="11744" y="8271"/>
                  <a:pt x="11746" y="8271"/>
                </a:cubicBezTo>
                <a:cubicBezTo>
                  <a:pt x="11752" y="8264"/>
                  <a:pt x="11762" y="8258"/>
                  <a:pt x="11768" y="8254"/>
                </a:cubicBezTo>
                <a:cubicBezTo>
                  <a:pt x="11777" y="8254"/>
                  <a:pt x="11786" y="8262"/>
                  <a:pt x="11786" y="8275"/>
                </a:cubicBezTo>
                <a:cubicBezTo>
                  <a:pt x="11795" y="8275"/>
                  <a:pt x="11802" y="8268"/>
                  <a:pt x="11806" y="8258"/>
                </a:cubicBezTo>
                <a:cubicBezTo>
                  <a:pt x="11808" y="8255"/>
                  <a:pt x="11808" y="8252"/>
                  <a:pt x="11810" y="8252"/>
                </a:cubicBezTo>
                <a:cubicBezTo>
                  <a:pt x="11812" y="8247"/>
                  <a:pt x="11815" y="8252"/>
                  <a:pt x="11817" y="8252"/>
                </a:cubicBezTo>
                <a:cubicBezTo>
                  <a:pt x="11826" y="8255"/>
                  <a:pt x="11833" y="8255"/>
                  <a:pt x="11841" y="8258"/>
                </a:cubicBezTo>
                <a:cubicBezTo>
                  <a:pt x="11861" y="8258"/>
                  <a:pt x="11877" y="8281"/>
                  <a:pt x="11891" y="8302"/>
                </a:cubicBezTo>
                <a:cubicBezTo>
                  <a:pt x="11891" y="8315"/>
                  <a:pt x="11886" y="8333"/>
                  <a:pt x="11875" y="8336"/>
                </a:cubicBezTo>
                <a:lnTo>
                  <a:pt x="11861" y="8336"/>
                </a:lnTo>
                <a:cubicBezTo>
                  <a:pt x="11847" y="8336"/>
                  <a:pt x="11830" y="8364"/>
                  <a:pt x="11835" y="8386"/>
                </a:cubicBezTo>
                <a:cubicBezTo>
                  <a:pt x="11822" y="8391"/>
                  <a:pt x="11810" y="8411"/>
                  <a:pt x="11797" y="8411"/>
                </a:cubicBezTo>
                <a:cubicBezTo>
                  <a:pt x="11790" y="8411"/>
                  <a:pt x="11786" y="8405"/>
                  <a:pt x="11782" y="8405"/>
                </a:cubicBezTo>
                <a:cubicBezTo>
                  <a:pt x="11778" y="8401"/>
                  <a:pt x="11770" y="8404"/>
                  <a:pt x="11766" y="8411"/>
                </a:cubicBezTo>
                <a:cubicBezTo>
                  <a:pt x="11756" y="8398"/>
                  <a:pt x="11739" y="8394"/>
                  <a:pt x="11726" y="8391"/>
                </a:cubicBezTo>
                <a:lnTo>
                  <a:pt x="11673" y="8380"/>
                </a:lnTo>
                <a:lnTo>
                  <a:pt x="11673" y="8397"/>
                </a:lnTo>
                <a:cubicBezTo>
                  <a:pt x="11662" y="8401"/>
                  <a:pt x="11649" y="8397"/>
                  <a:pt x="11637" y="8391"/>
                </a:cubicBezTo>
                <a:cubicBezTo>
                  <a:pt x="11610" y="8417"/>
                  <a:pt x="11576" y="8429"/>
                  <a:pt x="11558" y="8470"/>
                </a:cubicBezTo>
                <a:cubicBezTo>
                  <a:pt x="11562" y="8473"/>
                  <a:pt x="11560" y="8479"/>
                  <a:pt x="11558" y="8482"/>
                </a:cubicBezTo>
                <a:cubicBezTo>
                  <a:pt x="11556" y="8486"/>
                  <a:pt x="11552" y="8486"/>
                  <a:pt x="11546" y="8482"/>
                </a:cubicBezTo>
                <a:cubicBezTo>
                  <a:pt x="11534" y="8479"/>
                  <a:pt x="11520" y="8476"/>
                  <a:pt x="11505" y="8472"/>
                </a:cubicBezTo>
                <a:cubicBezTo>
                  <a:pt x="11505" y="8476"/>
                  <a:pt x="11502" y="8479"/>
                  <a:pt x="11502" y="8485"/>
                </a:cubicBezTo>
                <a:cubicBezTo>
                  <a:pt x="11497" y="8485"/>
                  <a:pt x="11493" y="8482"/>
                  <a:pt x="11491" y="8485"/>
                </a:cubicBezTo>
                <a:cubicBezTo>
                  <a:pt x="11489" y="8488"/>
                  <a:pt x="11485" y="8492"/>
                  <a:pt x="11485" y="8500"/>
                </a:cubicBezTo>
                <a:cubicBezTo>
                  <a:pt x="11476" y="8500"/>
                  <a:pt x="11469" y="8500"/>
                  <a:pt x="11462" y="8510"/>
                </a:cubicBezTo>
                <a:cubicBezTo>
                  <a:pt x="11455" y="8516"/>
                  <a:pt x="11455" y="8538"/>
                  <a:pt x="11465" y="8541"/>
                </a:cubicBezTo>
                <a:cubicBezTo>
                  <a:pt x="11469" y="8544"/>
                  <a:pt x="11473" y="8541"/>
                  <a:pt x="11476" y="8544"/>
                </a:cubicBezTo>
                <a:cubicBezTo>
                  <a:pt x="11483" y="8547"/>
                  <a:pt x="11483" y="8565"/>
                  <a:pt x="11476" y="8571"/>
                </a:cubicBezTo>
                <a:cubicBezTo>
                  <a:pt x="11471" y="8578"/>
                  <a:pt x="11465" y="8582"/>
                  <a:pt x="11458" y="8585"/>
                </a:cubicBezTo>
                <a:cubicBezTo>
                  <a:pt x="11451" y="8588"/>
                  <a:pt x="11445" y="8595"/>
                  <a:pt x="11443" y="8606"/>
                </a:cubicBezTo>
                <a:cubicBezTo>
                  <a:pt x="11445" y="8609"/>
                  <a:pt x="11449" y="8609"/>
                  <a:pt x="11453" y="8609"/>
                </a:cubicBezTo>
                <a:cubicBezTo>
                  <a:pt x="11453" y="8615"/>
                  <a:pt x="11449" y="8619"/>
                  <a:pt x="11449" y="8625"/>
                </a:cubicBezTo>
                <a:cubicBezTo>
                  <a:pt x="11444" y="8643"/>
                  <a:pt x="11465" y="8659"/>
                  <a:pt x="11458" y="8674"/>
                </a:cubicBezTo>
                <a:cubicBezTo>
                  <a:pt x="11463" y="8666"/>
                  <a:pt x="11467" y="8684"/>
                  <a:pt x="11473" y="8684"/>
                </a:cubicBezTo>
                <a:cubicBezTo>
                  <a:pt x="11477" y="8684"/>
                  <a:pt x="11481" y="8678"/>
                  <a:pt x="11483" y="8671"/>
                </a:cubicBezTo>
                <a:cubicBezTo>
                  <a:pt x="11486" y="8663"/>
                  <a:pt x="11487" y="8656"/>
                  <a:pt x="11491" y="8656"/>
                </a:cubicBezTo>
                <a:cubicBezTo>
                  <a:pt x="11493" y="8656"/>
                  <a:pt x="11493" y="8660"/>
                  <a:pt x="11495" y="8663"/>
                </a:cubicBezTo>
                <a:cubicBezTo>
                  <a:pt x="11499" y="8666"/>
                  <a:pt x="11505" y="8656"/>
                  <a:pt x="11507" y="8649"/>
                </a:cubicBezTo>
                <a:cubicBezTo>
                  <a:pt x="11513" y="8636"/>
                  <a:pt x="11527" y="8631"/>
                  <a:pt x="11536" y="8643"/>
                </a:cubicBezTo>
                <a:cubicBezTo>
                  <a:pt x="11536" y="8631"/>
                  <a:pt x="11542" y="8628"/>
                  <a:pt x="11548" y="8628"/>
                </a:cubicBezTo>
                <a:cubicBezTo>
                  <a:pt x="11556" y="8628"/>
                  <a:pt x="11562" y="8632"/>
                  <a:pt x="11566" y="8625"/>
                </a:cubicBezTo>
                <a:cubicBezTo>
                  <a:pt x="11568" y="8622"/>
                  <a:pt x="11568" y="8622"/>
                  <a:pt x="11570" y="8622"/>
                </a:cubicBezTo>
                <a:cubicBezTo>
                  <a:pt x="11573" y="8622"/>
                  <a:pt x="11573" y="8622"/>
                  <a:pt x="11576" y="8625"/>
                </a:cubicBezTo>
                <a:cubicBezTo>
                  <a:pt x="11586" y="8637"/>
                  <a:pt x="11593" y="8659"/>
                  <a:pt x="11589" y="8680"/>
                </a:cubicBezTo>
                <a:cubicBezTo>
                  <a:pt x="11589" y="8687"/>
                  <a:pt x="11586" y="8690"/>
                  <a:pt x="11586" y="8697"/>
                </a:cubicBezTo>
                <a:cubicBezTo>
                  <a:pt x="11586" y="8700"/>
                  <a:pt x="11588" y="8708"/>
                  <a:pt x="11590" y="8711"/>
                </a:cubicBezTo>
                <a:cubicBezTo>
                  <a:pt x="11602" y="8734"/>
                  <a:pt x="11607" y="8765"/>
                  <a:pt x="11602" y="8793"/>
                </a:cubicBezTo>
                <a:cubicBezTo>
                  <a:pt x="11602" y="8799"/>
                  <a:pt x="11600" y="8806"/>
                  <a:pt x="11602" y="8810"/>
                </a:cubicBezTo>
                <a:cubicBezTo>
                  <a:pt x="11604" y="8817"/>
                  <a:pt x="11609" y="8820"/>
                  <a:pt x="11611" y="8817"/>
                </a:cubicBezTo>
                <a:cubicBezTo>
                  <a:pt x="11611" y="8827"/>
                  <a:pt x="11604" y="8833"/>
                  <a:pt x="11600" y="8830"/>
                </a:cubicBezTo>
                <a:cubicBezTo>
                  <a:pt x="11604" y="8851"/>
                  <a:pt x="11586" y="8870"/>
                  <a:pt x="11574" y="8867"/>
                </a:cubicBezTo>
                <a:cubicBezTo>
                  <a:pt x="11560" y="8864"/>
                  <a:pt x="11549" y="8848"/>
                  <a:pt x="11542" y="8827"/>
                </a:cubicBezTo>
                <a:cubicBezTo>
                  <a:pt x="11544" y="8827"/>
                  <a:pt x="11546" y="8824"/>
                  <a:pt x="11548" y="8820"/>
                </a:cubicBezTo>
                <a:cubicBezTo>
                  <a:pt x="11538" y="8806"/>
                  <a:pt x="11527" y="8793"/>
                  <a:pt x="11514" y="8776"/>
                </a:cubicBezTo>
                <a:cubicBezTo>
                  <a:pt x="11512" y="8773"/>
                  <a:pt x="11509" y="8768"/>
                  <a:pt x="11507" y="8762"/>
                </a:cubicBezTo>
                <a:cubicBezTo>
                  <a:pt x="11505" y="8755"/>
                  <a:pt x="11507" y="8749"/>
                  <a:pt x="11507" y="8743"/>
                </a:cubicBezTo>
                <a:cubicBezTo>
                  <a:pt x="11507" y="8731"/>
                  <a:pt x="11502" y="8717"/>
                  <a:pt x="11495" y="8714"/>
                </a:cubicBezTo>
                <a:cubicBezTo>
                  <a:pt x="11493" y="8721"/>
                  <a:pt x="11493" y="8728"/>
                  <a:pt x="11493" y="8739"/>
                </a:cubicBezTo>
                <a:cubicBezTo>
                  <a:pt x="11493" y="8745"/>
                  <a:pt x="11489" y="8755"/>
                  <a:pt x="11485" y="8755"/>
                </a:cubicBezTo>
                <a:cubicBezTo>
                  <a:pt x="11483" y="8755"/>
                  <a:pt x="11480" y="8752"/>
                  <a:pt x="11476" y="8752"/>
                </a:cubicBezTo>
                <a:cubicBezTo>
                  <a:pt x="11463" y="8745"/>
                  <a:pt x="11445" y="8755"/>
                  <a:pt x="11439" y="8779"/>
                </a:cubicBezTo>
                <a:cubicBezTo>
                  <a:pt x="11441" y="8782"/>
                  <a:pt x="11442" y="8783"/>
                  <a:pt x="11445" y="8787"/>
                </a:cubicBezTo>
                <a:cubicBezTo>
                  <a:pt x="11442" y="8793"/>
                  <a:pt x="11435" y="8796"/>
                  <a:pt x="11431" y="8799"/>
                </a:cubicBezTo>
                <a:cubicBezTo>
                  <a:pt x="11427" y="8803"/>
                  <a:pt x="11420" y="8806"/>
                  <a:pt x="11418" y="8814"/>
                </a:cubicBezTo>
                <a:cubicBezTo>
                  <a:pt x="11416" y="8821"/>
                  <a:pt x="11422" y="8833"/>
                  <a:pt x="11427" y="8827"/>
                </a:cubicBezTo>
                <a:cubicBezTo>
                  <a:pt x="11425" y="8837"/>
                  <a:pt x="11425" y="8851"/>
                  <a:pt x="11427" y="8861"/>
                </a:cubicBezTo>
                <a:cubicBezTo>
                  <a:pt x="11418" y="8879"/>
                  <a:pt x="11409" y="8895"/>
                  <a:pt x="11402" y="8908"/>
                </a:cubicBezTo>
                <a:cubicBezTo>
                  <a:pt x="11398" y="8920"/>
                  <a:pt x="11396" y="8933"/>
                  <a:pt x="11396" y="8942"/>
                </a:cubicBezTo>
                <a:cubicBezTo>
                  <a:pt x="11396" y="8963"/>
                  <a:pt x="11403" y="8979"/>
                  <a:pt x="11405" y="8997"/>
                </a:cubicBezTo>
                <a:cubicBezTo>
                  <a:pt x="11407" y="9014"/>
                  <a:pt x="11402" y="9038"/>
                  <a:pt x="11389" y="9041"/>
                </a:cubicBezTo>
                <a:cubicBezTo>
                  <a:pt x="11398" y="9072"/>
                  <a:pt x="11403" y="9106"/>
                  <a:pt x="11400" y="9140"/>
                </a:cubicBezTo>
                <a:cubicBezTo>
                  <a:pt x="11400" y="9143"/>
                  <a:pt x="11400" y="9147"/>
                  <a:pt x="11398" y="9150"/>
                </a:cubicBezTo>
                <a:cubicBezTo>
                  <a:pt x="11396" y="9158"/>
                  <a:pt x="11388" y="9158"/>
                  <a:pt x="11382" y="9161"/>
                </a:cubicBezTo>
                <a:cubicBezTo>
                  <a:pt x="11371" y="9164"/>
                  <a:pt x="11360" y="9181"/>
                  <a:pt x="11360" y="9202"/>
                </a:cubicBezTo>
                <a:cubicBezTo>
                  <a:pt x="11360" y="9206"/>
                  <a:pt x="11360" y="9212"/>
                  <a:pt x="11358" y="9212"/>
                </a:cubicBezTo>
                <a:cubicBezTo>
                  <a:pt x="11356" y="9218"/>
                  <a:pt x="11351" y="9212"/>
                  <a:pt x="11347" y="9205"/>
                </a:cubicBezTo>
                <a:cubicBezTo>
                  <a:pt x="11345" y="9199"/>
                  <a:pt x="11342" y="9193"/>
                  <a:pt x="11338" y="9188"/>
                </a:cubicBezTo>
                <a:cubicBezTo>
                  <a:pt x="11336" y="9206"/>
                  <a:pt x="11333" y="9222"/>
                  <a:pt x="11336" y="9236"/>
                </a:cubicBezTo>
                <a:cubicBezTo>
                  <a:pt x="11325" y="9233"/>
                  <a:pt x="11316" y="9256"/>
                  <a:pt x="11309" y="9270"/>
                </a:cubicBezTo>
                <a:cubicBezTo>
                  <a:pt x="11307" y="9273"/>
                  <a:pt x="11305" y="9280"/>
                  <a:pt x="11301" y="9280"/>
                </a:cubicBezTo>
                <a:cubicBezTo>
                  <a:pt x="11291" y="9287"/>
                  <a:pt x="11283" y="9286"/>
                  <a:pt x="11274" y="9277"/>
                </a:cubicBezTo>
                <a:cubicBezTo>
                  <a:pt x="11267" y="9267"/>
                  <a:pt x="11263" y="9253"/>
                  <a:pt x="11265" y="9240"/>
                </a:cubicBezTo>
                <a:cubicBezTo>
                  <a:pt x="11258" y="9237"/>
                  <a:pt x="11251" y="9233"/>
                  <a:pt x="11243" y="9230"/>
                </a:cubicBezTo>
                <a:lnTo>
                  <a:pt x="11243" y="9215"/>
                </a:lnTo>
                <a:cubicBezTo>
                  <a:pt x="11229" y="9199"/>
                  <a:pt x="11210" y="9199"/>
                  <a:pt x="11196" y="9212"/>
                </a:cubicBezTo>
                <a:cubicBezTo>
                  <a:pt x="11192" y="9215"/>
                  <a:pt x="11188" y="9222"/>
                  <a:pt x="11182" y="9222"/>
                </a:cubicBezTo>
                <a:cubicBezTo>
                  <a:pt x="11180" y="9222"/>
                  <a:pt x="11176" y="9218"/>
                  <a:pt x="11174" y="9218"/>
                </a:cubicBezTo>
                <a:cubicBezTo>
                  <a:pt x="11160" y="9212"/>
                  <a:pt x="11145" y="9222"/>
                  <a:pt x="11140" y="9243"/>
                </a:cubicBezTo>
                <a:cubicBezTo>
                  <a:pt x="11134" y="9236"/>
                  <a:pt x="11125" y="9240"/>
                  <a:pt x="11119" y="9246"/>
                </a:cubicBezTo>
                <a:cubicBezTo>
                  <a:pt x="11111" y="9253"/>
                  <a:pt x="11108" y="9267"/>
                  <a:pt x="11103" y="9274"/>
                </a:cubicBezTo>
                <a:cubicBezTo>
                  <a:pt x="11085" y="9308"/>
                  <a:pt x="11061" y="9332"/>
                  <a:pt x="11032" y="9339"/>
                </a:cubicBezTo>
                <a:cubicBezTo>
                  <a:pt x="11021" y="9342"/>
                  <a:pt x="11008" y="9338"/>
                  <a:pt x="11006" y="9321"/>
                </a:cubicBezTo>
                <a:lnTo>
                  <a:pt x="10972" y="9321"/>
                </a:lnTo>
                <a:cubicBezTo>
                  <a:pt x="10970" y="9321"/>
                  <a:pt x="10965" y="9321"/>
                  <a:pt x="10963" y="9318"/>
                </a:cubicBezTo>
                <a:cubicBezTo>
                  <a:pt x="10956" y="9311"/>
                  <a:pt x="10964" y="9298"/>
                  <a:pt x="10968" y="9287"/>
                </a:cubicBezTo>
                <a:cubicBezTo>
                  <a:pt x="10954" y="9290"/>
                  <a:pt x="10946" y="9264"/>
                  <a:pt x="10952" y="9246"/>
                </a:cubicBezTo>
                <a:cubicBezTo>
                  <a:pt x="10944" y="9243"/>
                  <a:pt x="10934" y="9240"/>
                  <a:pt x="10928" y="9240"/>
                </a:cubicBezTo>
                <a:cubicBezTo>
                  <a:pt x="10921" y="9240"/>
                  <a:pt x="10915" y="9240"/>
                  <a:pt x="10910" y="9246"/>
                </a:cubicBezTo>
                <a:cubicBezTo>
                  <a:pt x="10905" y="9253"/>
                  <a:pt x="10903" y="9264"/>
                  <a:pt x="10906" y="9274"/>
                </a:cubicBezTo>
                <a:cubicBezTo>
                  <a:pt x="10897" y="9280"/>
                  <a:pt x="10883" y="9277"/>
                  <a:pt x="10875" y="9267"/>
                </a:cubicBezTo>
                <a:cubicBezTo>
                  <a:pt x="10865" y="9305"/>
                  <a:pt x="10834" y="9321"/>
                  <a:pt x="10809" y="9327"/>
                </a:cubicBezTo>
                <a:cubicBezTo>
                  <a:pt x="10805" y="9324"/>
                  <a:pt x="10800" y="9321"/>
                  <a:pt x="10795" y="9314"/>
                </a:cubicBezTo>
                <a:cubicBezTo>
                  <a:pt x="10793" y="9308"/>
                  <a:pt x="10794" y="9298"/>
                  <a:pt x="10798" y="9293"/>
                </a:cubicBezTo>
                <a:cubicBezTo>
                  <a:pt x="10796" y="9283"/>
                  <a:pt x="10787" y="9273"/>
                  <a:pt x="10780" y="9277"/>
                </a:cubicBezTo>
                <a:cubicBezTo>
                  <a:pt x="10773" y="9280"/>
                  <a:pt x="10775" y="9318"/>
                  <a:pt x="10753" y="9280"/>
                </a:cubicBezTo>
                <a:cubicBezTo>
                  <a:pt x="10751" y="9277"/>
                  <a:pt x="10744" y="9270"/>
                  <a:pt x="10742" y="9264"/>
                </a:cubicBezTo>
                <a:cubicBezTo>
                  <a:pt x="10740" y="9256"/>
                  <a:pt x="10743" y="9239"/>
                  <a:pt x="10741" y="9233"/>
                </a:cubicBezTo>
                <a:cubicBezTo>
                  <a:pt x="10738" y="9226"/>
                  <a:pt x="10736" y="9215"/>
                  <a:pt x="10741" y="9209"/>
                </a:cubicBezTo>
                <a:cubicBezTo>
                  <a:pt x="10738" y="9196"/>
                  <a:pt x="10731" y="9161"/>
                  <a:pt x="10751" y="9192"/>
                </a:cubicBezTo>
                <a:cubicBezTo>
                  <a:pt x="10756" y="9199"/>
                  <a:pt x="10755" y="9178"/>
                  <a:pt x="10763" y="9175"/>
                </a:cubicBezTo>
                <a:cubicBezTo>
                  <a:pt x="10767" y="9172"/>
                  <a:pt x="10777" y="9171"/>
                  <a:pt x="10780" y="9165"/>
                </a:cubicBezTo>
                <a:cubicBezTo>
                  <a:pt x="10785" y="9154"/>
                  <a:pt x="10791" y="9165"/>
                  <a:pt x="10798" y="9158"/>
                </a:cubicBezTo>
                <a:cubicBezTo>
                  <a:pt x="10818" y="9137"/>
                  <a:pt x="10815" y="9116"/>
                  <a:pt x="10809" y="9113"/>
                </a:cubicBezTo>
                <a:cubicBezTo>
                  <a:pt x="10797" y="9109"/>
                  <a:pt x="10791" y="9093"/>
                  <a:pt x="10777" y="9119"/>
                </a:cubicBezTo>
                <a:cubicBezTo>
                  <a:pt x="10773" y="9127"/>
                  <a:pt x="10765" y="9110"/>
                  <a:pt x="10769" y="9100"/>
                </a:cubicBezTo>
                <a:cubicBezTo>
                  <a:pt x="10771" y="9097"/>
                  <a:pt x="10773" y="9093"/>
                  <a:pt x="10773" y="9090"/>
                </a:cubicBezTo>
                <a:cubicBezTo>
                  <a:pt x="10771" y="9078"/>
                  <a:pt x="10776" y="9090"/>
                  <a:pt x="10751" y="9087"/>
                </a:cubicBezTo>
                <a:cubicBezTo>
                  <a:pt x="10747" y="9087"/>
                  <a:pt x="10740" y="9069"/>
                  <a:pt x="10742" y="9062"/>
                </a:cubicBezTo>
                <a:cubicBezTo>
                  <a:pt x="10744" y="9056"/>
                  <a:pt x="10759" y="9053"/>
                  <a:pt x="10761" y="9041"/>
                </a:cubicBezTo>
                <a:cubicBezTo>
                  <a:pt x="10756" y="9044"/>
                  <a:pt x="10749" y="9035"/>
                  <a:pt x="10751" y="9028"/>
                </a:cubicBezTo>
                <a:cubicBezTo>
                  <a:pt x="10753" y="9022"/>
                  <a:pt x="10758" y="9019"/>
                  <a:pt x="10763" y="9014"/>
                </a:cubicBezTo>
                <a:lnTo>
                  <a:pt x="10777" y="9014"/>
                </a:lnTo>
                <a:cubicBezTo>
                  <a:pt x="10783" y="9014"/>
                  <a:pt x="10789" y="9007"/>
                  <a:pt x="10789" y="9001"/>
                </a:cubicBezTo>
                <a:cubicBezTo>
                  <a:pt x="10789" y="8994"/>
                  <a:pt x="10787" y="8988"/>
                  <a:pt x="10783" y="8984"/>
                </a:cubicBezTo>
                <a:lnTo>
                  <a:pt x="10803" y="8963"/>
                </a:lnTo>
                <a:cubicBezTo>
                  <a:pt x="10798" y="8957"/>
                  <a:pt x="10791" y="8953"/>
                  <a:pt x="10785" y="8953"/>
                </a:cubicBezTo>
                <a:cubicBezTo>
                  <a:pt x="10787" y="8945"/>
                  <a:pt x="10789" y="8939"/>
                  <a:pt x="10789" y="8932"/>
                </a:cubicBezTo>
                <a:cubicBezTo>
                  <a:pt x="10775" y="8935"/>
                  <a:pt x="10763" y="8913"/>
                  <a:pt x="10765" y="8892"/>
                </a:cubicBezTo>
                <a:cubicBezTo>
                  <a:pt x="10759" y="8895"/>
                  <a:pt x="10752" y="8881"/>
                  <a:pt x="10755" y="8871"/>
                </a:cubicBezTo>
                <a:cubicBezTo>
                  <a:pt x="10758" y="8859"/>
                  <a:pt x="10765" y="8857"/>
                  <a:pt x="10771" y="8851"/>
                </a:cubicBezTo>
                <a:cubicBezTo>
                  <a:pt x="10775" y="8844"/>
                  <a:pt x="10781" y="8833"/>
                  <a:pt x="10777" y="8827"/>
                </a:cubicBezTo>
                <a:cubicBezTo>
                  <a:pt x="10775" y="8824"/>
                  <a:pt x="10773" y="8821"/>
                  <a:pt x="10773" y="8814"/>
                </a:cubicBezTo>
                <a:cubicBezTo>
                  <a:pt x="10773" y="8811"/>
                  <a:pt x="10777" y="8806"/>
                  <a:pt x="10780" y="8806"/>
                </a:cubicBezTo>
                <a:cubicBezTo>
                  <a:pt x="10789" y="8803"/>
                  <a:pt x="10798" y="8805"/>
                  <a:pt x="10807" y="8817"/>
                </a:cubicBezTo>
                <a:cubicBezTo>
                  <a:pt x="10812" y="8802"/>
                  <a:pt x="10803" y="8789"/>
                  <a:pt x="10794" y="8783"/>
                </a:cubicBezTo>
                <a:cubicBezTo>
                  <a:pt x="10785" y="8776"/>
                  <a:pt x="10773" y="8768"/>
                  <a:pt x="10773" y="8752"/>
                </a:cubicBezTo>
                <a:cubicBezTo>
                  <a:pt x="10773" y="8745"/>
                  <a:pt x="10775" y="8742"/>
                  <a:pt x="10773" y="8739"/>
                </a:cubicBezTo>
                <a:cubicBezTo>
                  <a:pt x="10771" y="8728"/>
                  <a:pt x="10765" y="8725"/>
                  <a:pt x="10758" y="8722"/>
                </a:cubicBezTo>
                <a:cubicBezTo>
                  <a:pt x="10747" y="8718"/>
                  <a:pt x="10735" y="8713"/>
                  <a:pt x="10727" y="8728"/>
                </a:cubicBezTo>
                <a:cubicBezTo>
                  <a:pt x="10722" y="8733"/>
                  <a:pt x="10722" y="8743"/>
                  <a:pt x="10720" y="8749"/>
                </a:cubicBezTo>
                <a:cubicBezTo>
                  <a:pt x="10718" y="8762"/>
                  <a:pt x="10714" y="8776"/>
                  <a:pt x="10712" y="8789"/>
                </a:cubicBezTo>
                <a:cubicBezTo>
                  <a:pt x="10712" y="8793"/>
                  <a:pt x="10709" y="8799"/>
                  <a:pt x="10707" y="8802"/>
                </a:cubicBezTo>
                <a:cubicBezTo>
                  <a:pt x="10702" y="8805"/>
                  <a:pt x="10700" y="8802"/>
                  <a:pt x="10696" y="8802"/>
                </a:cubicBezTo>
                <a:cubicBezTo>
                  <a:pt x="10692" y="8805"/>
                  <a:pt x="10690" y="8810"/>
                  <a:pt x="10686" y="8817"/>
                </a:cubicBezTo>
                <a:cubicBezTo>
                  <a:pt x="10680" y="8827"/>
                  <a:pt x="10669" y="8820"/>
                  <a:pt x="10660" y="8817"/>
                </a:cubicBezTo>
                <a:cubicBezTo>
                  <a:pt x="10651" y="8814"/>
                  <a:pt x="10638" y="8820"/>
                  <a:pt x="10638" y="8833"/>
                </a:cubicBezTo>
                <a:cubicBezTo>
                  <a:pt x="10638" y="8840"/>
                  <a:pt x="10642" y="8848"/>
                  <a:pt x="10642" y="8854"/>
                </a:cubicBezTo>
                <a:cubicBezTo>
                  <a:pt x="10642" y="8867"/>
                  <a:pt x="10633" y="8874"/>
                  <a:pt x="10629" y="8888"/>
                </a:cubicBezTo>
                <a:cubicBezTo>
                  <a:pt x="10625" y="8901"/>
                  <a:pt x="10630" y="8919"/>
                  <a:pt x="10627" y="8932"/>
                </a:cubicBezTo>
                <a:cubicBezTo>
                  <a:pt x="10623" y="8950"/>
                  <a:pt x="10609" y="8963"/>
                  <a:pt x="10611" y="8984"/>
                </a:cubicBezTo>
                <a:cubicBezTo>
                  <a:pt x="10616" y="8984"/>
                  <a:pt x="10621" y="8988"/>
                  <a:pt x="10625" y="8988"/>
                </a:cubicBezTo>
                <a:cubicBezTo>
                  <a:pt x="10618" y="9014"/>
                  <a:pt x="10625" y="9044"/>
                  <a:pt x="10632" y="9075"/>
                </a:cubicBezTo>
                <a:cubicBezTo>
                  <a:pt x="10638" y="9103"/>
                  <a:pt x="10642" y="9137"/>
                  <a:pt x="10633" y="9161"/>
                </a:cubicBezTo>
                <a:cubicBezTo>
                  <a:pt x="10640" y="9164"/>
                  <a:pt x="10647" y="9164"/>
                  <a:pt x="10654" y="9168"/>
                </a:cubicBezTo>
                <a:cubicBezTo>
                  <a:pt x="10649" y="9187"/>
                  <a:pt x="10648" y="9212"/>
                  <a:pt x="10652" y="9233"/>
                </a:cubicBezTo>
                <a:cubicBezTo>
                  <a:pt x="10652" y="9236"/>
                  <a:pt x="10654" y="9239"/>
                  <a:pt x="10652" y="9243"/>
                </a:cubicBezTo>
                <a:cubicBezTo>
                  <a:pt x="10650" y="9249"/>
                  <a:pt x="10645" y="9253"/>
                  <a:pt x="10640" y="9259"/>
                </a:cubicBezTo>
                <a:cubicBezTo>
                  <a:pt x="10636" y="9271"/>
                  <a:pt x="10642" y="9281"/>
                  <a:pt x="10645" y="9290"/>
                </a:cubicBezTo>
                <a:cubicBezTo>
                  <a:pt x="10654" y="9318"/>
                  <a:pt x="10650" y="9355"/>
                  <a:pt x="10632" y="9376"/>
                </a:cubicBezTo>
                <a:cubicBezTo>
                  <a:pt x="10623" y="9370"/>
                  <a:pt x="10609" y="9358"/>
                  <a:pt x="10601" y="9373"/>
                </a:cubicBezTo>
                <a:lnTo>
                  <a:pt x="10593" y="9383"/>
                </a:lnTo>
                <a:cubicBezTo>
                  <a:pt x="10587" y="9393"/>
                  <a:pt x="10574" y="9383"/>
                  <a:pt x="10567" y="9389"/>
                </a:cubicBezTo>
                <a:cubicBezTo>
                  <a:pt x="10563" y="9386"/>
                  <a:pt x="10567" y="9386"/>
                  <a:pt x="10565" y="9383"/>
                </a:cubicBezTo>
                <a:cubicBezTo>
                  <a:pt x="10559" y="9376"/>
                  <a:pt x="10558" y="9373"/>
                  <a:pt x="10554" y="9383"/>
                </a:cubicBezTo>
                <a:cubicBezTo>
                  <a:pt x="10554" y="9386"/>
                  <a:pt x="10551" y="9389"/>
                  <a:pt x="10551" y="9392"/>
                </a:cubicBezTo>
                <a:cubicBezTo>
                  <a:pt x="10549" y="9395"/>
                  <a:pt x="10547" y="9396"/>
                  <a:pt x="10547" y="9396"/>
                </a:cubicBezTo>
                <a:cubicBezTo>
                  <a:pt x="10532" y="9404"/>
                  <a:pt x="10514" y="9410"/>
                  <a:pt x="10498" y="9417"/>
                </a:cubicBezTo>
                <a:cubicBezTo>
                  <a:pt x="10496" y="9417"/>
                  <a:pt x="10494" y="9420"/>
                  <a:pt x="10492" y="9423"/>
                </a:cubicBezTo>
                <a:cubicBezTo>
                  <a:pt x="10490" y="9426"/>
                  <a:pt x="10490" y="9432"/>
                  <a:pt x="10491" y="9433"/>
                </a:cubicBezTo>
                <a:cubicBezTo>
                  <a:pt x="10483" y="9428"/>
                  <a:pt x="10474" y="9435"/>
                  <a:pt x="10468" y="9444"/>
                </a:cubicBezTo>
                <a:cubicBezTo>
                  <a:pt x="10460" y="9454"/>
                  <a:pt x="10454" y="9464"/>
                  <a:pt x="10445" y="9467"/>
                </a:cubicBezTo>
                <a:lnTo>
                  <a:pt x="10452" y="9478"/>
                </a:lnTo>
                <a:cubicBezTo>
                  <a:pt x="10445" y="9481"/>
                  <a:pt x="10438" y="9481"/>
                  <a:pt x="10431" y="9485"/>
                </a:cubicBezTo>
                <a:cubicBezTo>
                  <a:pt x="10429" y="9485"/>
                  <a:pt x="10427" y="9485"/>
                  <a:pt x="10427" y="9488"/>
                </a:cubicBezTo>
                <a:lnTo>
                  <a:pt x="10427" y="9495"/>
                </a:lnTo>
                <a:cubicBezTo>
                  <a:pt x="10427" y="9501"/>
                  <a:pt x="10428" y="9509"/>
                  <a:pt x="10430" y="9516"/>
                </a:cubicBezTo>
                <a:lnTo>
                  <a:pt x="10414" y="9516"/>
                </a:lnTo>
                <a:cubicBezTo>
                  <a:pt x="10411" y="9516"/>
                  <a:pt x="10409" y="9516"/>
                  <a:pt x="10409" y="9519"/>
                </a:cubicBezTo>
                <a:lnTo>
                  <a:pt x="10409" y="9522"/>
                </a:lnTo>
                <a:cubicBezTo>
                  <a:pt x="10412" y="9529"/>
                  <a:pt x="10417" y="9532"/>
                  <a:pt x="10419" y="9540"/>
                </a:cubicBezTo>
                <a:cubicBezTo>
                  <a:pt x="10423" y="9544"/>
                  <a:pt x="10425" y="9550"/>
                  <a:pt x="10423" y="9556"/>
                </a:cubicBezTo>
                <a:cubicBezTo>
                  <a:pt x="10421" y="9563"/>
                  <a:pt x="10416" y="9563"/>
                  <a:pt x="10412" y="9566"/>
                </a:cubicBezTo>
                <a:cubicBezTo>
                  <a:pt x="10407" y="9569"/>
                  <a:pt x="10401" y="9573"/>
                  <a:pt x="10399" y="9581"/>
                </a:cubicBezTo>
                <a:cubicBezTo>
                  <a:pt x="10397" y="9587"/>
                  <a:pt x="10399" y="9597"/>
                  <a:pt x="10405" y="9600"/>
                </a:cubicBezTo>
                <a:cubicBezTo>
                  <a:pt x="10399" y="9607"/>
                  <a:pt x="10399" y="9625"/>
                  <a:pt x="10403" y="9635"/>
                </a:cubicBezTo>
                <a:cubicBezTo>
                  <a:pt x="10397" y="9635"/>
                  <a:pt x="10390" y="9641"/>
                  <a:pt x="10387" y="9652"/>
                </a:cubicBezTo>
                <a:cubicBezTo>
                  <a:pt x="10387" y="9655"/>
                  <a:pt x="10387" y="9659"/>
                  <a:pt x="10385" y="9662"/>
                </a:cubicBezTo>
                <a:cubicBezTo>
                  <a:pt x="10385" y="9666"/>
                  <a:pt x="10381" y="9665"/>
                  <a:pt x="10381" y="9665"/>
                </a:cubicBezTo>
                <a:lnTo>
                  <a:pt x="10381" y="9675"/>
                </a:lnTo>
                <a:lnTo>
                  <a:pt x="10365" y="9675"/>
                </a:lnTo>
                <a:cubicBezTo>
                  <a:pt x="10367" y="9683"/>
                  <a:pt x="10365" y="9693"/>
                  <a:pt x="10363" y="9696"/>
                </a:cubicBezTo>
                <a:cubicBezTo>
                  <a:pt x="10359" y="9703"/>
                  <a:pt x="10354" y="9703"/>
                  <a:pt x="10347" y="9700"/>
                </a:cubicBezTo>
                <a:cubicBezTo>
                  <a:pt x="10345" y="9697"/>
                  <a:pt x="10343" y="9696"/>
                  <a:pt x="10341" y="9696"/>
                </a:cubicBezTo>
                <a:lnTo>
                  <a:pt x="10339" y="9700"/>
                </a:lnTo>
                <a:cubicBezTo>
                  <a:pt x="10339" y="9706"/>
                  <a:pt x="10339" y="9717"/>
                  <a:pt x="10341" y="9724"/>
                </a:cubicBezTo>
                <a:cubicBezTo>
                  <a:pt x="10339" y="9733"/>
                  <a:pt x="10325" y="9724"/>
                  <a:pt x="10321" y="9734"/>
                </a:cubicBezTo>
                <a:lnTo>
                  <a:pt x="10321" y="9740"/>
                </a:lnTo>
                <a:cubicBezTo>
                  <a:pt x="10321" y="9752"/>
                  <a:pt x="10325" y="9761"/>
                  <a:pt x="10330" y="9768"/>
                </a:cubicBezTo>
                <a:cubicBezTo>
                  <a:pt x="10316" y="9781"/>
                  <a:pt x="10301" y="9792"/>
                  <a:pt x="10284" y="9789"/>
                </a:cubicBezTo>
                <a:lnTo>
                  <a:pt x="10272" y="9789"/>
                </a:lnTo>
                <a:cubicBezTo>
                  <a:pt x="10266" y="9792"/>
                  <a:pt x="10268" y="9806"/>
                  <a:pt x="10268" y="9815"/>
                </a:cubicBezTo>
                <a:lnTo>
                  <a:pt x="10259" y="9815"/>
                </a:lnTo>
                <a:cubicBezTo>
                  <a:pt x="10256" y="9827"/>
                  <a:pt x="10252" y="9839"/>
                  <a:pt x="10250" y="9849"/>
                </a:cubicBezTo>
                <a:cubicBezTo>
                  <a:pt x="10248" y="9864"/>
                  <a:pt x="10241" y="9873"/>
                  <a:pt x="10234" y="9877"/>
                </a:cubicBezTo>
                <a:cubicBezTo>
                  <a:pt x="10232" y="9880"/>
                  <a:pt x="10230" y="9880"/>
                  <a:pt x="10228" y="9883"/>
                </a:cubicBezTo>
                <a:lnTo>
                  <a:pt x="10228" y="9891"/>
                </a:lnTo>
                <a:cubicBezTo>
                  <a:pt x="10230" y="9898"/>
                  <a:pt x="10232" y="9908"/>
                  <a:pt x="10232" y="9914"/>
                </a:cubicBezTo>
                <a:cubicBezTo>
                  <a:pt x="10217" y="9914"/>
                  <a:pt x="10201" y="9932"/>
                  <a:pt x="10197" y="9952"/>
                </a:cubicBezTo>
                <a:cubicBezTo>
                  <a:pt x="10195" y="9960"/>
                  <a:pt x="10195" y="9969"/>
                  <a:pt x="10187" y="9969"/>
                </a:cubicBezTo>
                <a:cubicBezTo>
                  <a:pt x="10185" y="9969"/>
                  <a:pt x="10185" y="9970"/>
                  <a:pt x="10183" y="9966"/>
                </a:cubicBezTo>
                <a:cubicBezTo>
                  <a:pt x="10173" y="9960"/>
                  <a:pt x="10159" y="9966"/>
                  <a:pt x="10149" y="9976"/>
                </a:cubicBezTo>
                <a:cubicBezTo>
                  <a:pt x="10141" y="9982"/>
                  <a:pt x="10134" y="9985"/>
                  <a:pt x="10130" y="9997"/>
                </a:cubicBezTo>
                <a:cubicBezTo>
                  <a:pt x="10126" y="10006"/>
                  <a:pt x="10128" y="10019"/>
                  <a:pt x="10134" y="10026"/>
                </a:cubicBezTo>
                <a:cubicBezTo>
                  <a:pt x="10130" y="10041"/>
                  <a:pt x="10117" y="10047"/>
                  <a:pt x="10106" y="10041"/>
                </a:cubicBezTo>
                <a:cubicBezTo>
                  <a:pt x="10095" y="10037"/>
                  <a:pt x="10086" y="10023"/>
                  <a:pt x="10078" y="10017"/>
                </a:cubicBezTo>
                <a:cubicBezTo>
                  <a:pt x="10050" y="9989"/>
                  <a:pt x="10019" y="9979"/>
                  <a:pt x="9991" y="9988"/>
                </a:cubicBezTo>
                <a:cubicBezTo>
                  <a:pt x="9991" y="10000"/>
                  <a:pt x="9996" y="10006"/>
                  <a:pt x="10003" y="10009"/>
                </a:cubicBezTo>
                <a:cubicBezTo>
                  <a:pt x="10010" y="10013"/>
                  <a:pt x="10017" y="10014"/>
                  <a:pt x="10024" y="10017"/>
                </a:cubicBezTo>
                <a:cubicBezTo>
                  <a:pt x="10035" y="10023"/>
                  <a:pt x="10041" y="10041"/>
                  <a:pt x="10041" y="10057"/>
                </a:cubicBezTo>
                <a:cubicBezTo>
                  <a:pt x="10041" y="10065"/>
                  <a:pt x="10039" y="10072"/>
                  <a:pt x="10041" y="10082"/>
                </a:cubicBezTo>
                <a:cubicBezTo>
                  <a:pt x="10043" y="10095"/>
                  <a:pt x="10052" y="10105"/>
                  <a:pt x="10052" y="10118"/>
                </a:cubicBezTo>
                <a:cubicBezTo>
                  <a:pt x="10042" y="10128"/>
                  <a:pt x="10030" y="10113"/>
                  <a:pt x="10017" y="10109"/>
                </a:cubicBezTo>
                <a:cubicBezTo>
                  <a:pt x="10001" y="10106"/>
                  <a:pt x="9984" y="10125"/>
                  <a:pt x="9969" y="10116"/>
                </a:cubicBezTo>
                <a:cubicBezTo>
                  <a:pt x="9964" y="10112"/>
                  <a:pt x="9961" y="10106"/>
                  <a:pt x="9955" y="10103"/>
                </a:cubicBezTo>
                <a:cubicBezTo>
                  <a:pt x="9947" y="10095"/>
                  <a:pt x="9937" y="10106"/>
                  <a:pt x="9928" y="10109"/>
                </a:cubicBezTo>
                <a:cubicBezTo>
                  <a:pt x="9922" y="10109"/>
                  <a:pt x="9915" y="10106"/>
                  <a:pt x="9909" y="10106"/>
                </a:cubicBezTo>
                <a:cubicBezTo>
                  <a:pt x="9902" y="10106"/>
                  <a:pt x="9895" y="10106"/>
                  <a:pt x="9890" y="10112"/>
                </a:cubicBezTo>
                <a:cubicBezTo>
                  <a:pt x="9877" y="10115"/>
                  <a:pt x="9866" y="10122"/>
                  <a:pt x="9856" y="10137"/>
                </a:cubicBezTo>
                <a:cubicBezTo>
                  <a:pt x="9851" y="10143"/>
                  <a:pt x="9846" y="10148"/>
                  <a:pt x="9844" y="10160"/>
                </a:cubicBezTo>
                <a:cubicBezTo>
                  <a:pt x="9842" y="10169"/>
                  <a:pt x="9844" y="10181"/>
                  <a:pt x="9851" y="10187"/>
                </a:cubicBezTo>
                <a:cubicBezTo>
                  <a:pt x="9858" y="10190"/>
                  <a:pt x="9866" y="10188"/>
                  <a:pt x="9868" y="10197"/>
                </a:cubicBezTo>
                <a:cubicBezTo>
                  <a:pt x="9873" y="10209"/>
                  <a:pt x="9863" y="10220"/>
                  <a:pt x="9868" y="10231"/>
                </a:cubicBezTo>
                <a:cubicBezTo>
                  <a:pt x="9872" y="10241"/>
                  <a:pt x="9884" y="10235"/>
                  <a:pt x="9890" y="10239"/>
                </a:cubicBezTo>
                <a:cubicBezTo>
                  <a:pt x="9900" y="10243"/>
                  <a:pt x="9904" y="10255"/>
                  <a:pt x="9910" y="10259"/>
                </a:cubicBezTo>
                <a:cubicBezTo>
                  <a:pt x="9915" y="10262"/>
                  <a:pt x="9922" y="10255"/>
                  <a:pt x="9926" y="10259"/>
                </a:cubicBezTo>
                <a:cubicBezTo>
                  <a:pt x="9935" y="10262"/>
                  <a:pt x="9935" y="10280"/>
                  <a:pt x="9939" y="10290"/>
                </a:cubicBezTo>
                <a:cubicBezTo>
                  <a:pt x="9946" y="10308"/>
                  <a:pt x="9964" y="10308"/>
                  <a:pt x="9970" y="10290"/>
                </a:cubicBezTo>
                <a:cubicBezTo>
                  <a:pt x="9977" y="10311"/>
                  <a:pt x="9979" y="10330"/>
                  <a:pt x="9977" y="10355"/>
                </a:cubicBezTo>
                <a:lnTo>
                  <a:pt x="9977" y="10364"/>
                </a:lnTo>
                <a:cubicBezTo>
                  <a:pt x="9979" y="10370"/>
                  <a:pt x="9981" y="10371"/>
                  <a:pt x="9987" y="10374"/>
                </a:cubicBezTo>
                <a:cubicBezTo>
                  <a:pt x="9999" y="10382"/>
                  <a:pt x="10013" y="10395"/>
                  <a:pt x="10024" y="10408"/>
                </a:cubicBezTo>
                <a:lnTo>
                  <a:pt x="10033" y="10423"/>
                </a:lnTo>
                <a:cubicBezTo>
                  <a:pt x="10035" y="10426"/>
                  <a:pt x="10039" y="10426"/>
                  <a:pt x="10041" y="10429"/>
                </a:cubicBezTo>
                <a:cubicBezTo>
                  <a:pt x="10048" y="10436"/>
                  <a:pt x="10050" y="10447"/>
                  <a:pt x="10050" y="10456"/>
                </a:cubicBezTo>
                <a:cubicBezTo>
                  <a:pt x="10045" y="10463"/>
                  <a:pt x="10046" y="10474"/>
                  <a:pt x="10046" y="10485"/>
                </a:cubicBezTo>
                <a:cubicBezTo>
                  <a:pt x="10048" y="10488"/>
                  <a:pt x="10050" y="10488"/>
                  <a:pt x="10055" y="10491"/>
                </a:cubicBezTo>
                <a:cubicBezTo>
                  <a:pt x="10052" y="10495"/>
                  <a:pt x="10052" y="10501"/>
                  <a:pt x="10052" y="10504"/>
                </a:cubicBezTo>
                <a:lnTo>
                  <a:pt x="10052" y="10556"/>
                </a:lnTo>
                <a:cubicBezTo>
                  <a:pt x="10052" y="10587"/>
                  <a:pt x="10052" y="10616"/>
                  <a:pt x="10062" y="10643"/>
                </a:cubicBezTo>
                <a:cubicBezTo>
                  <a:pt x="10055" y="10650"/>
                  <a:pt x="10052" y="10665"/>
                  <a:pt x="10055" y="10678"/>
                </a:cubicBezTo>
                <a:cubicBezTo>
                  <a:pt x="10050" y="10678"/>
                  <a:pt x="10041" y="10678"/>
                  <a:pt x="10041" y="10687"/>
                </a:cubicBezTo>
                <a:cubicBezTo>
                  <a:pt x="10041" y="10692"/>
                  <a:pt x="10042" y="10696"/>
                  <a:pt x="10044" y="10699"/>
                </a:cubicBezTo>
                <a:cubicBezTo>
                  <a:pt x="10060" y="10746"/>
                  <a:pt x="10050" y="10809"/>
                  <a:pt x="10022" y="10840"/>
                </a:cubicBezTo>
                <a:cubicBezTo>
                  <a:pt x="10020" y="10840"/>
                  <a:pt x="10017" y="10838"/>
                  <a:pt x="10015" y="10838"/>
                </a:cubicBezTo>
                <a:cubicBezTo>
                  <a:pt x="10009" y="10841"/>
                  <a:pt x="9999" y="10847"/>
                  <a:pt x="9995" y="10857"/>
                </a:cubicBezTo>
                <a:cubicBezTo>
                  <a:pt x="9979" y="10857"/>
                  <a:pt x="9965" y="10850"/>
                  <a:pt x="9951" y="10834"/>
                </a:cubicBezTo>
                <a:cubicBezTo>
                  <a:pt x="9949" y="10837"/>
                  <a:pt x="9946" y="10840"/>
                  <a:pt x="9944" y="10847"/>
                </a:cubicBezTo>
                <a:cubicBezTo>
                  <a:pt x="9926" y="10843"/>
                  <a:pt x="9908" y="10840"/>
                  <a:pt x="9892" y="10834"/>
                </a:cubicBezTo>
                <a:cubicBezTo>
                  <a:pt x="9886" y="10834"/>
                  <a:pt x="9880" y="10831"/>
                  <a:pt x="9873" y="10834"/>
                </a:cubicBezTo>
                <a:cubicBezTo>
                  <a:pt x="9862" y="10816"/>
                  <a:pt x="9846" y="10826"/>
                  <a:pt x="9833" y="10838"/>
                </a:cubicBezTo>
                <a:cubicBezTo>
                  <a:pt x="9831" y="10831"/>
                  <a:pt x="9823" y="10826"/>
                  <a:pt x="9819" y="10826"/>
                </a:cubicBezTo>
                <a:cubicBezTo>
                  <a:pt x="9815" y="10826"/>
                  <a:pt x="9809" y="10830"/>
                  <a:pt x="9805" y="10830"/>
                </a:cubicBezTo>
                <a:cubicBezTo>
                  <a:pt x="9791" y="10830"/>
                  <a:pt x="9779" y="10810"/>
                  <a:pt x="9767" y="10806"/>
                </a:cubicBezTo>
                <a:cubicBezTo>
                  <a:pt x="9751" y="10803"/>
                  <a:pt x="9738" y="10819"/>
                  <a:pt x="9722" y="10816"/>
                </a:cubicBezTo>
                <a:cubicBezTo>
                  <a:pt x="9716" y="10816"/>
                  <a:pt x="9709" y="10810"/>
                  <a:pt x="9704" y="10813"/>
                </a:cubicBezTo>
                <a:cubicBezTo>
                  <a:pt x="9702" y="10813"/>
                  <a:pt x="9700" y="10816"/>
                  <a:pt x="9698" y="10816"/>
                </a:cubicBezTo>
                <a:cubicBezTo>
                  <a:pt x="9696" y="10816"/>
                  <a:pt x="9694" y="10811"/>
                  <a:pt x="9692" y="10806"/>
                </a:cubicBezTo>
                <a:cubicBezTo>
                  <a:pt x="9689" y="10803"/>
                  <a:pt x="9684" y="10803"/>
                  <a:pt x="9680" y="10800"/>
                </a:cubicBezTo>
                <a:cubicBezTo>
                  <a:pt x="9669" y="10797"/>
                  <a:pt x="9658" y="10796"/>
                  <a:pt x="9647" y="10795"/>
                </a:cubicBezTo>
                <a:lnTo>
                  <a:pt x="9642" y="10795"/>
                </a:lnTo>
                <a:cubicBezTo>
                  <a:pt x="9638" y="10796"/>
                  <a:pt x="9638" y="10806"/>
                  <a:pt x="9638" y="10813"/>
                </a:cubicBezTo>
                <a:cubicBezTo>
                  <a:pt x="9635" y="10826"/>
                  <a:pt x="9629" y="10838"/>
                  <a:pt x="9620" y="10838"/>
                </a:cubicBezTo>
                <a:lnTo>
                  <a:pt x="9613" y="10838"/>
                </a:lnTo>
                <a:cubicBezTo>
                  <a:pt x="9609" y="10841"/>
                  <a:pt x="9609" y="10850"/>
                  <a:pt x="9611" y="10853"/>
                </a:cubicBezTo>
                <a:cubicBezTo>
                  <a:pt x="9613" y="10860"/>
                  <a:pt x="9617" y="10865"/>
                  <a:pt x="9621" y="10868"/>
                </a:cubicBezTo>
                <a:lnTo>
                  <a:pt x="9593" y="10868"/>
                </a:lnTo>
                <a:cubicBezTo>
                  <a:pt x="9587" y="10868"/>
                  <a:pt x="9579" y="10868"/>
                  <a:pt x="9575" y="10874"/>
                </a:cubicBezTo>
                <a:cubicBezTo>
                  <a:pt x="9570" y="10882"/>
                  <a:pt x="9575" y="10899"/>
                  <a:pt x="9580" y="10894"/>
                </a:cubicBezTo>
                <a:cubicBezTo>
                  <a:pt x="9578" y="10906"/>
                  <a:pt x="9578" y="10912"/>
                  <a:pt x="9575" y="10922"/>
                </a:cubicBezTo>
                <a:cubicBezTo>
                  <a:pt x="9582" y="10922"/>
                  <a:pt x="9587" y="10933"/>
                  <a:pt x="9587" y="10943"/>
                </a:cubicBezTo>
                <a:cubicBezTo>
                  <a:pt x="9587" y="10953"/>
                  <a:pt x="9585" y="10963"/>
                  <a:pt x="9585" y="10974"/>
                </a:cubicBezTo>
                <a:cubicBezTo>
                  <a:pt x="9585" y="10984"/>
                  <a:pt x="9585" y="10993"/>
                  <a:pt x="9591" y="10996"/>
                </a:cubicBezTo>
                <a:cubicBezTo>
                  <a:pt x="9593" y="10996"/>
                  <a:pt x="9596" y="10996"/>
                  <a:pt x="9598" y="11000"/>
                </a:cubicBezTo>
                <a:cubicBezTo>
                  <a:pt x="9605" y="11008"/>
                  <a:pt x="9601" y="11024"/>
                  <a:pt x="9595" y="11034"/>
                </a:cubicBezTo>
                <a:cubicBezTo>
                  <a:pt x="9597" y="11048"/>
                  <a:pt x="9615" y="11038"/>
                  <a:pt x="9620" y="11048"/>
                </a:cubicBezTo>
                <a:cubicBezTo>
                  <a:pt x="9622" y="11051"/>
                  <a:pt x="9619" y="11058"/>
                  <a:pt x="9621" y="11061"/>
                </a:cubicBezTo>
                <a:cubicBezTo>
                  <a:pt x="9621" y="11068"/>
                  <a:pt x="9627" y="11072"/>
                  <a:pt x="9629" y="11076"/>
                </a:cubicBezTo>
                <a:cubicBezTo>
                  <a:pt x="9638" y="11098"/>
                  <a:pt x="9615" y="11129"/>
                  <a:pt x="9627" y="11154"/>
                </a:cubicBezTo>
                <a:cubicBezTo>
                  <a:pt x="9619" y="11154"/>
                  <a:pt x="9615" y="11167"/>
                  <a:pt x="9620" y="11178"/>
                </a:cubicBezTo>
                <a:cubicBezTo>
                  <a:pt x="9613" y="11201"/>
                  <a:pt x="9603" y="11225"/>
                  <a:pt x="9595" y="11250"/>
                </a:cubicBezTo>
                <a:cubicBezTo>
                  <a:pt x="9603" y="11247"/>
                  <a:pt x="9605" y="11263"/>
                  <a:pt x="9602" y="11269"/>
                </a:cubicBezTo>
                <a:cubicBezTo>
                  <a:pt x="9600" y="11279"/>
                  <a:pt x="9593" y="11284"/>
                  <a:pt x="9591" y="11294"/>
                </a:cubicBezTo>
                <a:cubicBezTo>
                  <a:pt x="9589" y="11303"/>
                  <a:pt x="9591" y="11315"/>
                  <a:pt x="9591" y="11325"/>
                </a:cubicBezTo>
                <a:cubicBezTo>
                  <a:pt x="9591" y="11336"/>
                  <a:pt x="9589" y="11344"/>
                  <a:pt x="9585" y="11352"/>
                </a:cubicBezTo>
                <a:cubicBezTo>
                  <a:pt x="9593" y="11352"/>
                  <a:pt x="9593" y="11369"/>
                  <a:pt x="9591" y="11382"/>
                </a:cubicBezTo>
                <a:cubicBezTo>
                  <a:pt x="9589" y="11409"/>
                  <a:pt x="9591" y="11437"/>
                  <a:pt x="9598" y="11461"/>
                </a:cubicBezTo>
                <a:cubicBezTo>
                  <a:pt x="9601" y="11465"/>
                  <a:pt x="9600" y="11471"/>
                  <a:pt x="9602" y="11471"/>
                </a:cubicBezTo>
                <a:cubicBezTo>
                  <a:pt x="9605" y="11474"/>
                  <a:pt x="9609" y="11474"/>
                  <a:pt x="9611" y="11474"/>
                </a:cubicBezTo>
                <a:cubicBezTo>
                  <a:pt x="9625" y="11477"/>
                  <a:pt x="9631" y="11498"/>
                  <a:pt x="9635" y="11515"/>
                </a:cubicBezTo>
                <a:cubicBezTo>
                  <a:pt x="9637" y="11526"/>
                  <a:pt x="9640" y="11540"/>
                  <a:pt x="9642" y="11549"/>
                </a:cubicBezTo>
                <a:cubicBezTo>
                  <a:pt x="9644" y="11561"/>
                  <a:pt x="9647" y="11570"/>
                  <a:pt x="9651" y="11577"/>
                </a:cubicBezTo>
                <a:cubicBezTo>
                  <a:pt x="9655" y="11583"/>
                  <a:pt x="9664" y="11583"/>
                  <a:pt x="9669" y="11577"/>
                </a:cubicBezTo>
                <a:cubicBezTo>
                  <a:pt x="9675" y="11587"/>
                  <a:pt x="9682" y="11593"/>
                  <a:pt x="9692" y="11598"/>
                </a:cubicBezTo>
                <a:cubicBezTo>
                  <a:pt x="9707" y="11604"/>
                  <a:pt x="9724" y="11601"/>
                  <a:pt x="9742" y="11607"/>
                </a:cubicBezTo>
                <a:cubicBezTo>
                  <a:pt x="9749" y="11610"/>
                  <a:pt x="9753" y="11614"/>
                  <a:pt x="9755" y="11621"/>
                </a:cubicBezTo>
                <a:cubicBezTo>
                  <a:pt x="9760" y="11632"/>
                  <a:pt x="9753" y="11648"/>
                  <a:pt x="9760" y="11657"/>
                </a:cubicBezTo>
                <a:cubicBezTo>
                  <a:pt x="9762" y="11666"/>
                  <a:pt x="9769" y="11666"/>
                  <a:pt x="9771" y="11672"/>
                </a:cubicBezTo>
                <a:cubicBezTo>
                  <a:pt x="9773" y="11679"/>
                  <a:pt x="9771" y="11689"/>
                  <a:pt x="9773" y="11700"/>
                </a:cubicBezTo>
                <a:cubicBezTo>
                  <a:pt x="9775" y="11707"/>
                  <a:pt x="9782" y="11710"/>
                  <a:pt x="9786" y="11716"/>
                </a:cubicBezTo>
                <a:cubicBezTo>
                  <a:pt x="9791" y="11723"/>
                  <a:pt x="9789" y="11735"/>
                  <a:pt x="9789" y="11744"/>
                </a:cubicBezTo>
                <a:cubicBezTo>
                  <a:pt x="9789" y="11756"/>
                  <a:pt x="9795" y="11763"/>
                  <a:pt x="9800" y="11760"/>
                </a:cubicBezTo>
                <a:cubicBezTo>
                  <a:pt x="9807" y="11757"/>
                  <a:pt x="9802" y="11737"/>
                  <a:pt x="9809" y="11726"/>
                </a:cubicBezTo>
                <a:cubicBezTo>
                  <a:pt x="9811" y="11720"/>
                  <a:pt x="9819" y="11720"/>
                  <a:pt x="9822" y="11713"/>
                </a:cubicBezTo>
                <a:cubicBezTo>
                  <a:pt x="9824" y="11707"/>
                  <a:pt x="9824" y="11700"/>
                  <a:pt x="9824" y="11695"/>
                </a:cubicBezTo>
                <a:cubicBezTo>
                  <a:pt x="9826" y="11675"/>
                  <a:pt x="9838" y="11661"/>
                  <a:pt x="9851" y="11655"/>
                </a:cubicBezTo>
                <a:cubicBezTo>
                  <a:pt x="9864" y="11648"/>
                  <a:pt x="9877" y="11648"/>
                  <a:pt x="9890" y="11642"/>
                </a:cubicBezTo>
                <a:cubicBezTo>
                  <a:pt x="9892" y="11642"/>
                  <a:pt x="9898" y="11638"/>
                  <a:pt x="9900" y="11638"/>
                </a:cubicBezTo>
                <a:cubicBezTo>
                  <a:pt x="9904" y="11638"/>
                  <a:pt x="9906" y="11642"/>
                  <a:pt x="9910" y="11642"/>
                </a:cubicBezTo>
                <a:lnTo>
                  <a:pt x="9931" y="11651"/>
                </a:lnTo>
                <a:cubicBezTo>
                  <a:pt x="9944" y="11654"/>
                  <a:pt x="9959" y="11651"/>
                  <a:pt x="9969" y="11638"/>
                </a:cubicBezTo>
                <a:cubicBezTo>
                  <a:pt x="9971" y="11658"/>
                  <a:pt x="9991" y="11658"/>
                  <a:pt x="10003" y="11655"/>
                </a:cubicBezTo>
                <a:cubicBezTo>
                  <a:pt x="10001" y="11648"/>
                  <a:pt x="9999" y="11642"/>
                  <a:pt x="9995" y="11642"/>
                </a:cubicBezTo>
                <a:cubicBezTo>
                  <a:pt x="10009" y="11635"/>
                  <a:pt x="10021" y="11624"/>
                  <a:pt x="10028" y="11604"/>
                </a:cubicBezTo>
                <a:cubicBezTo>
                  <a:pt x="10033" y="11593"/>
                  <a:pt x="10033" y="11580"/>
                  <a:pt x="10040" y="11570"/>
                </a:cubicBezTo>
                <a:cubicBezTo>
                  <a:pt x="10046" y="11561"/>
                  <a:pt x="10057" y="11555"/>
                  <a:pt x="10059" y="11567"/>
                </a:cubicBezTo>
                <a:cubicBezTo>
                  <a:pt x="10066" y="11555"/>
                  <a:pt x="10074" y="11549"/>
                  <a:pt x="10084" y="11552"/>
                </a:cubicBezTo>
                <a:cubicBezTo>
                  <a:pt x="10088" y="11552"/>
                  <a:pt x="10093" y="11555"/>
                  <a:pt x="10097" y="11552"/>
                </a:cubicBezTo>
                <a:cubicBezTo>
                  <a:pt x="10104" y="11549"/>
                  <a:pt x="10108" y="11539"/>
                  <a:pt x="10108" y="11529"/>
                </a:cubicBezTo>
                <a:cubicBezTo>
                  <a:pt x="10108" y="11518"/>
                  <a:pt x="10106" y="11509"/>
                  <a:pt x="10104" y="11499"/>
                </a:cubicBezTo>
                <a:cubicBezTo>
                  <a:pt x="10110" y="11505"/>
                  <a:pt x="10118" y="11495"/>
                  <a:pt x="10121" y="11481"/>
                </a:cubicBezTo>
                <a:cubicBezTo>
                  <a:pt x="10124" y="11471"/>
                  <a:pt x="10119" y="11458"/>
                  <a:pt x="10115" y="11447"/>
                </a:cubicBezTo>
                <a:cubicBezTo>
                  <a:pt x="10124" y="11450"/>
                  <a:pt x="10130" y="11437"/>
                  <a:pt x="10130" y="11424"/>
                </a:cubicBezTo>
                <a:cubicBezTo>
                  <a:pt x="10130" y="11409"/>
                  <a:pt x="10128" y="11399"/>
                  <a:pt x="10126" y="11386"/>
                </a:cubicBezTo>
                <a:cubicBezTo>
                  <a:pt x="10124" y="11368"/>
                  <a:pt x="10128" y="11347"/>
                  <a:pt x="10137" y="11334"/>
                </a:cubicBezTo>
                <a:cubicBezTo>
                  <a:pt x="10137" y="11313"/>
                  <a:pt x="10135" y="11297"/>
                  <a:pt x="10128" y="11279"/>
                </a:cubicBezTo>
                <a:cubicBezTo>
                  <a:pt x="10128" y="11260"/>
                  <a:pt x="10132" y="11239"/>
                  <a:pt x="10141" y="11226"/>
                </a:cubicBezTo>
                <a:cubicBezTo>
                  <a:pt x="10141" y="11216"/>
                  <a:pt x="10143" y="11205"/>
                  <a:pt x="10143" y="11195"/>
                </a:cubicBezTo>
                <a:cubicBezTo>
                  <a:pt x="10153" y="11201"/>
                  <a:pt x="10163" y="11208"/>
                  <a:pt x="10175" y="11208"/>
                </a:cubicBezTo>
                <a:cubicBezTo>
                  <a:pt x="10177" y="11208"/>
                  <a:pt x="10181" y="11207"/>
                  <a:pt x="10183" y="11204"/>
                </a:cubicBezTo>
                <a:cubicBezTo>
                  <a:pt x="10185" y="11197"/>
                  <a:pt x="10179" y="11191"/>
                  <a:pt x="10179" y="11185"/>
                </a:cubicBezTo>
                <a:cubicBezTo>
                  <a:pt x="10179" y="11181"/>
                  <a:pt x="10181" y="11179"/>
                  <a:pt x="10183" y="11174"/>
                </a:cubicBezTo>
                <a:cubicBezTo>
                  <a:pt x="10195" y="11157"/>
                  <a:pt x="10205" y="11140"/>
                  <a:pt x="10221" y="11144"/>
                </a:cubicBezTo>
                <a:cubicBezTo>
                  <a:pt x="10217" y="11130"/>
                  <a:pt x="10225" y="11114"/>
                  <a:pt x="10232" y="11102"/>
                </a:cubicBezTo>
                <a:cubicBezTo>
                  <a:pt x="10238" y="11093"/>
                  <a:pt x="10248" y="11089"/>
                  <a:pt x="10254" y="11079"/>
                </a:cubicBezTo>
                <a:lnTo>
                  <a:pt x="10262" y="11067"/>
                </a:lnTo>
                <a:cubicBezTo>
                  <a:pt x="10268" y="11058"/>
                  <a:pt x="10276" y="11058"/>
                  <a:pt x="10284" y="11058"/>
                </a:cubicBezTo>
                <a:cubicBezTo>
                  <a:pt x="10292" y="11055"/>
                  <a:pt x="10300" y="11052"/>
                  <a:pt x="10300" y="11039"/>
                </a:cubicBezTo>
                <a:lnTo>
                  <a:pt x="10300" y="11027"/>
                </a:lnTo>
                <a:cubicBezTo>
                  <a:pt x="10304" y="11021"/>
                  <a:pt x="10308" y="11014"/>
                  <a:pt x="10308" y="11008"/>
                </a:cubicBezTo>
                <a:cubicBezTo>
                  <a:pt x="10308" y="11005"/>
                  <a:pt x="10308" y="10999"/>
                  <a:pt x="10306" y="10996"/>
                </a:cubicBezTo>
                <a:cubicBezTo>
                  <a:pt x="10304" y="10986"/>
                  <a:pt x="10304" y="10974"/>
                  <a:pt x="10306" y="10959"/>
                </a:cubicBezTo>
                <a:lnTo>
                  <a:pt x="10306" y="10946"/>
                </a:lnTo>
                <a:cubicBezTo>
                  <a:pt x="10308" y="10928"/>
                  <a:pt x="10308" y="10912"/>
                  <a:pt x="10310" y="10891"/>
                </a:cubicBezTo>
                <a:cubicBezTo>
                  <a:pt x="10310" y="10881"/>
                  <a:pt x="10312" y="10868"/>
                  <a:pt x="10312" y="10857"/>
                </a:cubicBezTo>
                <a:cubicBezTo>
                  <a:pt x="10312" y="10850"/>
                  <a:pt x="10312" y="10844"/>
                  <a:pt x="10317" y="10840"/>
                </a:cubicBezTo>
                <a:cubicBezTo>
                  <a:pt x="10319" y="10837"/>
                  <a:pt x="10325" y="10837"/>
                  <a:pt x="10325" y="10844"/>
                </a:cubicBezTo>
                <a:cubicBezTo>
                  <a:pt x="10325" y="10837"/>
                  <a:pt x="10325" y="10826"/>
                  <a:pt x="10328" y="10823"/>
                </a:cubicBezTo>
                <a:cubicBezTo>
                  <a:pt x="10330" y="10816"/>
                  <a:pt x="10337" y="10816"/>
                  <a:pt x="10341" y="10819"/>
                </a:cubicBezTo>
                <a:cubicBezTo>
                  <a:pt x="10345" y="10816"/>
                  <a:pt x="10350" y="10810"/>
                  <a:pt x="10355" y="10806"/>
                </a:cubicBezTo>
                <a:cubicBezTo>
                  <a:pt x="10361" y="10810"/>
                  <a:pt x="10367" y="10810"/>
                  <a:pt x="10375" y="10806"/>
                </a:cubicBezTo>
                <a:cubicBezTo>
                  <a:pt x="10390" y="10800"/>
                  <a:pt x="10405" y="10795"/>
                  <a:pt x="10421" y="10784"/>
                </a:cubicBezTo>
                <a:cubicBezTo>
                  <a:pt x="10421" y="10790"/>
                  <a:pt x="10423" y="10796"/>
                  <a:pt x="10423" y="10803"/>
                </a:cubicBezTo>
                <a:cubicBezTo>
                  <a:pt x="10429" y="10803"/>
                  <a:pt x="10438" y="10803"/>
                  <a:pt x="10443" y="10813"/>
                </a:cubicBezTo>
                <a:cubicBezTo>
                  <a:pt x="10443" y="10816"/>
                  <a:pt x="10443" y="10820"/>
                  <a:pt x="10445" y="10823"/>
                </a:cubicBezTo>
                <a:cubicBezTo>
                  <a:pt x="10447" y="10834"/>
                  <a:pt x="10454" y="10844"/>
                  <a:pt x="10460" y="10844"/>
                </a:cubicBezTo>
                <a:cubicBezTo>
                  <a:pt x="10467" y="10847"/>
                  <a:pt x="10476" y="10844"/>
                  <a:pt x="10483" y="10844"/>
                </a:cubicBezTo>
                <a:cubicBezTo>
                  <a:pt x="10478" y="10860"/>
                  <a:pt x="10494" y="10878"/>
                  <a:pt x="10505" y="10868"/>
                </a:cubicBezTo>
                <a:cubicBezTo>
                  <a:pt x="10514" y="10881"/>
                  <a:pt x="10532" y="10874"/>
                  <a:pt x="10535" y="10853"/>
                </a:cubicBezTo>
                <a:cubicBezTo>
                  <a:pt x="10537" y="10847"/>
                  <a:pt x="10537" y="10844"/>
                  <a:pt x="10539" y="10838"/>
                </a:cubicBezTo>
                <a:cubicBezTo>
                  <a:pt x="10545" y="10823"/>
                  <a:pt x="10558" y="10834"/>
                  <a:pt x="10569" y="10823"/>
                </a:cubicBezTo>
                <a:cubicBezTo>
                  <a:pt x="10565" y="10820"/>
                  <a:pt x="10565" y="10807"/>
                  <a:pt x="10567" y="10800"/>
                </a:cubicBezTo>
                <a:cubicBezTo>
                  <a:pt x="10569" y="10795"/>
                  <a:pt x="10576" y="10790"/>
                  <a:pt x="10583" y="10790"/>
                </a:cubicBezTo>
                <a:cubicBezTo>
                  <a:pt x="10589" y="10790"/>
                  <a:pt x="10601" y="10795"/>
                  <a:pt x="10601" y="10784"/>
                </a:cubicBezTo>
                <a:lnTo>
                  <a:pt x="10593" y="10764"/>
                </a:lnTo>
                <a:cubicBezTo>
                  <a:pt x="10601" y="10768"/>
                  <a:pt x="10607" y="10761"/>
                  <a:pt x="10611" y="10750"/>
                </a:cubicBezTo>
                <a:cubicBezTo>
                  <a:pt x="10621" y="10733"/>
                  <a:pt x="10630" y="10718"/>
                  <a:pt x="10638" y="10702"/>
                </a:cubicBezTo>
                <a:cubicBezTo>
                  <a:pt x="10652" y="10705"/>
                  <a:pt x="10664" y="10696"/>
                  <a:pt x="10670" y="10678"/>
                </a:cubicBezTo>
                <a:cubicBezTo>
                  <a:pt x="10678" y="10688"/>
                  <a:pt x="10692" y="10688"/>
                  <a:pt x="10702" y="10678"/>
                </a:cubicBezTo>
                <a:cubicBezTo>
                  <a:pt x="10707" y="10688"/>
                  <a:pt x="10709" y="10699"/>
                  <a:pt x="10707" y="10708"/>
                </a:cubicBezTo>
                <a:cubicBezTo>
                  <a:pt x="10716" y="10712"/>
                  <a:pt x="10722" y="10721"/>
                  <a:pt x="10729" y="10729"/>
                </a:cubicBezTo>
                <a:cubicBezTo>
                  <a:pt x="10736" y="10736"/>
                  <a:pt x="10747" y="10740"/>
                  <a:pt x="10753" y="10733"/>
                </a:cubicBezTo>
                <a:cubicBezTo>
                  <a:pt x="10755" y="10740"/>
                  <a:pt x="10755" y="10750"/>
                  <a:pt x="10753" y="10756"/>
                </a:cubicBezTo>
                <a:cubicBezTo>
                  <a:pt x="10769" y="10764"/>
                  <a:pt x="10781" y="10793"/>
                  <a:pt x="10773" y="10813"/>
                </a:cubicBezTo>
                <a:cubicBezTo>
                  <a:pt x="10771" y="10816"/>
                  <a:pt x="10771" y="10822"/>
                  <a:pt x="10771" y="10826"/>
                </a:cubicBezTo>
                <a:cubicBezTo>
                  <a:pt x="10773" y="10834"/>
                  <a:pt x="10781" y="10834"/>
                  <a:pt x="10783" y="10844"/>
                </a:cubicBezTo>
                <a:lnTo>
                  <a:pt x="10783" y="10853"/>
                </a:lnTo>
                <a:cubicBezTo>
                  <a:pt x="10783" y="10871"/>
                  <a:pt x="10780" y="10887"/>
                  <a:pt x="10780" y="10905"/>
                </a:cubicBezTo>
                <a:cubicBezTo>
                  <a:pt x="10787" y="10909"/>
                  <a:pt x="10794" y="10912"/>
                  <a:pt x="10803" y="10918"/>
                </a:cubicBezTo>
                <a:cubicBezTo>
                  <a:pt x="10805" y="10915"/>
                  <a:pt x="10809" y="10915"/>
                  <a:pt x="10811" y="10912"/>
                </a:cubicBezTo>
                <a:cubicBezTo>
                  <a:pt x="10811" y="10928"/>
                  <a:pt x="10830" y="10918"/>
                  <a:pt x="10835" y="10933"/>
                </a:cubicBezTo>
                <a:cubicBezTo>
                  <a:pt x="10837" y="10939"/>
                  <a:pt x="10834" y="10946"/>
                  <a:pt x="10836" y="10952"/>
                </a:cubicBezTo>
                <a:cubicBezTo>
                  <a:pt x="10839" y="10962"/>
                  <a:pt x="10853" y="10962"/>
                  <a:pt x="10859" y="10970"/>
                </a:cubicBezTo>
                <a:cubicBezTo>
                  <a:pt x="10861" y="10974"/>
                  <a:pt x="10863" y="10980"/>
                  <a:pt x="10865" y="10983"/>
                </a:cubicBezTo>
                <a:cubicBezTo>
                  <a:pt x="10870" y="10993"/>
                  <a:pt x="10879" y="11004"/>
                  <a:pt x="10885" y="11011"/>
                </a:cubicBezTo>
                <a:cubicBezTo>
                  <a:pt x="10895" y="11017"/>
                  <a:pt x="10903" y="11027"/>
                  <a:pt x="10910" y="11034"/>
                </a:cubicBezTo>
                <a:cubicBezTo>
                  <a:pt x="10919" y="11045"/>
                  <a:pt x="10930" y="11051"/>
                  <a:pt x="10939" y="11061"/>
                </a:cubicBezTo>
                <a:cubicBezTo>
                  <a:pt x="10946" y="11079"/>
                  <a:pt x="10959" y="11089"/>
                  <a:pt x="10972" y="11086"/>
                </a:cubicBezTo>
                <a:cubicBezTo>
                  <a:pt x="10972" y="11105"/>
                  <a:pt x="10986" y="11120"/>
                  <a:pt x="10996" y="11133"/>
                </a:cubicBezTo>
                <a:cubicBezTo>
                  <a:pt x="11010" y="11144"/>
                  <a:pt x="11020" y="11158"/>
                  <a:pt x="11034" y="11167"/>
                </a:cubicBezTo>
                <a:cubicBezTo>
                  <a:pt x="11032" y="11185"/>
                  <a:pt x="11043" y="11195"/>
                  <a:pt x="11054" y="11201"/>
                </a:cubicBezTo>
                <a:cubicBezTo>
                  <a:pt x="11063" y="11208"/>
                  <a:pt x="11077" y="11212"/>
                  <a:pt x="11079" y="11229"/>
                </a:cubicBezTo>
                <a:cubicBezTo>
                  <a:pt x="11081" y="11247"/>
                  <a:pt x="11075" y="11270"/>
                  <a:pt x="11083" y="11276"/>
                </a:cubicBezTo>
                <a:cubicBezTo>
                  <a:pt x="11085" y="11280"/>
                  <a:pt x="11090" y="11279"/>
                  <a:pt x="11090" y="11284"/>
                </a:cubicBezTo>
                <a:cubicBezTo>
                  <a:pt x="11092" y="11287"/>
                  <a:pt x="11090" y="11291"/>
                  <a:pt x="11090" y="11297"/>
                </a:cubicBezTo>
                <a:cubicBezTo>
                  <a:pt x="11090" y="11307"/>
                  <a:pt x="11095" y="11315"/>
                  <a:pt x="11097" y="11321"/>
                </a:cubicBezTo>
                <a:cubicBezTo>
                  <a:pt x="11100" y="11329"/>
                  <a:pt x="11099" y="11341"/>
                  <a:pt x="11094" y="11344"/>
                </a:cubicBezTo>
                <a:cubicBezTo>
                  <a:pt x="11105" y="11347"/>
                  <a:pt x="11111" y="11365"/>
                  <a:pt x="11109" y="11382"/>
                </a:cubicBezTo>
                <a:cubicBezTo>
                  <a:pt x="11107" y="11403"/>
                  <a:pt x="11091" y="11412"/>
                  <a:pt x="11083" y="11430"/>
                </a:cubicBezTo>
                <a:cubicBezTo>
                  <a:pt x="11079" y="11440"/>
                  <a:pt x="11076" y="11453"/>
                  <a:pt x="11076" y="11468"/>
                </a:cubicBezTo>
                <a:cubicBezTo>
                  <a:pt x="11076" y="11471"/>
                  <a:pt x="11077" y="11475"/>
                  <a:pt x="11079" y="11478"/>
                </a:cubicBezTo>
                <a:cubicBezTo>
                  <a:pt x="11081" y="11481"/>
                  <a:pt x="11083" y="11481"/>
                  <a:pt x="11085" y="11481"/>
                </a:cubicBezTo>
                <a:cubicBezTo>
                  <a:pt x="11092" y="11487"/>
                  <a:pt x="11091" y="11505"/>
                  <a:pt x="11101" y="11508"/>
                </a:cubicBezTo>
                <a:cubicBezTo>
                  <a:pt x="11103" y="11508"/>
                  <a:pt x="11107" y="11505"/>
                  <a:pt x="11109" y="11508"/>
                </a:cubicBezTo>
                <a:cubicBezTo>
                  <a:pt x="11111" y="11508"/>
                  <a:pt x="11113" y="11512"/>
                  <a:pt x="11119" y="11512"/>
                </a:cubicBezTo>
                <a:cubicBezTo>
                  <a:pt x="11127" y="11515"/>
                  <a:pt x="11134" y="11498"/>
                  <a:pt x="11136" y="11487"/>
                </a:cubicBezTo>
                <a:cubicBezTo>
                  <a:pt x="11138" y="11474"/>
                  <a:pt x="11140" y="11461"/>
                  <a:pt x="11147" y="11449"/>
                </a:cubicBezTo>
                <a:cubicBezTo>
                  <a:pt x="11154" y="11443"/>
                  <a:pt x="11163" y="11444"/>
                  <a:pt x="11166" y="11434"/>
                </a:cubicBezTo>
                <a:cubicBezTo>
                  <a:pt x="11166" y="11427"/>
                  <a:pt x="11160" y="11427"/>
                  <a:pt x="11158" y="11424"/>
                </a:cubicBezTo>
                <a:cubicBezTo>
                  <a:pt x="11154" y="11419"/>
                  <a:pt x="11158" y="11409"/>
                  <a:pt x="11160" y="11403"/>
                </a:cubicBezTo>
                <a:cubicBezTo>
                  <a:pt x="11163" y="11396"/>
                  <a:pt x="11170" y="11396"/>
                  <a:pt x="11172" y="11390"/>
                </a:cubicBezTo>
                <a:cubicBezTo>
                  <a:pt x="11174" y="11382"/>
                  <a:pt x="11170" y="11375"/>
                  <a:pt x="11170" y="11372"/>
                </a:cubicBezTo>
                <a:cubicBezTo>
                  <a:pt x="11163" y="11352"/>
                  <a:pt x="11160" y="11328"/>
                  <a:pt x="11162" y="11307"/>
                </a:cubicBezTo>
                <a:cubicBezTo>
                  <a:pt x="11156" y="11307"/>
                  <a:pt x="11156" y="11293"/>
                  <a:pt x="11156" y="11284"/>
                </a:cubicBezTo>
                <a:cubicBezTo>
                  <a:pt x="11161" y="11256"/>
                  <a:pt x="11165" y="11232"/>
                  <a:pt x="11176" y="11212"/>
                </a:cubicBezTo>
                <a:lnTo>
                  <a:pt x="11203" y="11222"/>
                </a:lnTo>
                <a:cubicBezTo>
                  <a:pt x="11207" y="11222"/>
                  <a:pt x="11210" y="11225"/>
                  <a:pt x="11214" y="11229"/>
                </a:cubicBezTo>
                <a:cubicBezTo>
                  <a:pt x="11216" y="11232"/>
                  <a:pt x="11218" y="11236"/>
                  <a:pt x="11218" y="11239"/>
                </a:cubicBezTo>
                <a:cubicBezTo>
                  <a:pt x="11225" y="11260"/>
                  <a:pt x="11235" y="11276"/>
                  <a:pt x="11241" y="11297"/>
                </a:cubicBezTo>
                <a:cubicBezTo>
                  <a:pt x="11251" y="11297"/>
                  <a:pt x="11263" y="11276"/>
                  <a:pt x="11259" y="11260"/>
                </a:cubicBezTo>
                <a:cubicBezTo>
                  <a:pt x="11263" y="11257"/>
                  <a:pt x="11265" y="11253"/>
                  <a:pt x="11269" y="11250"/>
                </a:cubicBezTo>
                <a:cubicBezTo>
                  <a:pt x="11263" y="11247"/>
                  <a:pt x="11258" y="11235"/>
                  <a:pt x="11256" y="11222"/>
                </a:cubicBezTo>
                <a:cubicBezTo>
                  <a:pt x="11253" y="11213"/>
                  <a:pt x="11257" y="11198"/>
                  <a:pt x="11253" y="11188"/>
                </a:cubicBezTo>
                <a:cubicBezTo>
                  <a:pt x="11249" y="11161"/>
                  <a:pt x="11229" y="11148"/>
                  <a:pt x="11210" y="11140"/>
                </a:cubicBezTo>
                <a:cubicBezTo>
                  <a:pt x="11192" y="11137"/>
                  <a:pt x="11174" y="11136"/>
                  <a:pt x="11158" y="11123"/>
                </a:cubicBezTo>
                <a:lnTo>
                  <a:pt x="11158" y="11099"/>
                </a:lnTo>
                <a:cubicBezTo>
                  <a:pt x="11136" y="11095"/>
                  <a:pt x="11119" y="11068"/>
                  <a:pt x="11112" y="11039"/>
                </a:cubicBezTo>
                <a:cubicBezTo>
                  <a:pt x="11105" y="11031"/>
                  <a:pt x="11099" y="11034"/>
                  <a:pt x="11091" y="11034"/>
                </a:cubicBezTo>
                <a:cubicBezTo>
                  <a:pt x="11085" y="11034"/>
                  <a:pt x="11077" y="11027"/>
                  <a:pt x="11079" y="11017"/>
                </a:cubicBezTo>
                <a:cubicBezTo>
                  <a:pt x="11067" y="11014"/>
                  <a:pt x="11057" y="11005"/>
                  <a:pt x="11047" y="10993"/>
                </a:cubicBezTo>
                <a:cubicBezTo>
                  <a:pt x="11039" y="10984"/>
                  <a:pt x="11027" y="10970"/>
                  <a:pt x="11019" y="10977"/>
                </a:cubicBezTo>
                <a:cubicBezTo>
                  <a:pt x="11001" y="10959"/>
                  <a:pt x="10988" y="10937"/>
                  <a:pt x="10981" y="10909"/>
                </a:cubicBezTo>
                <a:cubicBezTo>
                  <a:pt x="10976" y="10891"/>
                  <a:pt x="10974" y="10872"/>
                  <a:pt x="10972" y="10850"/>
                </a:cubicBezTo>
                <a:cubicBezTo>
                  <a:pt x="10968" y="10837"/>
                  <a:pt x="10961" y="10823"/>
                  <a:pt x="10954" y="10813"/>
                </a:cubicBezTo>
                <a:cubicBezTo>
                  <a:pt x="10943" y="10793"/>
                  <a:pt x="10927" y="10777"/>
                  <a:pt x="10912" y="10761"/>
                </a:cubicBezTo>
                <a:cubicBezTo>
                  <a:pt x="10915" y="10749"/>
                  <a:pt x="10908" y="10737"/>
                  <a:pt x="10901" y="10737"/>
                </a:cubicBezTo>
                <a:cubicBezTo>
                  <a:pt x="10903" y="10727"/>
                  <a:pt x="10903" y="10712"/>
                  <a:pt x="10901" y="10702"/>
                </a:cubicBezTo>
                <a:cubicBezTo>
                  <a:pt x="10899" y="10705"/>
                  <a:pt x="10897" y="10712"/>
                  <a:pt x="10895" y="10715"/>
                </a:cubicBezTo>
                <a:cubicBezTo>
                  <a:pt x="10890" y="10699"/>
                  <a:pt x="10887" y="10681"/>
                  <a:pt x="10892" y="10664"/>
                </a:cubicBezTo>
                <a:lnTo>
                  <a:pt x="10885" y="10664"/>
                </a:lnTo>
                <a:cubicBezTo>
                  <a:pt x="10887" y="10653"/>
                  <a:pt x="10893" y="10647"/>
                  <a:pt x="10897" y="10637"/>
                </a:cubicBezTo>
                <a:cubicBezTo>
                  <a:pt x="10886" y="10627"/>
                  <a:pt x="10877" y="10606"/>
                  <a:pt x="10877" y="10587"/>
                </a:cubicBezTo>
                <a:cubicBezTo>
                  <a:pt x="10879" y="10590"/>
                  <a:pt x="10883" y="10587"/>
                  <a:pt x="10885" y="10582"/>
                </a:cubicBezTo>
                <a:cubicBezTo>
                  <a:pt x="10887" y="10579"/>
                  <a:pt x="10887" y="10572"/>
                  <a:pt x="10889" y="10569"/>
                </a:cubicBezTo>
                <a:cubicBezTo>
                  <a:pt x="10893" y="10563"/>
                  <a:pt x="10897" y="10562"/>
                  <a:pt x="10901" y="10559"/>
                </a:cubicBezTo>
                <a:cubicBezTo>
                  <a:pt x="10915" y="10553"/>
                  <a:pt x="10925" y="10541"/>
                  <a:pt x="10936" y="10528"/>
                </a:cubicBezTo>
                <a:cubicBezTo>
                  <a:pt x="10939" y="10534"/>
                  <a:pt x="10946" y="10535"/>
                  <a:pt x="10948" y="10532"/>
                </a:cubicBezTo>
                <a:cubicBezTo>
                  <a:pt x="10958" y="10541"/>
                  <a:pt x="10964" y="10559"/>
                  <a:pt x="10962" y="10576"/>
                </a:cubicBezTo>
                <a:cubicBezTo>
                  <a:pt x="10968" y="10572"/>
                  <a:pt x="10976" y="10579"/>
                  <a:pt x="10978" y="10590"/>
                </a:cubicBezTo>
                <a:cubicBezTo>
                  <a:pt x="10980" y="10600"/>
                  <a:pt x="10980" y="10609"/>
                  <a:pt x="10984" y="10624"/>
                </a:cubicBezTo>
                <a:cubicBezTo>
                  <a:pt x="10988" y="10621"/>
                  <a:pt x="10992" y="10616"/>
                  <a:pt x="10996" y="10624"/>
                </a:cubicBezTo>
                <a:cubicBezTo>
                  <a:pt x="11000" y="10627"/>
                  <a:pt x="11001" y="10637"/>
                  <a:pt x="11001" y="10643"/>
                </a:cubicBezTo>
                <a:cubicBezTo>
                  <a:pt x="11003" y="10643"/>
                  <a:pt x="11006" y="10644"/>
                  <a:pt x="11008" y="10641"/>
                </a:cubicBezTo>
                <a:lnTo>
                  <a:pt x="11008" y="10653"/>
                </a:lnTo>
                <a:cubicBezTo>
                  <a:pt x="11012" y="10650"/>
                  <a:pt x="11014" y="10650"/>
                  <a:pt x="11019" y="10647"/>
                </a:cubicBezTo>
                <a:cubicBezTo>
                  <a:pt x="11019" y="10654"/>
                  <a:pt x="11020" y="10658"/>
                  <a:pt x="11020" y="10664"/>
                </a:cubicBezTo>
                <a:cubicBezTo>
                  <a:pt x="11027" y="10664"/>
                  <a:pt x="11034" y="10668"/>
                  <a:pt x="11037" y="10678"/>
                </a:cubicBezTo>
                <a:cubicBezTo>
                  <a:pt x="11039" y="10685"/>
                  <a:pt x="11038" y="10699"/>
                  <a:pt x="11034" y="10706"/>
                </a:cubicBezTo>
                <a:cubicBezTo>
                  <a:pt x="11038" y="10706"/>
                  <a:pt x="11041" y="10708"/>
                  <a:pt x="11045" y="10708"/>
                </a:cubicBezTo>
                <a:lnTo>
                  <a:pt x="11053" y="10729"/>
                </a:lnTo>
                <a:cubicBezTo>
                  <a:pt x="11053" y="10733"/>
                  <a:pt x="11057" y="10736"/>
                  <a:pt x="11057" y="10733"/>
                </a:cubicBezTo>
                <a:lnTo>
                  <a:pt x="11057" y="10743"/>
                </a:lnTo>
                <a:cubicBezTo>
                  <a:pt x="11063" y="10743"/>
                  <a:pt x="11067" y="10756"/>
                  <a:pt x="11065" y="10767"/>
                </a:cubicBezTo>
                <a:cubicBezTo>
                  <a:pt x="11069" y="10767"/>
                  <a:pt x="11072" y="10773"/>
                  <a:pt x="11075" y="10780"/>
                </a:cubicBezTo>
                <a:cubicBezTo>
                  <a:pt x="11081" y="10780"/>
                  <a:pt x="11087" y="10784"/>
                  <a:pt x="11094" y="10787"/>
                </a:cubicBezTo>
                <a:cubicBezTo>
                  <a:pt x="11092" y="10797"/>
                  <a:pt x="11090" y="10803"/>
                  <a:pt x="11090" y="10813"/>
                </a:cubicBezTo>
                <a:cubicBezTo>
                  <a:pt x="11092" y="10813"/>
                  <a:pt x="11097" y="10816"/>
                  <a:pt x="11097" y="10819"/>
                </a:cubicBezTo>
                <a:cubicBezTo>
                  <a:pt x="11099" y="10819"/>
                  <a:pt x="11101" y="10819"/>
                  <a:pt x="11101" y="10816"/>
                </a:cubicBezTo>
                <a:cubicBezTo>
                  <a:pt x="11101" y="10819"/>
                  <a:pt x="11103" y="10823"/>
                  <a:pt x="11105" y="10823"/>
                </a:cubicBezTo>
                <a:cubicBezTo>
                  <a:pt x="11107" y="10820"/>
                  <a:pt x="11112" y="10816"/>
                  <a:pt x="11114" y="10809"/>
                </a:cubicBezTo>
                <a:cubicBezTo>
                  <a:pt x="11119" y="10819"/>
                  <a:pt x="11123" y="10831"/>
                  <a:pt x="11125" y="10840"/>
                </a:cubicBezTo>
                <a:cubicBezTo>
                  <a:pt x="11132" y="10847"/>
                  <a:pt x="11138" y="10847"/>
                  <a:pt x="11146" y="10840"/>
                </a:cubicBezTo>
                <a:cubicBezTo>
                  <a:pt x="11156" y="10865"/>
                  <a:pt x="11174" y="10878"/>
                  <a:pt x="11194" y="10871"/>
                </a:cubicBezTo>
                <a:cubicBezTo>
                  <a:pt x="11192" y="10881"/>
                  <a:pt x="11198" y="10887"/>
                  <a:pt x="11205" y="10891"/>
                </a:cubicBezTo>
                <a:cubicBezTo>
                  <a:pt x="11212" y="10894"/>
                  <a:pt x="11218" y="10902"/>
                  <a:pt x="11218" y="10912"/>
                </a:cubicBezTo>
                <a:cubicBezTo>
                  <a:pt x="11218" y="10918"/>
                  <a:pt x="11218" y="10925"/>
                  <a:pt x="11221" y="10928"/>
                </a:cubicBezTo>
                <a:cubicBezTo>
                  <a:pt x="11223" y="10933"/>
                  <a:pt x="11225" y="10933"/>
                  <a:pt x="11229" y="10936"/>
                </a:cubicBezTo>
                <a:cubicBezTo>
                  <a:pt x="11241" y="10940"/>
                  <a:pt x="11251" y="10946"/>
                  <a:pt x="11261" y="10959"/>
                </a:cubicBezTo>
                <a:cubicBezTo>
                  <a:pt x="11265" y="10953"/>
                  <a:pt x="11274" y="10963"/>
                  <a:pt x="11274" y="10974"/>
                </a:cubicBezTo>
                <a:cubicBezTo>
                  <a:pt x="11281" y="10974"/>
                  <a:pt x="11289" y="10977"/>
                  <a:pt x="11296" y="10977"/>
                </a:cubicBezTo>
                <a:cubicBezTo>
                  <a:pt x="11298" y="10977"/>
                  <a:pt x="11299" y="10977"/>
                  <a:pt x="11301" y="10980"/>
                </a:cubicBezTo>
                <a:cubicBezTo>
                  <a:pt x="11304" y="10985"/>
                  <a:pt x="11303" y="10986"/>
                  <a:pt x="11303" y="10990"/>
                </a:cubicBezTo>
                <a:cubicBezTo>
                  <a:pt x="11305" y="11011"/>
                  <a:pt x="11323" y="11027"/>
                  <a:pt x="11336" y="11017"/>
                </a:cubicBezTo>
                <a:cubicBezTo>
                  <a:pt x="11342" y="11024"/>
                  <a:pt x="11333" y="11042"/>
                  <a:pt x="11336" y="11052"/>
                </a:cubicBezTo>
                <a:cubicBezTo>
                  <a:pt x="11336" y="11055"/>
                  <a:pt x="11338" y="11058"/>
                  <a:pt x="11340" y="11061"/>
                </a:cubicBezTo>
                <a:cubicBezTo>
                  <a:pt x="11344" y="11076"/>
                  <a:pt x="11338" y="11092"/>
                  <a:pt x="11344" y="11105"/>
                </a:cubicBezTo>
                <a:cubicBezTo>
                  <a:pt x="11340" y="11102"/>
                  <a:pt x="11334" y="11106"/>
                  <a:pt x="11334" y="11117"/>
                </a:cubicBezTo>
                <a:cubicBezTo>
                  <a:pt x="11332" y="11123"/>
                  <a:pt x="11336" y="11133"/>
                  <a:pt x="11338" y="11136"/>
                </a:cubicBezTo>
                <a:cubicBezTo>
                  <a:pt x="11329" y="11133"/>
                  <a:pt x="11320" y="11144"/>
                  <a:pt x="11318" y="11157"/>
                </a:cubicBezTo>
                <a:cubicBezTo>
                  <a:pt x="11325" y="11161"/>
                  <a:pt x="11332" y="11164"/>
                  <a:pt x="11330" y="11174"/>
                </a:cubicBezTo>
                <a:cubicBezTo>
                  <a:pt x="11330" y="11179"/>
                  <a:pt x="11327" y="11179"/>
                  <a:pt x="11327" y="11182"/>
                </a:cubicBezTo>
                <a:cubicBezTo>
                  <a:pt x="11325" y="11192"/>
                  <a:pt x="11333" y="11201"/>
                  <a:pt x="11340" y="11204"/>
                </a:cubicBezTo>
                <a:cubicBezTo>
                  <a:pt x="11338" y="11212"/>
                  <a:pt x="11340" y="11222"/>
                  <a:pt x="11342" y="11229"/>
                </a:cubicBezTo>
                <a:cubicBezTo>
                  <a:pt x="11344" y="11232"/>
                  <a:pt x="11347" y="11238"/>
                  <a:pt x="11349" y="11242"/>
                </a:cubicBezTo>
                <a:cubicBezTo>
                  <a:pt x="11349" y="11250"/>
                  <a:pt x="11344" y="11260"/>
                  <a:pt x="11349" y="11266"/>
                </a:cubicBezTo>
                <a:cubicBezTo>
                  <a:pt x="11351" y="11273"/>
                  <a:pt x="11358" y="11273"/>
                  <a:pt x="11358" y="11279"/>
                </a:cubicBezTo>
                <a:cubicBezTo>
                  <a:pt x="11358" y="11284"/>
                  <a:pt x="11356" y="11290"/>
                  <a:pt x="11356" y="11294"/>
                </a:cubicBezTo>
                <a:cubicBezTo>
                  <a:pt x="11354" y="11303"/>
                  <a:pt x="11358" y="11313"/>
                  <a:pt x="11362" y="11321"/>
                </a:cubicBezTo>
                <a:cubicBezTo>
                  <a:pt x="11364" y="11321"/>
                  <a:pt x="11366" y="11318"/>
                  <a:pt x="11369" y="11318"/>
                </a:cubicBezTo>
                <a:cubicBezTo>
                  <a:pt x="11374" y="11328"/>
                  <a:pt x="11378" y="11341"/>
                  <a:pt x="11380" y="11352"/>
                </a:cubicBezTo>
                <a:cubicBezTo>
                  <a:pt x="11384" y="11347"/>
                  <a:pt x="11387" y="11356"/>
                  <a:pt x="11392" y="11359"/>
                </a:cubicBezTo>
                <a:cubicBezTo>
                  <a:pt x="11397" y="11362"/>
                  <a:pt x="11400" y="11362"/>
                  <a:pt x="11402" y="11359"/>
                </a:cubicBezTo>
                <a:cubicBezTo>
                  <a:pt x="11402" y="11365"/>
                  <a:pt x="11405" y="11368"/>
                  <a:pt x="11409" y="11372"/>
                </a:cubicBezTo>
                <a:cubicBezTo>
                  <a:pt x="11411" y="11375"/>
                  <a:pt x="11414" y="11381"/>
                  <a:pt x="11411" y="11386"/>
                </a:cubicBezTo>
                <a:cubicBezTo>
                  <a:pt x="11411" y="11386"/>
                  <a:pt x="11409" y="11387"/>
                  <a:pt x="11409" y="11390"/>
                </a:cubicBezTo>
                <a:cubicBezTo>
                  <a:pt x="11405" y="11393"/>
                  <a:pt x="11406" y="11403"/>
                  <a:pt x="11411" y="11409"/>
                </a:cubicBezTo>
                <a:cubicBezTo>
                  <a:pt x="11414" y="11416"/>
                  <a:pt x="11418" y="11427"/>
                  <a:pt x="11414" y="11430"/>
                </a:cubicBezTo>
                <a:cubicBezTo>
                  <a:pt x="11414" y="11437"/>
                  <a:pt x="11409" y="11447"/>
                  <a:pt x="11409" y="11453"/>
                </a:cubicBezTo>
                <a:cubicBezTo>
                  <a:pt x="11407" y="11450"/>
                  <a:pt x="11403" y="11453"/>
                  <a:pt x="11400" y="11458"/>
                </a:cubicBezTo>
                <a:cubicBezTo>
                  <a:pt x="11405" y="11458"/>
                  <a:pt x="11405" y="11467"/>
                  <a:pt x="11400" y="11471"/>
                </a:cubicBezTo>
                <a:cubicBezTo>
                  <a:pt x="11398" y="11474"/>
                  <a:pt x="11394" y="11474"/>
                  <a:pt x="11389" y="11474"/>
                </a:cubicBezTo>
                <a:cubicBezTo>
                  <a:pt x="11384" y="11474"/>
                  <a:pt x="11380" y="11478"/>
                  <a:pt x="11380" y="11484"/>
                </a:cubicBezTo>
                <a:cubicBezTo>
                  <a:pt x="11380" y="11488"/>
                  <a:pt x="11382" y="11493"/>
                  <a:pt x="11382" y="11493"/>
                </a:cubicBezTo>
                <a:cubicBezTo>
                  <a:pt x="11384" y="11499"/>
                  <a:pt x="11382" y="11509"/>
                  <a:pt x="11378" y="11512"/>
                </a:cubicBezTo>
                <a:cubicBezTo>
                  <a:pt x="11400" y="11512"/>
                  <a:pt x="11420" y="11515"/>
                  <a:pt x="11440" y="11526"/>
                </a:cubicBezTo>
                <a:cubicBezTo>
                  <a:pt x="11442" y="11526"/>
                  <a:pt x="11443" y="11526"/>
                  <a:pt x="11443" y="11529"/>
                </a:cubicBezTo>
                <a:cubicBezTo>
                  <a:pt x="11443" y="11529"/>
                  <a:pt x="11445" y="11532"/>
                  <a:pt x="11445" y="11536"/>
                </a:cubicBezTo>
                <a:cubicBezTo>
                  <a:pt x="11445" y="11542"/>
                  <a:pt x="11447" y="11549"/>
                  <a:pt x="11447" y="11556"/>
                </a:cubicBezTo>
                <a:cubicBezTo>
                  <a:pt x="11451" y="11561"/>
                  <a:pt x="11453" y="11567"/>
                  <a:pt x="11451" y="11573"/>
                </a:cubicBezTo>
                <a:cubicBezTo>
                  <a:pt x="11455" y="11570"/>
                  <a:pt x="11463" y="11577"/>
                  <a:pt x="11465" y="11583"/>
                </a:cubicBezTo>
                <a:cubicBezTo>
                  <a:pt x="11467" y="11590"/>
                  <a:pt x="11469" y="11601"/>
                  <a:pt x="11471" y="11607"/>
                </a:cubicBezTo>
                <a:cubicBezTo>
                  <a:pt x="11476" y="11623"/>
                  <a:pt x="11483" y="11642"/>
                  <a:pt x="11491" y="11655"/>
                </a:cubicBezTo>
                <a:lnTo>
                  <a:pt x="11493" y="11651"/>
                </a:lnTo>
                <a:cubicBezTo>
                  <a:pt x="11495" y="11654"/>
                  <a:pt x="11499" y="11657"/>
                  <a:pt x="11505" y="11657"/>
                </a:cubicBezTo>
                <a:cubicBezTo>
                  <a:pt x="11507" y="11654"/>
                  <a:pt x="11507" y="11651"/>
                  <a:pt x="11507" y="11645"/>
                </a:cubicBezTo>
                <a:cubicBezTo>
                  <a:pt x="11513" y="11651"/>
                  <a:pt x="11522" y="11651"/>
                  <a:pt x="11529" y="11648"/>
                </a:cubicBezTo>
                <a:cubicBezTo>
                  <a:pt x="11531" y="11651"/>
                  <a:pt x="11531" y="11655"/>
                  <a:pt x="11533" y="11655"/>
                </a:cubicBezTo>
                <a:cubicBezTo>
                  <a:pt x="11538" y="11651"/>
                  <a:pt x="11542" y="11648"/>
                  <a:pt x="11544" y="11642"/>
                </a:cubicBezTo>
                <a:lnTo>
                  <a:pt x="11546" y="11638"/>
                </a:lnTo>
                <a:cubicBezTo>
                  <a:pt x="11546" y="11635"/>
                  <a:pt x="11544" y="11632"/>
                  <a:pt x="11544" y="11632"/>
                </a:cubicBezTo>
                <a:cubicBezTo>
                  <a:pt x="11540" y="11627"/>
                  <a:pt x="11535" y="11620"/>
                  <a:pt x="11533" y="11617"/>
                </a:cubicBezTo>
                <a:cubicBezTo>
                  <a:pt x="11538" y="11611"/>
                  <a:pt x="11537" y="11601"/>
                  <a:pt x="11537" y="11593"/>
                </a:cubicBezTo>
                <a:cubicBezTo>
                  <a:pt x="11533" y="11593"/>
                  <a:pt x="11529" y="11590"/>
                  <a:pt x="11524" y="11590"/>
                </a:cubicBezTo>
                <a:cubicBezTo>
                  <a:pt x="11529" y="11586"/>
                  <a:pt x="11531" y="11583"/>
                  <a:pt x="11536" y="11583"/>
                </a:cubicBezTo>
                <a:cubicBezTo>
                  <a:pt x="11534" y="11580"/>
                  <a:pt x="11532" y="11574"/>
                  <a:pt x="11527" y="11570"/>
                </a:cubicBezTo>
                <a:cubicBezTo>
                  <a:pt x="11529" y="11570"/>
                  <a:pt x="11531" y="11567"/>
                  <a:pt x="11533" y="11567"/>
                </a:cubicBezTo>
                <a:cubicBezTo>
                  <a:pt x="11533" y="11560"/>
                  <a:pt x="11532" y="11553"/>
                  <a:pt x="11527" y="11549"/>
                </a:cubicBezTo>
                <a:cubicBezTo>
                  <a:pt x="11529" y="11549"/>
                  <a:pt x="11534" y="11546"/>
                  <a:pt x="11536" y="11546"/>
                </a:cubicBezTo>
                <a:cubicBezTo>
                  <a:pt x="11538" y="11552"/>
                  <a:pt x="11542" y="11560"/>
                  <a:pt x="11544" y="11567"/>
                </a:cubicBezTo>
                <a:lnTo>
                  <a:pt x="11552" y="11556"/>
                </a:lnTo>
                <a:cubicBezTo>
                  <a:pt x="11554" y="11561"/>
                  <a:pt x="11554" y="11567"/>
                  <a:pt x="11556" y="11570"/>
                </a:cubicBezTo>
                <a:cubicBezTo>
                  <a:pt x="11558" y="11574"/>
                  <a:pt x="11560" y="11580"/>
                  <a:pt x="11564" y="11577"/>
                </a:cubicBezTo>
                <a:cubicBezTo>
                  <a:pt x="11566" y="11574"/>
                  <a:pt x="11566" y="11567"/>
                  <a:pt x="11568" y="11564"/>
                </a:cubicBezTo>
                <a:cubicBezTo>
                  <a:pt x="11571" y="11557"/>
                  <a:pt x="11578" y="11555"/>
                  <a:pt x="11581" y="11560"/>
                </a:cubicBezTo>
                <a:cubicBezTo>
                  <a:pt x="11578" y="11554"/>
                  <a:pt x="11580" y="11542"/>
                  <a:pt x="11585" y="11539"/>
                </a:cubicBezTo>
                <a:cubicBezTo>
                  <a:pt x="11589" y="11536"/>
                  <a:pt x="11598" y="11536"/>
                  <a:pt x="11602" y="11539"/>
                </a:cubicBezTo>
                <a:cubicBezTo>
                  <a:pt x="11607" y="11529"/>
                  <a:pt x="11602" y="11515"/>
                  <a:pt x="11596" y="11508"/>
                </a:cubicBezTo>
                <a:cubicBezTo>
                  <a:pt x="11602" y="11508"/>
                  <a:pt x="11611" y="11505"/>
                  <a:pt x="11611" y="11495"/>
                </a:cubicBezTo>
                <a:cubicBezTo>
                  <a:pt x="11611" y="11487"/>
                  <a:pt x="11607" y="11484"/>
                  <a:pt x="11602" y="11484"/>
                </a:cubicBezTo>
                <a:cubicBezTo>
                  <a:pt x="11598" y="11484"/>
                  <a:pt x="11593" y="11484"/>
                  <a:pt x="11590" y="11481"/>
                </a:cubicBezTo>
                <a:cubicBezTo>
                  <a:pt x="11586" y="11477"/>
                  <a:pt x="11587" y="11471"/>
                  <a:pt x="11589" y="11468"/>
                </a:cubicBezTo>
                <a:cubicBezTo>
                  <a:pt x="11582" y="11468"/>
                  <a:pt x="11576" y="11461"/>
                  <a:pt x="11578" y="11449"/>
                </a:cubicBezTo>
                <a:cubicBezTo>
                  <a:pt x="11574" y="11453"/>
                  <a:pt x="11568" y="11458"/>
                  <a:pt x="11564" y="11464"/>
                </a:cubicBezTo>
                <a:cubicBezTo>
                  <a:pt x="11564" y="11458"/>
                  <a:pt x="11562" y="11453"/>
                  <a:pt x="11562" y="11447"/>
                </a:cubicBezTo>
                <a:lnTo>
                  <a:pt x="11568" y="11447"/>
                </a:lnTo>
                <a:cubicBezTo>
                  <a:pt x="11576" y="11443"/>
                  <a:pt x="11570" y="11427"/>
                  <a:pt x="11566" y="11424"/>
                </a:cubicBezTo>
                <a:cubicBezTo>
                  <a:pt x="11560" y="11419"/>
                  <a:pt x="11553" y="11424"/>
                  <a:pt x="11548" y="11427"/>
                </a:cubicBezTo>
                <a:lnTo>
                  <a:pt x="11548" y="11416"/>
                </a:lnTo>
                <a:cubicBezTo>
                  <a:pt x="11540" y="11419"/>
                  <a:pt x="11531" y="11419"/>
                  <a:pt x="11522" y="11419"/>
                </a:cubicBezTo>
                <a:cubicBezTo>
                  <a:pt x="11518" y="11409"/>
                  <a:pt x="11513" y="11402"/>
                  <a:pt x="11511" y="11393"/>
                </a:cubicBezTo>
                <a:cubicBezTo>
                  <a:pt x="11522" y="11402"/>
                  <a:pt x="11538" y="11396"/>
                  <a:pt x="11544" y="11378"/>
                </a:cubicBezTo>
                <a:cubicBezTo>
                  <a:pt x="11546" y="11372"/>
                  <a:pt x="11546" y="11365"/>
                  <a:pt x="11544" y="11359"/>
                </a:cubicBezTo>
                <a:cubicBezTo>
                  <a:pt x="11542" y="11356"/>
                  <a:pt x="11540" y="11356"/>
                  <a:pt x="11540" y="11352"/>
                </a:cubicBezTo>
                <a:cubicBezTo>
                  <a:pt x="11538" y="11344"/>
                  <a:pt x="11542" y="11341"/>
                  <a:pt x="11546" y="11341"/>
                </a:cubicBezTo>
                <a:cubicBezTo>
                  <a:pt x="11542" y="11341"/>
                  <a:pt x="11542" y="11335"/>
                  <a:pt x="11542" y="11331"/>
                </a:cubicBezTo>
                <a:cubicBezTo>
                  <a:pt x="11542" y="11325"/>
                  <a:pt x="11542" y="11318"/>
                  <a:pt x="11537" y="11318"/>
                </a:cubicBezTo>
                <a:cubicBezTo>
                  <a:pt x="11537" y="11310"/>
                  <a:pt x="11538" y="11307"/>
                  <a:pt x="11540" y="11300"/>
                </a:cubicBezTo>
                <a:cubicBezTo>
                  <a:pt x="11533" y="11303"/>
                  <a:pt x="11524" y="11294"/>
                  <a:pt x="11524" y="11279"/>
                </a:cubicBezTo>
                <a:cubicBezTo>
                  <a:pt x="11522" y="11273"/>
                  <a:pt x="11518" y="11269"/>
                  <a:pt x="11515" y="11263"/>
                </a:cubicBezTo>
                <a:cubicBezTo>
                  <a:pt x="11511" y="11256"/>
                  <a:pt x="11509" y="11247"/>
                  <a:pt x="11509" y="11239"/>
                </a:cubicBezTo>
                <a:cubicBezTo>
                  <a:pt x="11512" y="11226"/>
                  <a:pt x="11524" y="11219"/>
                  <a:pt x="11520" y="11204"/>
                </a:cubicBezTo>
                <a:cubicBezTo>
                  <a:pt x="11524" y="11201"/>
                  <a:pt x="11531" y="11201"/>
                  <a:pt x="11536" y="11198"/>
                </a:cubicBezTo>
                <a:cubicBezTo>
                  <a:pt x="11540" y="11207"/>
                  <a:pt x="11542" y="11222"/>
                  <a:pt x="11542" y="11235"/>
                </a:cubicBezTo>
                <a:cubicBezTo>
                  <a:pt x="11544" y="11235"/>
                  <a:pt x="11546" y="11232"/>
                  <a:pt x="11548" y="11229"/>
                </a:cubicBezTo>
                <a:cubicBezTo>
                  <a:pt x="11558" y="11238"/>
                  <a:pt x="11568" y="11242"/>
                  <a:pt x="11580" y="11239"/>
                </a:cubicBezTo>
                <a:cubicBezTo>
                  <a:pt x="11582" y="11239"/>
                  <a:pt x="11587" y="11236"/>
                  <a:pt x="11589" y="11232"/>
                </a:cubicBezTo>
                <a:cubicBezTo>
                  <a:pt x="11591" y="11229"/>
                  <a:pt x="11591" y="11222"/>
                  <a:pt x="11589" y="11219"/>
                </a:cubicBezTo>
                <a:cubicBezTo>
                  <a:pt x="11587" y="11215"/>
                  <a:pt x="11584" y="11215"/>
                  <a:pt x="11582" y="11212"/>
                </a:cubicBezTo>
                <a:cubicBezTo>
                  <a:pt x="11580" y="11204"/>
                  <a:pt x="11587" y="11201"/>
                  <a:pt x="11589" y="11198"/>
                </a:cubicBezTo>
                <a:cubicBezTo>
                  <a:pt x="11596" y="11191"/>
                  <a:pt x="11600" y="11181"/>
                  <a:pt x="11598" y="11170"/>
                </a:cubicBezTo>
                <a:cubicBezTo>
                  <a:pt x="11605" y="11173"/>
                  <a:pt x="11611" y="11157"/>
                  <a:pt x="11620" y="11157"/>
                </a:cubicBezTo>
                <a:cubicBezTo>
                  <a:pt x="11622" y="11157"/>
                  <a:pt x="11626" y="11161"/>
                  <a:pt x="11629" y="11161"/>
                </a:cubicBezTo>
                <a:cubicBezTo>
                  <a:pt x="11631" y="11161"/>
                  <a:pt x="11633" y="11157"/>
                  <a:pt x="11635" y="11157"/>
                </a:cubicBezTo>
                <a:cubicBezTo>
                  <a:pt x="11639" y="11154"/>
                  <a:pt x="11646" y="11154"/>
                  <a:pt x="11651" y="11154"/>
                </a:cubicBezTo>
                <a:cubicBezTo>
                  <a:pt x="11664" y="11154"/>
                  <a:pt x="11675" y="11144"/>
                  <a:pt x="11687" y="11136"/>
                </a:cubicBezTo>
                <a:cubicBezTo>
                  <a:pt x="11700" y="11133"/>
                  <a:pt x="11717" y="11136"/>
                  <a:pt x="11721" y="11154"/>
                </a:cubicBezTo>
                <a:lnTo>
                  <a:pt x="11724" y="11154"/>
                </a:lnTo>
                <a:lnTo>
                  <a:pt x="11716" y="11191"/>
                </a:lnTo>
                <a:cubicBezTo>
                  <a:pt x="11718" y="11194"/>
                  <a:pt x="11721" y="11197"/>
                  <a:pt x="11723" y="11199"/>
                </a:cubicBezTo>
                <a:cubicBezTo>
                  <a:pt x="11719" y="11203"/>
                  <a:pt x="11716" y="11208"/>
                  <a:pt x="11716" y="11214"/>
                </a:cubicBezTo>
                <a:cubicBezTo>
                  <a:pt x="11707" y="11208"/>
                  <a:pt x="11699" y="11217"/>
                  <a:pt x="11691" y="11229"/>
                </a:cubicBezTo>
                <a:cubicBezTo>
                  <a:pt x="11683" y="11242"/>
                  <a:pt x="11672" y="11258"/>
                  <a:pt x="11674" y="11279"/>
                </a:cubicBezTo>
                <a:lnTo>
                  <a:pt x="11687" y="11279"/>
                </a:lnTo>
                <a:cubicBezTo>
                  <a:pt x="11687" y="11286"/>
                  <a:pt x="11687" y="11292"/>
                  <a:pt x="11685" y="11300"/>
                </a:cubicBezTo>
                <a:cubicBezTo>
                  <a:pt x="11695" y="11292"/>
                  <a:pt x="11707" y="11307"/>
                  <a:pt x="11707" y="11323"/>
                </a:cubicBezTo>
                <a:cubicBezTo>
                  <a:pt x="11709" y="11341"/>
                  <a:pt x="11701" y="11354"/>
                  <a:pt x="11691" y="11361"/>
                </a:cubicBezTo>
                <a:cubicBezTo>
                  <a:pt x="11691" y="11369"/>
                  <a:pt x="11691" y="11379"/>
                  <a:pt x="11687" y="11385"/>
                </a:cubicBezTo>
                <a:cubicBezTo>
                  <a:pt x="11694" y="11389"/>
                  <a:pt x="11698" y="11391"/>
                  <a:pt x="11705" y="11395"/>
                </a:cubicBezTo>
                <a:cubicBezTo>
                  <a:pt x="11703" y="11409"/>
                  <a:pt x="11701" y="11429"/>
                  <a:pt x="11689" y="11432"/>
                </a:cubicBezTo>
                <a:cubicBezTo>
                  <a:pt x="11695" y="11443"/>
                  <a:pt x="11701" y="11450"/>
                  <a:pt x="11707" y="11457"/>
                </a:cubicBezTo>
                <a:cubicBezTo>
                  <a:pt x="11707" y="11460"/>
                  <a:pt x="11704" y="11466"/>
                  <a:pt x="11701" y="11466"/>
                </a:cubicBezTo>
                <a:cubicBezTo>
                  <a:pt x="11712" y="11464"/>
                  <a:pt x="11721" y="11484"/>
                  <a:pt x="11723" y="11505"/>
                </a:cubicBezTo>
                <a:cubicBezTo>
                  <a:pt x="11725" y="11522"/>
                  <a:pt x="11723" y="11543"/>
                  <a:pt x="11732" y="11556"/>
                </a:cubicBezTo>
                <a:cubicBezTo>
                  <a:pt x="11736" y="11562"/>
                  <a:pt x="11741" y="11566"/>
                  <a:pt x="11745" y="11572"/>
                </a:cubicBezTo>
                <a:lnTo>
                  <a:pt x="11756" y="11590"/>
                </a:lnTo>
                <a:lnTo>
                  <a:pt x="11776" y="11631"/>
                </a:lnTo>
                <a:cubicBezTo>
                  <a:pt x="11792" y="11641"/>
                  <a:pt x="11812" y="11634"/>
                  <a:pt x="11825" y="11614"/>
                </a:cubicBezTo>
                <a:lnTo>
                  <a:pt x="11832" y="11624"/>
                </a:lnTo>
                <a:cubicBezTo>
                  <a:pt x="11840" y="11618"/>
                  <a:pt x="11851" y="11618"/>
                  <a:pt x="11860" y="11621"/>
                </a:cubicBezTo>
                <a:cubicBezTo>
                  <a:pt x="11862" y="11621"/>
                  <a:pt x="11864" y="11624"/>
                  <a:pt x="11864" y="11624"/>
                </a:cubicBezTo>
                <a:cubicBezTo>
                  <a:pt x="11869" y="11631"/>
                  <a:pt x="11858" y="11641"/>
                  <a:pt x="11860" y="11652"/>
                </a:cubicBezTo>
                <a:cubicBezTo>
                  <a:pt x="11869" y="11655"/>
                  <a:pt x="11873" y="11668"/>
                  <a:pt x="11873" y="11682"/>
                </a:cubicBezTo>
                <a:cubicBezTo>
                  <a:pt x="11887" y="11668"/>
                  <a:pt x="11907" y="11705"/>
                  <a:pt x="11917" y="11686"/>
                </a:cubicBezTo>
                <a:cubicBezTo>
                  <a:pt x="11920" y="11683"/>
                  <a:pt x="11920" y="11678"/>
                  <a:pt x="11923" y="11675"/>
                </a:cubicBezTo>
                <a:cubicBezTo>
                  <a:pt x="11925" y="11672"/>
                  <a:pt x="11929" y="11671"/>
                  <a:pt x="11931" y="11671"/>
                </a:cubicBezTo>
                <a:cubicBezTo>
                  <a:pt x="11933" y="11671"/>
                  <a:pt x="11935" y="11664"/>
                  <a:pt x="11935" y="11661"/>
                </a:cubicBezTo>
                <a:cubicBezTo>
                  <a:pt x="11929" y="11661"/>
                  <a:pt x="11925" y="11645"/>
                  <a:pt x="11929" y="11637"/>
                </a:cubicBezTo>
                <a:cubicBezTo>
                  <a:pt x="11931" y="11627"/>
                  <a:pt x="11940" y="11624"/>
                  <a:pt x="11947" y="11617"/>
                </a:cubicBezTo>
                <a:cubicBezTo>
                  <a:pt x="11960" y="11624"/>
                  <a:pt x="11973" y="11630"/>
                  <a:pt x="11986" y="11634"/>
                </a:cubicBezTo>
                <a:cubicBezTo>
                  <a:pt x="11989" y="11634"/>
                  <a:pt x="11992" y="11637"/>
                  <a:pt x="11994" y="11634"/>
                </a:cubicBezTo>
                <a:cubicBezTo>
                  <a:pt x="11996" y="11634"/>
                  <a:pt x="11998" y="11630"/>
                  <a:pt x="12000" y="11627"/>
                </a:cubicBezTo>
                <a:cubicBezTo>
                  <a:pt x="12004" y="11621"/>
                  <a:pt x="12008" y="11618"/>
                  <a:pt x="12016" y="11621"/>
                </a:cubicBezTo>
                <a:cubicBezTo>
                  <a:pt x="12028" y="11621"/>
                  <a:pt x="12038" y="11645"/>
                  <a:pt x="12047" y="11661"/>
                </a:cubicBezTo>
                <a:cubicBezTo>
                  <a:pt x="12051" y="11671"/>
                  <a:pt x="12055" y="11686"/>
                  <a:pt x="12060" y="11696"/>
                </a:cubicBezTo>
                <a:cubicBezTo>
                  <a:pt x="12073" y="11696"/>
                  <a:pt x="12085" y="11683"/>
                  <a:pt x="12089" y="11665"/>
                </a:cubicBezTo>
                <a:lnTo>
                  <a:pt x="12115" y="11665"/>
                </a:lnTo>
                <a:cubicBezTo>
                  <a:pt x="12131" y="11665"/>
                  <a:pt x="12150" y="11663"/>
                  <a:pt x="12160" y="11645"/>
                </a:cubicBezTo>
                <a:cubicBezTo>
                  <a:pt x="12165" y="11639"/>
                  <a:pt x="12166" y="11628"/>
                  <a:pt x="12174" y="11624"/>
                </a:cubicBezTo>
                <a:lnTo>
                  <a:pt x="12182" y="11624"/>
                </a:lnTo>
                <a:cubicBezTo>
                  <a:pt x="12204" y="11631"/>
                  <a:pt x="12226" y="11624"/>
                  <a:pt x="12246" y="11611"/>
                </a:cubicBezTo>
                <a:cubicBezTo>
                  <a:pt x="12257" y="11611"/>
                  <a:pt x="12269" y="11614"/>
                  <a:pt x="12277" y="11621"/>
                </a:cubicBezTo>
                <a:cubicBezTo>
                  <a:pt x="12281" y="11614"/>
                  <a:pt x="12289" y="11618"/>
                  <a:pt x="12295" y="11621"/>
                </a:cubicBezTo>
                <a:cubicBezTo>
                  <a:pt x="12299" y="11627"/>
                  <a:pt x="12304" y="11634"/>
                  <a:pt x="12306" y="11645"/>
                </a:cubicBezTo>
                <a:cubicBezTo>
                  <a:pt x="12309" y="11652"/>
                  <a:pt x="12311" y="11655"/>
                  <a:pt x="12313" y="11661"/>
                </a:cubicBezTo>
                <a:cubicBezTo>
                  <a:pt x="12303" y="11682"/>
                  <a:pt x="12277" y="11674"/>
                  <a:pt x="12275" y="11699"/>
                </a:cubicBezTo>
                <a:cubicBezTo>
                  <a:pt x="12279" y="11708"/>
                  <a:pt x="12264" y="11720"/>
                  <a:pt x="12264" y="11730"/>
                </a:cubicBezTo>
                <a:cubicBezTo>
                  <a:pt x="12264" y="11733"/>
                  <a:pt x="12266" y="11736"/>
                  <a:pt x="12266" y="11743"/>
                </a:cubicBezTo>
                <a:cubicBezTo>
                  <a:pt x="12273" y="11764"/>
                  <a:pt x="12270" y="11788"/>
                  <a:pt x="12259" y="11801"/>
                </a:cubicBezTo>
                <a:cubicBezTo>
                  <a:pt x="12266" y="11801"/>
                  <a:pt x="12268" y="11819"/>
                  <a:pt x="12264" y="11826"/>
                </a:cubicBezTo>
                <a:cubicBezTo>
                  <a:pt x="12270" y="11829"/>
                  <a:pt x="12271" y="11845"/>
                  <a:pt x="12271" y="11856"/>
                </a:cubicBezTo>
                <a:cubicBezTo>
                  <a:pt x="12268" y="11866"/>
                  <a:pt x="12266" y="11880"/>
                  <a:pt x="12268" y="11891"/>
                </a:cubicBezTo>
                <a:cubicBezTo>
                  <a:pt x="12252" y="11880"/>
                  <a:pt x="12230" y="11897"/>
                  <a:pt x="12230" y="11925"/>
                </a:cubicBezTo>
                <a:cubicBezTo>
                  <a:pt x="12230" y="11935"/>
                  <a:pt x="12234" y="11944"/>
                  <a:pt x="12240" y="11954"/>
                </a:cubicBezTo>
                <a:cubicBezTo>
                  <a:pt x="12242" y="11962"/>
                  <a:pt x="12247" y="11965"/>
                  <a:pt x="12244" y="11972"/>
                </a:cubicBezTo>
                <a:cubicBezTo>
                  <a:pt x="12244" y="11978"/>
                  <a:pt x="12240" y="11985"/>
                  <a:pt x="12240" y="11992"/>
                </a:cubicBezTo>
                <a:cubicBezTo>
                  <a:pt x="12240" y="12000"/>
                  <a:pt x="12242" y="12006"/>
                  <a:pt x="12240" y="12013"/>
                </a:cubicBezTo>
                <a:cubicBezTo>
                  <a:pt x="12236" y="12026"/>
                  <a:pt x="12226" y="12025"/>
                  <a:pt x="12218" y="12022"/>
                </a:cubicBezTo>
                <a:cubicBezTo>
                  <a:pt x="12212" y="12037"/>
                  <a:pt x="12212" y="12053"/>
                  <a:pt x="12218" y="12068"/>
                </a:cubicBezTo>
                <a:cubicBezTo>
                  <a:pt x="12218" y="12071"/>
                  <a:pt x="12220" y="12075"/>
                  <a:pt x="12218" y="12078"/>
                </a:cubicBezTo>
                <a:cubicBezTo>
                  <a:pt x="12218" y="12081"/>
                  <a:pt x="12213" y="12081"/>
                  <a:pt x="12210" y="12084"/>
                </a:cubicBezTo>
                <a:cubicBezTo>
                  <a:pt x="12204" y="12091"/>
                  <a:pt x="12206" y="12106"/>
                  <a:pt x="12208" y="12115"/>
                </a:cubicBezTo>
                <a:cubicBezTo>
                  <a:pt x="12208" y="12133"/>
                  <a:pt x="12200" y="12152"/>
                  <a:pt x="12186" y="12152"/>
                </a:cubicBezTo>
                <a:cubicBezTo>
                  <a:pt x="12186" y="12162"/>
                  <a:pt x="12188" y="12171"/>
                  <a:pt x="12186" y="12180"/>
                </a:cubicBezTo>
                <a:cubicBezTo>
                  <a:pt x="12184" y="12187"/>
                  <a:pt x="12176" y="12190"/>
                  <a:pt x="12174" y="12183"/>
                </a:cubicBezTo>
                <a:cubicBezTo>
                  <a:pt x="12171" y="12204"/>
                  <a:pt x="12166" y="12221"/>
                  <a:pt x="12164" y="12242"/>
                </a:cubicBezTo>
                <a:cubicBezTo>
                  <a:pt x="12146" y="12242"/>
                  <a:pt x="12127" y="12241"/>
                  <a:pt x="12109" y="12238"/>
                </a:cubicBezTo>
                <a:lnTo>
                  <a:pt x="12109" y="12261"/>
                </a:lnTo>
                <a:cubicBezTo>
                  <a:pt x="12097" y="12261"/>
                  <a:pt x="12085" y="12258"/>
                  <a:pt x="12075" y="12255"/>
                </a:cubicBezTo>
                <a:cubicBezTo>
                  <a:pt x="12069" y="12255"/>
                  <a:pt x="12063" y="12255"/>
                  <a:pt x="12061" y="12261"/>
                </a:cubicBezTo>
                <a:cubicBezTo>
                  <a:pt x="12061" y="12261"/>
                  <a:pt x="12061" y="12260"/>
                  <a:pt x="12060" y="12260"/>
                </a:cubicBezTo>
                <a:cubicBezTo>
                  <a:pt x="12050" y="12263"/>
                  <a:pt x="12040" y="12270"/>
                  <a:pt x="12032" y="12270"/>
                </a:cubicBezTo>
                <a:cubicBezTo>
                  <a:pt x="12016" y="12270"/>
                  <a:pt x="11996" y="12260"/>
                  <a:pt x="11985" y="12279"/>
                </a:cubicBezTo>
                <a:cubicBezTo>
                  <a:pt x="11981" y="12289"/>
                  <a:pt x="11981" y="12304"/>
                  <a:pt x="11976" y="12314"/>
                </a:cubicBezTo>
                <a:cubicBezTo>
                  <a:pt x="11969" y="12332"/>
                  <a:pt x="11949" y="12335"/>
                  <a:pt x="11941" y="12317"/>
                </a:cubicBezTo>
                <a:cubicBezTo>
                  <a:pt x="11933" y="12328"/>
                  <a:pt x="11925" y="12329"/>
                  <a:pt x="11919" y="12321"/>
                </a:cubicBezTo>
                <a:cubicBezTo>
                  <a:pt x="11892" y="12295"/>
                  <a:pt x="11854" y="12297"/>
                  <a:pt x="11823" y="12279"/>
                </a:cubicBezTo>
                <a:lnTo>
                  <a:pt x="11796" y="12270"/>
                </a:lnTo>
                <a:cubicBezTo>
                  <a:pt x="11796" y="12256"/>
                  <a:pt x="11783" y="12263"/>
                  <a:pt x="11777" y="12267"/>
                </a:cubicBezTo>
                <a:cubicBezTo>
                  <a:pt x="11765" y="12270"/>
                  <a:pt x="11757" y="12261"/>
                  <a:pt x="11747" y="12249"/>
                </a:cubicBezTo>
                <a:cubicBezTo>
                  <a:pt x="11734" y="12236"/>
                  <a:pt x="11717" y="12232"/>
                  <a:pt x="11699" y="12235"/>
                </a:cubicBezTo>
                <a:lnTo>
                  <a:pt x="11688" y="12252"/>
                </a:lnTo>
                <a:cubicBezTo>
                  <a:pt x="11674" y="12226"/>
                  <a:pt x="11652" y="12205"/>
                  <a:pt x="11630" y="12205"/>
                </a:cubicBezTo>
                <a:cubicBezTo>
                  <a:pt x="11617" y="12205"/>
                  <a:pt x="11604" y="12208"/>
                  <a:pt x="11590" y="12208"/>
                </a:cubicBezTo>
                <a:cubicBezTo>
                  <a:pt x="11577" y="12208"/>
                  <a:pt x="11563" y="12203"/>
                  <a:pt x="11555" y="12189"/>
                </a:cubicBezTo>
                <a:cubicBezTo>
                  <a:pt x="11550" y="12182"/>
                  <a:pt x="11547" y="12170"/>
                  <a:pt x="11545" y="12164"/>
                </a:cubicBezTo>
                <a:cubicBezTo>
                  <a:pt x="11541" y="12157"/>
                  <a:pt x="11535" y="12149"/>
                  <a:pt x="11531" y="12158"/>
                </a:cubicBezTo>
                <a:cubicBezTo>
                  <a:pt x="11535" y="12146"/>
                  <a:pt x="11530" y="12130"/>
                  <a:pt x="11526" y="12120"/>
                </a:cubicBezTo>
                <a:cubicBezTo>
                  <a:pt x="11519" y="12109"/>
                  <a:pt x="11510" y="12105"/>
                  <a:pt x="11504" y="12099"/>
                </a:cubicBezTo>
                <a:cubicBezTo>
                  <a:pt x="11495" y="12096"/>
                  <a:pt x="11489" y="12089"/>
                  <a:pt x="11479" y="12093"/>
                </a:cubicBezTo>
                <a:cubicBezTo>
                  <a:pt x="11471" y="12096"/>
                  <a:pt x="11464" y="12105"/>
                  <a:pt x="11466" y="12120"/>
                </a:cubicBezTo>
                <a:cubicBezTo>
                  <a:pt x="11440" y="12140"/>
                  <a:pt x="11406" y="12146"/>
                  <a:pt x="11377" y="12136"/>
                </a:cubicBezTo>
                <a:cubicBezTo>
                  <a:pt x="11377" y="12146"/>
                  <a:pt x="11380" y="12157"/>
                  <a:pt x="11384" y="12164"/>
                </a:cubicBezTo>
                <a:cubicBezTo>
                  <a:pt x="11373" y="12154"/>
                  <a:pt x="11357" y="12164"/>
                  <a:pt x="11353" y="12180"/>
                </a:cubicBezTo>
                <a:cubicBezTo>
                  <a:pt x="11349" y="12198"/>
                  <a:pt x="11355" y="12221"/>
                  <a:pt x="11369" y="12229"/>
                </a:cubicBezTo>
                <a:cubicBezTo>
                  <a:pt x="11359" y="12229"/>
                  <a:pt x="11355" y="12250"/>
                  <a:pt x="11357" y="12263"/>
                </a:cubicBezTo>
                <a:cubicBezTo>
                  <a:pt x="11359" y="12278"/>
                  <a:pt x="11369" y="12286"/>
                  <a:pt x="11375" y="12294"/>
                </a:cubicBezTo>
                <a:lnTo>
                  <a:pt x="11369" y="12323"/>
                </a:lnTo>
                <a:cubicBezTo>
                  <a:pt x="11362" y="12317"/>
                  <a:pt x="11354" y="12326"/>
                  <a:pt x="11349" y="12335"/>
                </a:cubicBezTo>
                <a:cubicBezTo>
                  <a:pt x="11344" y="12347"/>
                  <a:pt x="11342" y="12358"/>
                  <a:pt x="11333" y="12361"/>
                </a:cubicBezTo>
                <a:cubicBezTo>
                  <a:pt x="11329" y="12366"/>
                  <a:pt x="11325" y="12366"/>
                  <a:pt x="11319" y="12369"/>
                </a:cubicBezTo>
                <a:cubicBezTo>
                  <a:pt x="11315" y="12372"/>
                  <a:pt x="11313" y="12382"/>
                  <a:pt x="11315" y="12386"/>
                </a:cubicBezTo>
                <a:cubicBezTo>
                  <a:pt x="11295" y="12395"/>
                  <a:pt x="11282" y="12354"/>
                  <a:pt x="11264" y="12338"/>
                </a:cubicBezTo>
                <a:cubicBezTo>
                  <a:pt x="11252" y="12332"/>
                  <a:pt x="11240" y="12328"/>
                  <a:pt x="11235" y="12311"/>
                </a:cubicBezTo>
                <a:cubicBezTo>
                  <a:pt x="11233" y="12304"/>
                  <a:pt x="11233" y="12301"/>
                  <a:pt x="11230" y="12294"/>
                </a:cubicBezTo>
                <a:cubicBezTo>
                  <a:pt x="11224" y="12279"/>
                  <a:pt x="11211" y="12286"/>
                  <a:pt x="11200" y="12294"/>
                </a:cubicBezTo>
                <a:cubicBezTo>
                  <a:pt x="11175" y="12304"/>
                  <a:pt x="11149" y="12294"/>
                  <a:pt x="11133" y="12263"/>
                </a:cubicBezTo>
                <a:cubicBezTo>
                  <a:pt x="11127" y="12269"/>
                  <a:pt x="11121" y="12277"/>
                  <a:pt x="11111" y="12283"/>
                </a:cubicBezTo>
                <a:cubicBezTo>
                  <a:pt x="11109" y="12286"/>
                  <a:pt x="11107" y="12286"/>
                  <a:pt x="11104" y="12286"/>
                </a:cubicBezTo>
                <a:cubicBezTo>
                  <a:pt x="11102" y="12286"/>
                  <a:pt x="11101" y="12283"/>
                  <a:pt x="11099" y="12279"/>
                </a:cubicBezTo>
                <a:cubicBezTo>
                  <a:pt x="11085" y="12255"/>
                  <a:pt x="11076" y="12226"/>
                  <a:pt x="11074" y="12195"/>
                </a:cubicBezTo>
                <a:cubicBezTo>
                  <a:pt x="11074" y="12189"/>
                  <a:pt x="11071" y="12181"/>
                  <a:pt x="11069" y="12174"/>
                </a:cubicBezTo>
                <a:cubicBezTo>
                  <a:pt x="11065" y="12168"/>
                  <a:pt x="11058" y="12164"/>
                  <a:pt x="11052" y="12164"/>
                </a:cubicBezTo>
                <a:cubicBezTo>
                  <a:pt x="11032" y="12161"/>
                  <a:pt x="11011" y="12161"/>
                  <a:pt x="10991" y="12158"/>
                </a:cubicBezTo>
                <a:cubicBezTo>
                  <a:pt x="10989" y="12115"/>
                  <a:pt x="10961" y="12089"/>
                  <a:pt x="10934" y="12099"/>
                </a:cubicBezTo>
                <a:cubicBezTo>
                  <a:pt x="10927" y="12102"/>
                  <a:pt x="10918" y="12109"/>
                  <a:pt x="10911" y="12109"/>
                </a:cubicBezTo>
                <a:cubicBezTo>
                  <a:pt x="10905" y="12109"/>
                  <a:pt x="10897" y="12103"/>
                  <a:pt x="10897" y="12090"/>
                </a:cubicBezTo>
                <a:cubicBezTo>
                  <a:pt x="10885" y="12096"/>
                  <a:pt x="10870" y="12089"/>
                  <a:pt x="10863" y="12071"/>
                </a:cubicBezTo>
                <a:cubicBezTo>
                  <a:pt x="10854" y="12078"/>
                  <a:pt x="10840" y="12078"/>
                  <a:pt x="10832" y="12068"/>
                </a:cubicBezTo>
                <a:cubicBezTo>
                  <a:pt x="10821" y="12058"/>
                  <a:pt x="10817" y="12037"/>
                  <a:pt x="10808" y="12021"/>
                </a:cubicBezTo>
                <a:cubicBezTo>
                  <a:pt x="10802" y="12003"/>
                  <a:pt x="10788" y="11990"/>
                  <a:pt x="10775" y="11994"/>
                </a:cubicBezTo>
                <a:cubicBezTo>
                  <a:pt x="10775" y="12003"/>
                  <a:pt x="10775" y="12014"/>
                  <a:pt x="10773" y="12027"/>
                </a:cubicBezTo>
                <a:cubicBezTo>
                  <a:pt x="10758" y="12000"/>
                  <a:pt x="10750" y="11965"/>
                  <a:pt x="10752" y="11931"/>
                </a:cubicBezTo>
                <a:cubicBezTo>
                  <a:pt x="10762" y="11941"/>
                  <a:pt x="10777" y="11938"/>
                  <a:pt x="10786" y="11925"/>
                </a:cubicBezTo>
                <a:cubicBezTo>
                  <a:pt x="10795" y="11912"/>
                  <a:pt x="10793" y="11888"/>
                  <a:pt x="10784" y="11875"/>
                </a:cubicBezTo>
                <a:cubicBezTo>
                  <a:pt x="10790" y="11866"/>
                  <a:pt x="10797" y="11870"/>
                  <a:pt x="10804" y="11875"/>
                </a:cubicBezTo>
                <a:cubicBezTo>
                  <a:pt x="10809" y="11857"/>
                  <a:pt x="10813" y="11835"/>
                  <a:pt x="10811" y="11816"/>
                </a:cubicBezTo>
                <a:cubicBezTo>
                  <a:pt x="10787" y="11809"/>
                  <a:pt x="10769" y="11767"/>
                  <a:pt x="10773" y="11730"/>
                </a:cubicBezTo>
                <a:cubicBezTo>
                  <a:pt x="10782" y="11738"/>
                  <a:pt x="10792" y="11730"/>
                  <a:pt x="10799" y="11721"/>
                </a:cubicBezTo>
                <a:cubicBezTo>
                  <a:pt x="10805" y="11711"/>
                  <a:pt x="10809" y="11692"/>
                  <a:pt x="10811" y="11679"/>
                </a:cubicBezTo>
                <a:cubicBezTo>
                  <a:pt x="10813" y="11662"/>
                  <a:pt x="10815" y="11642"/>
                  <a:pt x="10807" y="11633"/>
                </a:cubicBezTo>
                <a:cubicBezTo>
                  <a:pt x="10799" y="11621"/>
                  <a:pt x="10788" y="11626"/>
                  <a:pt x="10780" y="11633"/>
                </a:cubicBezTo>
                <a:cubicBezTo>
                  <a:pt x="10770" y="11641"/>
                  <a:pt x="10761" y="11649"/>
                  <a:pt x="10752" y="11652"/>
                </a:cubicBezTo>
                <a:cubicBezTo>
                  <a:pt x="10743" y="11655"/>
                  <a:pt x="10730" y="11648"/>
                  <a:pt x="10728" y="11635"/>
                </a:cubicBezTo>
                <a:cubicBezTo>
                  <a:pt x="10717" y="11627"/>
                  <a:pt x="10706" y="11621"/>
                  <a:pt x="10695" y="11621"/>
                </a:cubicBezTo>
                <a:cubicBezTo>
                  <a:pt x="10684" y="11621"/>
                  <a:pt x="10671" y="11632"/>
                  <a:pt x="10669" y="11648"/>
                </a:cubicBezTo>
                <a:cubicBezTo>
                  <a:pt x="10653" y="11635"/>
                  <a:pt x="10635" y="11633"/>
                  <a:pt x="10617" y="11639"/>
                </a:cubicBezTo>
                <a:cubicBezTo>
                  <a:pt x="10613" y="11642"/>
                  <a:pt x="10607" y="11642"/>
                  <a:pt x="10602" y="11639"/>
                </a:cubicBezTo>
                <a:cubicBezTo>
                  <a:pt x="10598" y="11636"/>
                  <a:pt x="10593" y="11628"/>
                  <a:pt x="10591" y="11624"/>
                </a:cubicBezTo>
                <a:cubicBezTo>
                  <a:pt x="10583" y="11615"/>
                  <a:pt x="10571" y="11614"/>
                  <a:pt x="10562" y="11621"/>
                </a:cubicBezTo>
                <a:cubicBezTo>
                  <a:pt x="10554" y="11627"/>
                  <a:pt x="10546" y="11643"/>
                  <a:pt x="10540" y="11656"/>
                </a:cubicBezTo>
                <a:cubicBezTo>
                  <a:pt x="10538" y="11659"/>
                  <a:pt x="10536" y="11667"/>
                  <a:pt x="10532" y="11670"/>
                </a:cubicBezTo>
                <a:lnTo>
                  <a:pt x="10522" y="11670"/>
                </a:lnTo>
                <a:cubicBezTo>
                  <a:pt x="10502" y="11667"/>
                  <a:pt x="10482" y="11658"/>
                  <a:pt x="10465" y="11648"/>
                </a:cubicBezTo>
                <a:cubicBezTo>
                  <a:pt x="10449" y="11669"/>
                  <a:pt x="10425" y="11673"/>
                  <a:pt x="10409" y="11656"/>
                </a:cubicBezTo>
                <a:cubicBezTo>
                  <a:pt x="10400" y="11649"/>
                  <a:pt x="10383" y="11655"/>
                  <a:pt x="10374" y="11662"/>
                </a:cubicBezTo>
                <a:cubicBezTo>
                  <a:pt x="10369" y="11667"/>
                  <a:pt x="10367" y="11670"/>
                  <a:pt x="10362" y="11673"/>
                </a:cubicBezTo>
                <a:cubicBezTo>
                  <a:pt x="10352" y="11679"/>
                  <a:pt x="10338" y="11673"/>
                  <a:pt x="10328" y="11670"/>
                </a:cubicBezTo>
                <a:cubicBezTo>
                  <a:pt x="10316" y="11670"/>
                  <a:pt x="10300" y="11686"/>
                  <a:pt x="10308" y="11704"/>
                </a:cubicBezTo>
                <a:cubicBezTo>
                  <a:pt x="10288" y="11693"/>
                  <a:pt x="10265" y="11683"/>
                  <a:pt x="10245" y="11673"/>
                </a:cubicBezTo>
                <a:cubicBezTo>
                  <a:pt x="10229" y="11666"/>
                  <a:pt x="10209" y="11657"/>
                  <a:pt x="10194" y="11667"/>
                </a:cubicBezTo>
                <a:cubicBezTo>
                  <a:pt x="10179" y="11678"/>
                  <a:pt x="10168" y="11714"/>
                  <a:pt x="10181" y="11730"/>
                </a:cubicBezTo>
                <a:cubicBezTo>
                  <a:pt x="10156" y="11727"/>
                  <a:pt x="10130" y="11742"/>
                  <a:pt x="10110" y="11765"/>
                </a:cubicBezTo>
                <a:cubicBezTo>
                  <a:pt x="10108" y="11768"/>
                  <a:pt x="10103" y="11772"/>
                  <a:pt x="10099" y="11776"/>
                </a:cubicBezTo>
                <a:cubicBezTo>
                  <a:pt x="10092" y="11779"/>
                  <a:pt x="10084" y="11772"/>
                  <a:pt x="10074" y="11776"/>
                </a:cubicBezTo>
                <a:cubicBezTo>
                  <a:pt x="10066" y="11779"/>
                  <a:pt x="10061" y="11796"/>
                  <a:pt x="10057" y="11809"/>
                </a:cubicBezTo>
                <a:cubicBezTo>
                  <a:pt x="10052" y="11824"/>
                  <a:pt x="10043" y="11840"/>
                  <a:pt x="10035" y="11832"/>
                </a:cubicBezTo>
                <a:cubicBezTo>
                  <a:pt x="10030" y="11829"/>
                  <a:pt x="10028" y="11826"/>
                  <a:pt x="10024" y="11826"/>
                </a:cubicBezTo>
                <a:cubicBezTo>
                  <a:pt x="10013" y="11823"/>
                  <a:pt x="10009" y="11850"/>
                  <a:pt x="10009" y="11866"/>
                </a:cubicBezTo>
                <a:cubicBezTo>
                  <a:pt x="9999" y="11874"/>
                  <a:pt x="9988" y="11881"/>
                  <a:pt x="9979" y="11878"/>
                </a:cubicBezTo>
                <a:cubicBezTo>
                  <a:pt x="9968" y="11875"/>
                  <a:pt x="9961" y="11854"/>
                  <a:pt x="9968" y="11841"/>
                </a:cubicBezTo>
                <a:cubicBezTo>
                  <a:pt x="9956" y="11829"/>
                  <a:pt x="9944" y="11826"/>
                  <a:pt x="9930" y="11830"/>
                </a:cubicBezTo>
                <a:cubicBezTo>
                  <a:pt x="9916" y="11836"/>
                  <a:pt x="9901" y="11851"/>
                  <a:pt x="9888" y="11836"/>
                </a:cubicBezTo>
                <a:cubicBezTo>
                  <a:pt x="9881" y="11830"/>
                  <a:pt x="9877" y="11816"/>
                  <a:pt x="9870" y="11813"/>
                </a:cubicBezTo>
                <a:cubicBezTo>
                  <a:pt x="9859" y="11807"/>
                  <a:pt x="9848" y="11819"/>
                  <a:pt x="9839" y="11826"/>
                </a:cubicBezTo>
                <a:cubicBezTo>
                  <a:pt x="9829" y="11832"/>
                  <a:pt x="9813" y="11822"/>
                  <a:pt x="9815" y="11809"/>
                </a:cubicBezTo>
                <a:cubicBezTo>
                  <a:pt x="9813" y="11806"/>
                  <a:pt x="9809" y="11807"/>
                  <a:pt x="9807" y="11807"/>
                </a:cubicBezTo>
                <a:cubicBezTo>
                  <a:pt x="9805" y="11807"/>
                  <a:pt x="9801" y="11813"/>
                  <a:pt x="9797" y="11813"/>
                </a:cubicBezTo>
                <a:cubicBezTo>
                  <a:pt x="9795" y="11813"/>
                  <a:pt x="9791" y="11813"/>
                  <a:pt x="9791" y="11807"/>
                </a:cubicBezTo>
                <a:cubicBezTo>
                  <a:pt x="9772" y="11816"/>
                  <a:pt x="9760" y="11855"/>
                  <a:pt x="9770" y="11881"/>
                </a:cubicBezTo>
                <a:cubicBezTo>
                  <a:pt x="9715" y="11949"/>
                  <a:pt x="9656" y="12006"/>
                  <a:pt x="9591" y="12055"/>
                </a:cubicBezTo>
                <a:cubicBezTo>
                  <a:pt x="9585" y="12068"/>
                  <a:pt x="9587" y="12093"/>
                  <a:pt x="9595" y="12103"/>
                </a:cubicBezTo>
                <a:cubicBezTo>
                  <a:pt x="9569" y="12146"/>
                  <a:pt x="9551" y="12208"/>
                  <a:pt x="9546" y="12270"/>
                </a:cubicBezTo>
                <a:cubicBezTo>
                  <a:pt x="9558" y="12270"/>
                  <a:pt x="9571" y="12280"/>
                  <a:pt x="9575" y="12298"/>
                </a:cubicBezTo>
                <a:cubicBezTo>
                  <a:pt x="9551" y="12314"/>
                  <a:pt x="9553" y="12366"/>
                  <a:pt x="9556" y="12407"/>
                </a:cubicBezTo>
                <a:cubicBezTo>
                  <a:pt x="9558" y="12447"/>
                  <a:pt x="9536" y="12500"/>
                  <a:pt x="9511" y="12481"/>
                </a:cubicBezTo>
                <a:cubicBezTo>
                  <a:pt x="9480" y="12543"/>
                  <a:pt x="9443" y="12594"/>
                  <a:pt x="9401" y="12638"/>
                </a:cubicBezTo>
                <a:cubicBezTo>
                  <a:pt x="9383" y="12638"/>
                  <a:pt x="9365" y="12634"/>
                  <a:pt x="9345" y="12634"/>
                </a:cubicBezTo>
                <a:cubicBezTo>
                  <a:pt x="9345" y="12665"/>
                  <a:pt x="9342" y="12693"/>
                  <a:pt x="9342" y="12724"/>
                </a:cubicBezTo>
                <a:cubicBezTo>
                  <a:pt x="9314" y="12761"/>
                  <a:pt x="9285" y="12802"/>
                  <a:pt x="9256" y="12839"/>
                </a:cubicBezTo>
                <a:cubicBezTo>
                  <a:pt x="9256" y="12880"/>
                  <a:pt x="9254" y="12919"/>
                  <a:pt x="9245" y="12956"/>
                </a:cubicBezTo>
                <a:cubicBezTo>
                  <a:pt x="9236" y="12995"/>
                  <a:pt x="9214" y="13023"/>
                  <a:pt x="9187" y="13028"/>
                </a:cubicBezTo>
                <a:cubicBezTo>
                  <a:pt x="9189" y="13038"/>
                  <a:pt x="9195" y="13044"/>
                  <a:pt x="9197" y="13053"/>
                </a:cubicBezTo>
                <a:cubicBezTo>
                  <a:pt x="9139" y="13091"/>
                  <a:pt x="9161" y="13258"/>
                  <a:pt x="9102" y="13286"/>
                </a:cubicBezTo>
                <a:cubicBezTo>
                  <a:pt x="9106" y="13320"/>
                  <a:pt x="9110" y="13357"/>
                  <a:pt x="9116" y="13391"/>
                </a:cubicBezTo>
                <a:cubicBezTo>
                  <a:pt x="9132" y="13388"/>
                  <a:pt x="9148" y="13392"/>
                  <a:pt x="9163" y="13402"/>
                </a:cubicBezTo>
                <a:cubicBezTo>
                  <a:pt x="9181" y="13410"/>
                  <a:pt x="9176" y="13453"/>
                  <a:pt x="9163" y="13473"/>
                </a:cubicBezTo>
                <a:cubicBezTo>
                  <a:pt x="9149" y="13494"/>
                  <a:pt x="9134" y="13526"/>
                  <a:pt x="9143" y="13550"/>
                </a:cubicBezTo>
                <a:cubicBezTo>
                  <a:pt x="9148" y="13560"/>
                  <a:pt x="9154" y="13565"/>
                  <a:pt x="9161" y="13572"/>
                </a:cubicBezTo>
                <a:cubicBezTo>
                  <a:pt x="9187" y="13616"/>
                  <a:pt x="9150" y="13709"/>
                  <a:pt x="9183" y="13746"/>
                </a:cubicBezTo>
                <a:cubicBezTo>
                  <a:pt x="9160" y="13770"/>
                  <a:pt x="9152" y="13815"/>
                  <a:pt x="9159" y="13852"/>
                </a:cubicBezTo>
                <a:cubicBezTo>
                  <a:pt x="9145" y="13859"/>
                  <a:pt x="9132" y="13873"/>
                  <a:pt x="9126" y="13893"/>
                </a:cubicBezTo>
                <a:cubicBezTo>
                  <a:pt x="9090" y="13982"/>
                  <a:pt x="9159" y="14097"/>
                  <a:pt x="9138" y="14197"/>
                </a:cubicBezTo>
                <a:cubicBezTo>
                  <a:pt x="9161" y="14215"/>
                  <a:pt x="9183" y="14228"/>
                  <a:pt x="9203" y="14244"/>
                </a:cubicBezTo>
                <a:lnTo>
                  <a:pt x="9272" y="14351"/>
                </a:lnTo>
                <a:cubicBezTo>
                  <a:pt x="9312" y="14415"/>
                  <a:pt x="9356" y="14491"/>
                  <a:pt x="9354" y="14579"/>
                </a:cubicBezTo>
                <a:cubicBezTo>
                  <a:pt x="9405" y="14631"/>
                  <a:pt x="9453" y="14684"/>
                  <a:pt x="9504" y="14736"/>
                </a:cubicBezTo>
                <a:cubicBezTo>
                  <a:pt x="9540" y="14774"/>
                  <a:pt x="9573" y="14808"/>
                  <a:pt x="9607" y="14849"/>
                </a:cubicBezTo>
                <a:cubicBezTo>
                  <a:pt x="9637" y="14890"/>
                  <a:pt x="9673" y="14934"/>
                  <a:pt x="9713" y="14930"/>
                </a:cubicBezTo>
                <a:cubicBezTo>
                  <a:pt x="9720" y="14890"/>
                  <a:pt x="9760" y="14910"/>
                  <a:pt x="9786" y="14902"/>
                </a:cubicBezTo>
                <a:cubicBezTo>
                  <a:pt x="9801" y="14899"/>
                  <a:pt x="9813" y="14886"/>
                  <a:pt x="9826" y="14872"/>
                </a:cubicBezTo>
                <a:cubicBezTo>
                  <a:pt x="9884" y="14821"/>
                  <a:pt x="9964" y="14837"/>
                  <a:pt x="10010" y="14910"/>
                </a:cubicBezTo>
                <a:cubicBezTo>
                  <a:pt x="10052" y="14852"/>
                  <a:pt x="10104" y="14787"/>
                  <a:pt x="10159" y="14800"/>
                </a:cubicBezTo>
                <a:cubicBezTo>
                  <a:pt x="10168" y="14753"/>
                  <a:pt x="10214" y="14766"/>
                  <a:pt x="10245" y="14759"/>
                </a:cubicBezTo>
                <a:cubicBezTo>
                  <a:pt x="10274" y="14753"/>
                  <a:pt x="10300" y="14718"/>
                  <a:pt x="10330" y="14715"/>
                </a:cubicBezTo>
                <a:cubicBezTo>
                  <a:pt x="10356" y="14715"/>
                  <a:pt x="10381" y="14743"/>
                  <a:pt x="10407" y="14746"/>
                </a:cubicBezTo>
                <a:cubicBezTo>
                  <a:pt x="10421" y="14746"/>
                  <a:pt x="10436" y="14743"/>
                  <a:pt x="10449" y="14750"/>
                </a:cubicBezTo>
                <a:cubicBezTo>
                  <a:pt x="10467" y="14760"/>
                  <a:pt x="10478" y="14787"/>
                  <a:pt x="10482" y="14818"/>
                </a:cubicBezTo>
                <a:cubicBezTo>
                  <a:pt x="10487" y="14842"/>
                  <a:pt x="10487" y="14872"/>
                  <a:pt x="10496" y="14893"/>
                </a:cubicBezTo>
                <a:cubicBezTo>
                  <a:pt x="10504" y="14914"/>
                  <a:pt x="10529" y="14927"/>
                  <a:pt x="10538" y="14906"/>
                </a:cubicBezTo>
                <a:cubicBezTo>
                  <a:pt x="10544" y="14896"/>
                  <a:pt x="10558" y="14886"/>
                  <a:pt x="10564" y="14876"/>
                </a:cubicBezTo>
                <a:cubicBezTo>
                  <a:pt x="10569" y="14883"/>
                  <a:pt x="10573" y="14893"/>
                  <a:pt x="10578" y="14899"/>
                </a:cubicBezTo>
                <a:cubicBezTo>
                  <a:pt x="10580" y="14883"/>
                  <a:pt x="10598" y="14889"/>
                  <a:pt x="10605" y="14899"/>
                </a:cubicBezTo>
                <a:cubicBezTo>
                  <a:pt x="10613" y="14911"/>
                  <a:pt x="10620" y="14927"/>
                  <a:pt x="10631" y="14924"/>
                </a:cubicBezTo>
                <a:cubicBezTo>
                  <a:pt x="10651" y="14927"/>
                  <a:pt x="10671" y="14927"/>
                  <a:pt x="10691" y="14930"/>
                </a:cubicBezTo>
                <a:cubicBezTo>
                  <a:pt x="10724" y="14982"/>
                  <a:pt x="10744" y="15057"/>
                  <a:pt x="10742" y="15128"/>
                </a:cubicBezTo>
                <a:cubicBezTo>
                  <a:pt x="10715" y="15148"/>
                  <a:pt x="10713" y="15217"/>
                  <a:pt x="10738" y="15241"/>
                </a:cubicBezTo>
                <a:cubicBezTo>
                  <a:pt x="10708" y="15272"/>
                  <a:pt x="10698" y="15330"/>
                  <a:pt x="10689" y="15384"/>
                </a:cubicBezTo>
                <a:cubicBezTo>
                  <a:pt x="10686" y="15394"/>
                  <a:pt x="10684" y="15408"/>
                  <a:pt x="10686" y="15418"/>
                </a:cubicBezTo>
                <a:cubicBezTo>
                  <a:pt x="10686" y="15439"/>
                  <a:pt x="10698" y="15458"/>
                  <a:pt x="10704" y="15476"/>
                </a:cubicBezTo>
                <a:cubicBezTo>
                  <a:pt x="10712" y="15496"/>
                  <a:pt x="10718" y="15520"/>
                  <a:pt x="10708" y="15538"/>
                </a:cubicBezTo>
                <a:cubicBezTo>
                  <a:pt x="10718" y="15533"/>
                  <a:pt x="10726" y="15542"/>
                  <a:pt x="10732" y="15551"/>
                </a:cubicBezTo>
                <a:cubicBezTo>
                  <a:pt x="10746" y="15573"/>
                  <a:pt x="10758" y="15598"/>
                  <a:pt x="10764" y="15629"/>
                </a:cubicBezTo>
                <a:cubicBezTo>
                  <a:pt x="10780" y="15633"/>
                  <a:pt x="10791" y="15660"/>
                  <a:pt x="10793" y="15688"/>
                </a:cubicBezTo>
                <a:cubicBezTo>
                  <a:pt x="10795" y="15712"/>
                  <a:pt x="10795" y="15741"/>
                  <a:pt x="10807" y="15762"/>
                </a:cubicBezTo>
                <a:cubicBezTo>
                  <a:pt x="10815" y="15759"/>
                  <a:pt x="10824" y="15759"/>
                  <a:pt x="10832" y="15756"/>
                </a:cubicBezTo>
                <a:cubicBezTo>
                  <a:pt x="10856" y="15796"/>
                  <a:pt x="10882" y="15847"/>
                  <a:pt x="10878" y="15902"/>
                </a:cubicBezTo>
                <a:cubicBezTo>
                  <a:pt x="10887" y="15902"/>
                  <a:pt x="10892" y="15916"/>
                  <a:pt x="10892" y="15927"/>
                </a:cubicBezTo>
                <a:cubicBezTo>
                  <a:pt x="10892" y="15940"/>
                  <a:pt x="10887" y="15950"/>
                  <a:pt x="10883" y="15961"/>
                </a:cubicBezTo>
                <a:cubicBezTo>
                  <a:pt x="10897" y="15953"/>
                  <a:pt x="10911" y="15977"/>
                  <a:pt x="10909" y="15998"/>
                </a:cubicBezTo>
                <a:cubicBezTo>
                  <a:pt x="10909" y="16005"/>
                  <a:pt x="10907" y="16011"/>
                  <a:pt x="10907" y="16018"/>
                </a:cubicBezTo>
                <a:cubicBezTo>
                  <a:pt x="10907" y="16029"/>
                  <a:pt x="10914" y="16036"/>
                  <a:pt x="10919" y="16042"/>
                </a:cubicBezTo>
                <a:cubicBezTo>
                  <a:pt x="10941" y="16077"/>
                  <a:pt x="10955" y="16120"/>
                  <a:pt x="10963" y="16169"/>
                </a:cubicBezTo>
                <a:cubicBezTo>
                  <a:pt x="10951" y="16169"/>
                  <a:pt x="10941" y="16166"/>
                  <a:pt x="10929" y="16166"/>
                </a:cubicBezTo>
                <a:cubicBezTo>
                  <a:pt x="10931" y="16213"/>
                  <a:pt x="10947" y="16257"/>
                  <a:pt x="10969" y="16291"/>
                </a:cubicBezTo>
                <a:cubicBezTo>
                  <a:pt x="10956" y="16294"/>
                  <a:pt x="10951" y="16325"/>
                  <a:pt x="10961" y="16343"/>
                </a:cubicBezTo>
                <a:cubicBezTo>
                  <a:pt x="10969" y="16359"/>
                  <a:pt x="10983" y="16369"/>
                  <a:pt x="10990" y="16391"/>
                </a:cubicBezTo>
                <a:cubicBezTo>
                  <a:pt x="10978" y="16415"/>
                  <a:pt x="10976" y="16452"/>
                  <a:pt x="10987" y="16479"/>
                </a:cubicBezTo>
                <a:cubicBezTo>
                  <a:pt x="10971" y="16496"/>
                  <a:pt x="10955" y="16517"/>
                  <a:pt x="10941" y="16533"/>
                </a:cubicBezTo>
                <a:cubicBezTo>
                  <a:pt x="10933" y="16540"/>
                  <a:pt x="10927" y="16552"/>
                  <a:pt x="10925" y="16565"/>
                </a:cubicBezTo>
                <a:cubicBezTo>
                  <a:pt x="10923" y="16578"/>
                  <a:pt x="10929" y="16595"/>
                  <a:pt x="10939" y="16592"/>
                </a:cubicBezTo>
                <a:cubicBezTo>
                  <a:pt x="10911" y="16623"/>
                  <a:pt x="10885" y="16679"/>
                  <a:pt x="10885" y="16731"/>
                </a:cubicBezTo>
                <a:cubicBezTo>
                  <a:pt x="10885" y="16744"/>
                  <a:pt x="10887" y="16759"/>
                  <a:pt x="10883" y="16769"/>
                </a:cubicBezTo>
                <a:cubicBezTo>
                  <a:pt x="10879" y="16779"/>
                  <a:pt x="10872" y="16783"/>
                  <a:pt x="10867" y="16789"/>
                </a:cubicBezTo>
                <a:cubicBezTo>
                  <a:pt x="10856" y="16807"/>
                  <a:pt x="10852" y="16834"/>
                  <a:pt x="10850" y="16857"/>
                </a:cubicBezTo>
                <a:cubicBezTo>
                  <a:pt x="10844" y="16909"/>
                  <a:pt x="10845" y="16960"/>
                  <a:pt x="10852" y="17012"/>
                </a:cubicBezTo>
                <a:cubicBezTo>
                  <a:pt x="10863" y="17090"/>
                  <a:pt x="10892" y="17158"/>
                  <a:pt x="10920" y="17226"/>
                </a:cubicBezTo>
                <a:cubicBezTo>
                  <a:pt x="10925" y="17239"/>
                  <a:pt x="10931" y="17253"/>
                  <a:pt x="10941" y="17260"/>
                </a:cubicBezTo>
                <a:cubicBezTo>
                  <a:pt x="10967" y="17335"/>
                  <a:pt x="10992" y="17413"/>
                  <a:pt x="11018" y="17488"/>
                </a:cubicBezTo>
                <a:cubicBezTo>
                  <a:pt x="11024" y="17506"/>
                  <a:pt x="11029" y="17522"/>
                  <a:pt x="11029" y="17543"/>
                </a:cubicBezTo>
                <a:cubicBezTo>
                  <a:pt x="11029" y="17564"/>
                  <a:pt x="11020" y="17578"/>
                  <a:pt x="11018" y="17599"/>
                </a:cubicBezTo>
                <a:cubicBezTo>
                  <a:pt x="11012" y="17636"/>
                  <a:pt x="11022" y="17673"/>
                  <a:pt x="11032" y="17711"/>
                </a:cubicBezTo>
                <a:cubicBezTo>
                  <a:pt x="11034" y="17720"/>
                  <a:pt x="11036" y="17727"/>
                  <a:pt x="11038" y="17738"/>
                </a:cubicBezTo>
                <a:cubicBezTo>
                  <a:pt x="11054" y="17792"/>
                  <a:pt x="11069" y="17854"/>
                  <a:pt x="11060" y="17912"/>
                </a:cubicBezTo>
                <a:cubicBezTo>
                  <a:pt x="11058" y="17925"/>
                  <a:pt x="11054" y="17938"/>
                  <a:pt x="11054" y="17952"/>
                </a:cubicBezTo>
                <a:cubicBezTo>
                  <a:pt x="11056" y="18000"/>
                  <a:pt x="11105" y="18031"/>
                  <a:pt x="11091" y="18071"/>
                </a:cubicBezTo>
                <a:cubicBezTo>
                  <a:pt x="11120" y="18123"/>
                  <a:pt x="11149" y="18177"/>
                  <a:pt x="11178" y="18229"/>
                </a:cubicBezTo>
                <a:cubicBezTo>
                  <a:pt x="11182" y="18239"/>
                  <a:pt x="11187" y="18246"/>
                  <a:pt x="11189" y="18256"/>
                </a:cubicBezTo>
                <a:cubicBezTo>
                  <a:pt x="11195" y="18286"/>
                  <a:pt x="11180" y="18320"/>
                  <a:pt x="11191" y="18344"/>
                </a:cubicBezTo>
                <a:cubicBezTo>
                  <a:pt x="11200" y="18366"/>
                  <a:pt x="11220" y="18369"/>
                  <a:pt x="11230" y="18388"/>
                </a:cubicBezTo>
                <a:cubicBezTo>
                  <a:pt x="11244" y="18413"/>
                  <a:pt x="11234" y="18450"/>
                  <a:pt x="11238" y="18481"/>
                </a:cubicBezTo>
                <a:cubicBezTo>
                  <a:pt x="11242" y="18505"/>
                  <a:pt x="11254" y="18524"/>
                  <a:pt x="11258" y="18543"/>
                </a:cubicBezTo>
                <a:cubicBezTo>
                  <a:pt x="11263" y="18564"/>
                  <a:pt x="11248" y="18597"/>
                  <a:pt x="11235" y="18587"/>
                </a:cubicBezTo>
                <a:cubicBezTo>
                  <a:pt x="11224" y="18625"/>
                  <a:pt x="11231" y="18668"/>
                  <a:pt x="11249" y="18703"/>
                </a:cubicBezTo>
                <a:cubicBezTo>
                  <a:pt x="11267" y="18733"/>
                  <a:pt x="11291" y="18755"/>
                  <a:pt x="11317" y="18761"/>
                </a:cubicBezTo>
                <a:cubicBezTo>
                  <a:pt x="11361" y="18755"/>
                  <a:pt x="11406" y="18755"/>
                  <a:pt x="11450" y="18761"/>
                </a:cubicBezTo>
                <a:cubicBezTo>
                  <a:pt x="11453" y="18748"/>
                  <a:pt x="11454" y="18737"/>
                  <a:pt x="11456" y="18724"/>
                </a:cubicBezTo>
                <a:cubicBezTo>
                  <a:pt x="11450" y="18720"/>
                  <a:pt x="11444" y="18721"/>
                  <a:pt x="11437" y="18717"/>
                </a:cubicBezTo>
                <a:cubicBezTo>
                  <a:pt x="11432" y="18706"/>
                  <a:pt x="11432" y="18689"/>
                  <a:pt x="11437" y="18680"/>
                </a:cubicBezTo>
                <a:cubicBezTo>
                  <a:pt x="11448" y="18683"/>
                  <a:pt x="11460" y="18676"/>
                  <a:pt x="11466" y="18661"/>
                </a:cubicBezTo>
                <a:cubicBezTo>
                  <a:pt x="11508" y="18713"/>
                  <a:pt x="11564" y="18740"/>
                  <a:pt x="11620" y="18736"/>
                </a:cubicBezTo>
                <a:cubicBezTo>
                  <a:pt x="11626" y="18706"/>
                  <a:pt x="11654" y="18705"/>
                  <a:pt x="11676" y="18705"/>
                </a:cubicBezTo>
                <a:cubicBezTo>
                  <a:pt x="11701" y="18705"/>
                  <a:pt x="11727" y="18693"/>
                  <a:pt x="11747" y="18671"/>
                </a:cubicBezTo>
                <a:cubicBezTo>
                  <a:pt x="11781" y="18637"/>
                  <a:pt x="11812" y="18580"/>
                  <a:pt x="11850" y="18596"/>
                </a:cubicBezTo>
                <a:cubicBezTo>
                  <a:pt x="11850" y="18562"/>
                  <a:pt x="11863" y="18532"/>
                  <a:pt x="11881" y="18506"/>
                </a:cubicBezTo>
                <a:lnTo>
                  <a:pt x="11912" y="18457"/>
                </a:lnTo>
                <a:cubicBezTo>
                  <a:pt x="11936" y="18420"/>
                  <a:pt x="11961" y="18382"/>
                  <a:pt x="11987" y="18344"/>
                </a:cubicBezTo>
                <a:cubicBezTo>
                  <a:pt x="11996" y="18310"/>
                  <a:pt x="11996" y="18276"/>
                  <a:pt x="11991" y="18242"/>
                </a:cubicBezTo>
                <a:cubicBezTo>
                  <a:pt x="11981" y="18239"/>
                  <a:pt x="11973" y="18218"/>
                  <a:pt x="11978" y="18202"/>
                </a:cubicBezTo>
                <a:cubicBezTo>
                  <a:pt x="11989" y="18202"/>
                  <a:pt x="11998" y="18199"/>
                  <a:pt x="12010" y="18199"/>
                </a:cubicBezTo>
                <a:cubicBezTo>
                  <a:pt x="12000" y="18174"/>
                  <a:pt x="12011" y="18137"/>
                  <a:pt x="12029" y="18134"/>
                </a:cubicBezTo>
                <a:cubicBezTo>
                  <a:pt x="12036" y="18134"/>
                  <a:pt x="12045" y="18136"/>
                  <a:pt x="12052" y="18136"/>
                </a:cubicBezTo>
                <a:cubicBezTo>
                  <a:pt x="12072" y="18136"/>
                  <a:pt x="12090" y="18110"/>
                  <a:pt x="12096" y="18082"/>
                </a:cubicBezTo>
                <a:cubicBezTo>
                  <a:pt x="12104" y="18056"/>
                  <a:pt x="12103" y="18021"/>
                  <a:pt x="12103" y="17990"/>
                </a:cubicBezTo>
                <a:cubicBezTo>
                  <a:pt x="12116" y="18006"/>
                  <a:pt x="12135" y="17980"/>
                  <a:pt x="12135" y="17956"/>
                </a:cubicBezTo>
                <a:cubicBezTo>
                  <a:pt x="12135" y="17928"/>
                  <a:pt x="12125" y="17909"/>
                  <a:pt x="12121" y="17881"/>
                </a:cubicBezTo>
                <a:cubicBezTo>
                  <a:pt x="12111" y="17835"/>
                  <a:pt x="12116" y="17785"/>
                  <a:pt x="12135" y="17751"/>
                </a:cubicBezTo>
                <a:cubicBezTo>
                  <a:pt x="12143" y="17741"/>
                  <a:pt x="12149" y="17730"/>
                  <a:pt x="12160" y="17730"/>
                </a:cubicBezTo>
                <a:cubicBezTo>
                  <a:pt x="12171" y="17730"/>
                  <a:pt x="12180" y="17741"/>
                  <a:pt x="12191" y="17744"/>
                </a:cubicBezTo>
                <a:cubicBezTo>
                  <a:pt x="12222" y="17761"/>
                  <a:pt x="12260" y="17721"/>
                  <a:pt x="12260" y="17670"/>
                </a:cubicBezTo>
                <a:cubicBezTo>
                  <a:pt x="12260" y="17646"/>
                  <a:pt x="12256" y="17625"/>
                  <a:pt x="12262" y="17605"/>
                </a:cubicBezTo>
                <a:cubicBezTo>
                  <a:pt x="12266" y="17591"/>
                  <a:pt x="12276" y="17583"/>
                  <a:pt x="12278" y="17570"/>
                </a:cubicBezTo>
                <a:cubicBezTo>
                  <a:pt x="12288" y="17536"/>
                  <a:pt x="12264" y="17503"/>
                  <a:pt x="12254" y="17469"/>
                </a:cubicBezTo>
                <a:cubicBezTo>
                  <a:pt x="12242" y="17431"/>
                  <a:pt x="12248" y="17387"/>
                  <a:pt x="12268" y="17362"/>
                </a:cubicBezTo>
                <a:cubicBezTo>
                  <a:pt x="12231" y="17348"/>
                  <a:pt x="12209" y="17276"/>
                  <a:pt x="12224" y="17222"/>
                </a:cubicBezTo>
                <a:cubicBezTo>
                  <a:pt x="12222" y="17232"/>
                  <a:pt x="12229" y="17239"/>
                  <a:pt x="12235" y="17236"/>
                </a:cubicBezTo>
                <a:cubicBezTo>
                  <a:pt x="12258" y="17208"/>
                  <a:pt x="12278" y="17170"/>
                  <a:pt x="12287" y="17130"/>
                </a:cubicBezTo>
                <a:cubicBezTo>
                  <a:pt x="12309" y="17148"/>
                  <a:pt x="12339" y="17127"/>
                  <a:pt x="12347" y="17089"/>
                </a:cubicBezTo>
                <a:cubicBezTo>
                  <a:pt x="12349" y="17080"/>
                  <a:pt x="12349" y="17068"/>
                  <a:pt x="12351" y="17058"/>
                </a:cubicBezTo>
                <a:cubicBezTo>
                  <a:pt x="12362" y="17018"/>
                  <a:pt x="12408" y="17034"/>
                  <a:pt x="12426" y="17002"/>
                </a:cubicBezTo>
                <a:cubicBezTo>
                  <a:pt x="12430" y="16990"/>
                  <a:pt x="12436" y="16981"/>
                  <a:pt x="12442" y="16974"/>
                </a:cubicBezTo>
                <a:cubicBezTo>
                  <a:pt x="12448" y="16971"/>
                  <a:pt x="12455" y="16974"/>
                  <a:pt x="12464" y="16974"/>
                </a:cubicBezTo>
                <a:cubicBezTo>
                  <a:pt x="12495" y="16977"/>
                  <a:pt x="12519" y="16919"/>
                  <a:pt x="12506" y="16878"/>
                </a:cubicBezTo>
                <a:cubicBezTo>
                  <a:pt x="12535" y="16888"/>
                  <a:pt x="12565" y="16878"/>
                  <a:pt x="12593" y="16857"/>
                </a:cubicBezTo>
                <a:cubicBezTo>
                  <a:pt x="12579" y="16813"/>
                  <a:pt x="12577" y="16759"/>
                  <a:pt x="12586" y="16714"/>
                </a:cubicBezTo>
                <a:cubicBezTo>
                  <a:pt x="12571" y="16698"/>
                  <a:pt x="12551" y="16664"/>
                  <a:pt x="12565" y="16642"/>
                </a:cubicBezTo>
                <a:cubicBezTo>
                  <a:pt x="12571" y="16636"/>
                  <a:pt x="12575" y="16636"/>
                  <a:pt x="12577" y="16630"/>
                </a:cubicBezTo>
                <a:cubicBezTo>
                  <a:pt x="12582" y="16623"/>
                  <a:pt x="12581" y="16611"/>
                  <a:pt x="12583" y="16601"/>
                </a:cubicBezTo>
                <a:cubicBezTo>
                  <a:pt x="12593" y="16513"/>
                  <a:pt x="12602" y="16425"/>
                  <a:pt x="12610" y="16340"/>
                </a:cubicBezTo>
                <a:cubicBezTo>
                  <a:pt x="12600" y="16340"/>
                  <a:pt x="12586" y="16335"/>
                  <a:pt x="12575" y="16335"/>
                </a:cubicBezTo>
                <a:cubicBezTo>
                  <a:pt x="12590" y="16305"/>
                  <a:pt x="12567" y="16268"/>
                  <a:pt x="12545" y="16244"/>
                </a:cubicBezTo>
                <a:cubicBezTo>
                  <a:pt x="12524" y="16221"/>
                  <a:pt x="12502" y="16182"/>
                  <a:pt x="12517" y="16151"/>
                </a:cubicBezTo>
                <a:cubicBezTo>
                  <a:pt x="12493" y="16127"/>
                  <a:pt x="12541" y="16045"/>
                  <a:pt x="12517" y="16018"/>
                </a:cubicBezTo>
                <a:cubicBezTo>
                  <a:pt x="12511" y="16011"/>
                  <a:pt x="12504" y="16013"/>
                  <a:pt x="12499" y="16005"/>
                </a:cubicBezTo>
                <a:cubicBezTo>
                  <a:pt x="12494" y="16000"/>
                  <a:pt x="12495" y="15987"/>
                  <a:pt x="12493" y="15980"/>
                </a:cubicBezTo>
                <a:cubicBezTo>
                  <a:pt x="12489" y="15926"/>
                  <a:pt x="12488" y="15868"/>
                  <a:pt x="12490" y="15813"/>
                </a:cubicBezTo>
                <a:cubicBezTo>
                  <a:pt x="12524" y="15793"/>
                  <a:pt x="12539" y="15725"/>
                  <a:pt x="12519" y="15678"/>
                </a:cubicBezTo>
                <a:cubicBezTo>
                  <a:pt x="12531" y="15688"/>
                  <a:pt x="12544" y="15675"/>
                  <a:pt x="12551" y="15657"/>
                </a:cubicBezTo>
                <a:cubicBezTo>
                  <a:pt x="12558" y="15641"/>
                  <a:pt x="12557" y="15623"/>
                  <a:pt x="12561" y="15602"/>
                </a:cubicBezTo>
                <a:cubicBezTo>
                  <a:pt x="12568" y="15568"/>
                  <a:pt x="12579" y="15541"/>
                  <a:pt x="12599" y="15520"/>
                </a:cubicBezTo>
                <a:cubicBezTo>
                  <a:pt x="12604" y="15530"/>
                  <a:pt x="12612" y="15541"/>
                  <a:pt x="12621" y="15548"/>
                </a:cubicBezTo>
                <a:cubicBezTo>
                  <a:pt x="12630" y="15510"/>
                  <a:pt x="12644" y="15476"/>
                  <a:pt x="12662" y="15449"/>
                </a:cubicBezTo>
                <a:cubicBezTo>
                  <a:pt x="12677" y="15442"/>
                  <a:pt x="12692" y="15432"/>
                  <a:pt x="12708" y="15424"/>
                </a:cubicBezTo>
                <a:cubicBezTo>
                  <a:pt x="12708" y="15380"/>
                  <a:pt x="12733" y="15346"/>
                  <a:pt x="12755" y="15319"/>
                </a:cubicBezTo>
                <a:cubicBezTo>
                  <a:pt x="12790" y="15278"/>
                  <a:pt x="12824" y="15234"/>
                  <a:pt x="12858" y="15193"/>
                </a:cubicBezTo>
                <a:cubicBezTo>
                  <a:pt x="12876" y="15172"/>
                  <a:pt x="12894" y="15148"/>
                  <a:pt x="12916" y="15141"/>
                </a:cubicBezTo>
                <a:cubicBezTo>
                  <a:pt x="12927" y="15138"/>
                  <a:pt x="12941" y="15135"/>
                  <a:pt x="12947" y="15125"/>
                </a:cubicBezTo>
                <a:cubicBezTo>
                  <a:pt x="12951" y="15114"/>
                  <a:pt x="12954" y="15104"/>
                  <a:pt x="12957" y="15094"/>
                </a:cubicBezTo>
                <a:cubicBezTo>
                  <a:pt x="12963" y="15060"/>
                  <a:pt x="12981" y="15029"/>
                  <a:pt x="13003" y="15011"/>
                </a:cubicBezTo>
                <a:cubicBezTo>
                  <a:pt x="13014" y="15004"/>
                  <a:pt x="13027" y="15002"/>
                  <a:pt x="13036" y="14989"/>
                </a:cubicBezTo>
                <a:cubicBezTo>
                  <a:pt x="13048" y="14968"/>
                  <a:pt x="13042" y="14937"/>
                  <a:pt x="13044" y="14914"/>
                </a:cubicBezTo>
                <a:cubicBezTo>
                  <a:pt x="13047" y="14886"/>
                  <a:pt x="13067" y="14858"/>
                  <a:pt x="13078" y="14876"/>
                </a:cubicBezTo>
                <a:cubicBezTo>
                  <a:pt x="13089" y="14831"/>
                  <a:pt x="13102" y="14787"/>
                  <a:pt x="13114" y="14743"/>
                </a:cubicBezTo>
                <a:cubicBezTo>
                  <a:pt x="13118" y="14728"/>
                  <a:pt x="13121" y="14716"/>
                  <a:pt x="13127" y="14706"/>
                </a:cubicBezTo>
                <a:cubicBezTo>
                  <a:pt x="13133" y="14691"/>
                  <a:pt x="13145" y="14685"/>
                  <a:pt x="13151" y="14675"/>
                </a:cubicBezTo>
                <a:cubicBezTo>
                  <a:pt x="13187" y="14623"/>
                  <a:pt x="13173" y="14528"/>
                  <a:pt x="13205" y="14470"/>
                </a:cubicBezTo>
                <a:cubicBezTo>
                  <a:pt x="13207" y="14463"/>
                  <a:pt x="13211" y="14460"/>
                  <a:pt x="13213" y="14452"/>
                </a:cubicBezTo>
                <a:cubicBezTo>
                  <a:pt x="13218" y="14442"/>
                  <a:pt x="13220" y="14429"/>
                  <a:pt x="13222" y="14415"/>
                </a:cubicBezTo>
                <a:cubicBezTo>
                  <a:pt x="13224" y="14392"/>
                  <a:pt x="13229" y="14368"/>
                  <a:pt x="13231" y="14343"/>
                </a:cubicBezTo>
                <a:cubicBezTo>
                  <a:pt x="13238" y="14296"/>
                  <a:pt x="13242" y="14238"/>
                  <a:pt x="13222" y="14200"/>
                </a:cubicBezTo>
                <a:cubicBezTo>
                  <a:pt x="13209" y="14241"/>
                  <a:pt x="13187" y="14274"/>
                  <a:pt x="13163" y="14302"/>
                </a:cubicBezTo>
                <a:cubicBezTo>
                  <a:pt x="13161" y="14289"/>
                  <a:pt x="13149" y="14283"/>
                  <a:pt x="13143" y="14286"/>
                </a:cubicBezTo>
                <a:cubicBezTo>
                  <a:pt x="13136" y="14290"/>
                  <a:pt x="13127" y="14299"/>
                  <a:pt x="13118" y="14302"/>
                </a:cubicBezTo>
                <a:cubicBezTo>
                  <a:pt x="13086" y="14326"/>
                  <a:pt x="13049" y="14299"/>
                  <a:pt x="13016" y="14312"/>
                </a:cubicBezTo>
                <a:cubicBezTo>
                  <a:pt x="12993" y="14323"/>
                  <a:pt x="12976" y="14351"/>
                  <a:pt x="12957" y="14361"/>
                </a:cubicBezTo>
                <a:cubicBezTo>
                  <a:pt x="12925" y="14377"/>
                  <a:pt x="12890" y="14361"/>
                  <a:pt x="12856" y="14367"/>
                </a:cubicBezTo>
                <a:cubicBezTo>
                  <a:pt x="12845" y="14370"/>
                  <a:pt x="12835" y="14374"/>
                  <a:pt x="12826" y="14371"/>
                </a:cubicBezTo>
                <a:cubicBezTo>
                  <a:pt x="12817" y="14367"/>
                  <a:pt x="12808" y="14343"/>
                  <a:pt x="12816" y="14333"/>
                </a:cubicBezTo>
                <a:cubicBezTo>
                  <a:pt x="12792" y="14346"/>
                  <a:pt x="12770" y="14306"/>
                  <a:pt x="12766" y="14265"/>
                </a:cubicBezTo>
                <a:cubicBezTo>
                  <a:pt x="12761" y="14228"/>
                  <a:pt x="12763" y="14184"/>
                  <a:pt x="12752" y="14150"/>
                </a:cubicBezTo>
                <a:cubicBezTo>
                  <a:pt x="12739" y="14147"/>
                  <a:pt x="12723" y="14162"/>
                  <a:pt x="12723" y="14187"/>
                </a:cubicBezTo>
                <a:cubicBezTo>
                  <a:pt x="12719" y="14172"/>
                  <a:pt x="12710" y="14160"/>
                  <a:pt x="12699" y="14156"/>
                </a:cubicBezTo>
                <a:cubicBezTo>
                  <a:pt x="12695" y="14129"/>
                  <a:pt x="12686" y="14101"/>
                  <a:pt x="12684" y="14075"/>
                </a:cubicBezTo>
                <a:cubicBezTo>
                  <a:pt x="12681" y="14063"/>
                  <a:pt x="12681" y="14050"/>
                  <a:pt x="12677" y="14044"/>
                </a:cubicBezTo>
                <a:cubicBezTo>
                  <a:pt x="12673" y="14032"/>
                  <a:pt x="12664" y="14029"/>
                  <a:pt x="12657" y="14033"/>
                </a:cubicBezTo>
                <a:cubicBezTo>
                  <a:pt x="12648" y="14003"/>
                  <a:pt x="12630" y="13982"/>
                  <a:pt x="12610" y="13961"/>
                </a:cubicBezTo>
                <a:cubicBezTo>
                  <a:pt x="12602" y="13951"/>
                  <a:pt x="12590" y="13941"/>
                  <a:pt x="12579" y="13941"/>
                </a:cubicBezTo>
                <a:cubicBezTo>
                  <a:pt x="12577" y="13941"/>
                  <a:pt x="12573" y="13942"/>
                  <a:pt x="12571" y="13938"/>
                </a:cubicBezTo>
                <a:cubicBezTo>
                  <a:pt x="12565" y="13935"/>
                  <a:pt x="12565" y="13927"/>
                  <a:pt x="12565" y="13920"/>
                </a:cubicBezTo>
                <a:cubicBezTo>
                  <a:pt x="12561" y="13883"/>
                  <a:pt x="12535" y="13859"/>
                  <a:pt x="12524" y="13825"/>
                </a:cubicBezTo>
                <a:cubicBezTo>
                  <a:pt x="12517" y="13805"/>
                  <a:pt x="12517" y="13780"/>
                  <a:pt x="12517" y="13756"/>
                </a:cubicBezTo>
                <a:cubicBezTo>
                  <a:pt x="12517" y="13740"/>
                  <a:pt x="12517" y="13724"/>
                  <a:pt x="12515" y="13706"/>
                </a:cubicBezTo>
                <a:cubicBezTo>
                  <a:pt x="12508" y="13675"/>
                  <a:pt x="12490" y="13655"/>
                  <a:pt x="12473" y="13641"/>
                </a:cubicBezTo>
                <a:cubicBezTo>
                  <a:pt x="12462" y="13634"/>
                  <a:pt x="12449" y="13633"/>
                  <a:pt x="12437" y="13621"/>
                </a:cubicBezTo>
                <a:cubicBezTo>
                  <a:pt x="12427" y="13612"/>
                  <a:pt x="12420" y="13590"/>
                  <a:pt x="12426" y="13572"/>
                </a:cubicBezTo>
                <a:cubicBezTo>
                  <a:pt x="12411" y="13575"/>
                  <a:pt x="12402" y="13549"/>
                  <a:pt x="12400" y="13528"/>
                </a:cubicBezTo>
                <a:cubicBezTo>
                  <a:pt x="12394" y="13484"/>
                  <a:pt x="12396" y="13439"/>
                  <a:pt x="12404" y="13395"/>
                </a:cubicBezTo>
                <a:cubicBezTo>
                  <a:pt x="12404" y="13392"/>
                  <a:pt x="12406" y="13386"/>
                  <a:pt x="12406" y="13382"/>
                </a:cubicBezTo>
                <a:cubicBezTo>
                  <a:pt x="12406" y="13379"/>
                  <a:pt x="12404" y="13375"/>
                  <a:pt x="12402" y="13370"/>
                </a:cubicBezTo>
                <a:cubicBezTo>
                  <a:pt x="12386" y="13348"/>
                  <a:pt x="12386" y="13313"/>
                  <a:pt x="12381" y="13282"/>
                </a:cubicBezTo>
                <a:cubicBezTo>
                  <a:pt x="12377" y="13252"/>
                  <a:pt x="12357" y="13218"/>
                  <a:pt x="12337" y="13231"/>
                </a:cubicBezTo>
                <a:cubicBezTo>
                  <a:pt x="12345" y="13197"/>
                  <a:pt x="12306" y="13177"/>
                  <a:pt x="12302" y="13140"/>
                </a:cubicBezTo>
                <a:cubicBezTo>
                  <a:pt x="12298" y="13099"/>
                  <a:pt x="12291" y="13053"/>
                  <a:pt x="12280" y="13016"/>
                </a:cubicBezTo>
                <a:lnTo>
                  <a:pt x="12220" y="12842"/>
                </a:lnTo>
                <a:cubicBezTo>
                  <a:pt x="12216" y="12829"/>
                  <a:pt x="12211" y="12811"/>
                  <a:pt x="12213" y="12798"/>
                </a:cubicBezTo>
                <a:cubicBezTo>
                  <a:pt x="12207" y="12767"/>
                  <a:pt x="12200" y="12736"/>
                  <a:pt x="12189" y="12714"/>
                </a:cubicBezTo>
                <a:cubicBezTo>
                  <a:pt x="12185" y="12705"/>
                  <a:pt x="12179" y="12696"/>
                  <a:pt x="12179" y="12686"/>
                </a:cubicBezTo>
                <a:cubicBezTo>
                  <a:pt x="12177" y="12675"/>
                  <a:pt x="12180" y="12665"/>
                  <a:pt x="12187" y="12659"/>
                </a:cubicBezTo>
                <a:cubicBezTo>
                  <a:pt x="12178" y="12646"/>
                  <a:pt x="12169" y="12631"/>
                  <a:pt x="12163" y="12615"/>
                </a:cubicBezTo>
                <a:cubicBezTo>
                  <a:pt x="12158" y="12603"/>
                  <a:pt x="12151" y="12597"/>
                  <a:pt x="12147" y="12584"/>
                </a:cubicBezTo>
                <a:cubicBezTo>
                  <a:pt x="12145" y="12574"/>
                  <a:pt x="12140" y="12566"/>
                  <a:pt x="12137" y="12556"/>
                </a:cubicBezTo>
                <a:cubicBezTo>
                  <a:pt x="12137" y="12555"/>
                  <a:pt x="12137" y="12554"/>
                  <a:pt x="12137" y="12553"/>
                </a:cubicBezTo>
                <a:cubicBezTo>
                  <a:pt x="12148" y="12563"/>
                  <a:pt x="12160" y="12573"/>
                  <a:pt x="12168" y="12590"/>
                </a:cubicBezTo>
                <a:cubicBezTo>
                  <a:pt x="12171" y="12596"/>
                  <a:pt x="12176" y="12603"/>
                  <a:pt x="12178" y="12606"/>
                </a:cubicBezTo>
                <a:cubicBezTo>
                  <a:pt x="12182" y="12610"/>
                  <a:pt x="12186" y="12612"/>
                  <a:pt x="12190" y="12609"/>
                </a:cubicBezTo>
                <a:cubicBezTo>
                  <a:pt x="12195" y="12606"/>
                  <a:pt x="12197" y="12596"/>
                  <a:pt x="12197" y="12586"/>
                </a:cubicBezTo>
                <a:cubicBezTo>
                  <a:pt x="12197" y="12575"/>
                  <a:pt x="12196" y="12569"/>
                  <a:pt x="12196" y="12562"/>
                </a:cubicBezTo>
                <a:cubicBezTo>
                  <a:pt x="12198" y="12548"/>
                  <a:pt x="12202" y="12541"/>
                  <a:pt x="12204" y="12528"/>
                </a:cubicBezTo>
                <a:cubicBezTo>
                  <a:pt x="12208" y="12513"/>
                  <a:pt x="12206" y="12500"/>
                  <a:pt x="12206" y="12484"/>
                </a:cubicBezTo>
                <a:cubicBezTo>
                  <a:pt x="12206" y="12469"/>
                  <a:pt x="12210" y="12453"/>
                  <a:pt x="12220" y="12445"/>
                </a:cubicBezTo>
                <a:cubicBezTo>
                  <a:pt x="12218" y="12470"/>
                  <a:pt x="12218" y="12490"/>
                  <a:pt x="12215" y="12513"/>
                </a:cubicBezTo>
                <a:cubicBezTo>
                  <a:pt x="12215" y="12524"/>
                  <a:pt x="12212" y="12532"/>
                  <a:pt x="12212" y="12541"/>
                </a:cubicBezTo>
                <a:cubicBezTo>
                  <a:pt x="12210" y="12548"/>
                  <a:pt x="12208" y="12556"/>
                  <a:pt x="12208" y="12562"/>
                </a:cubicBezTo>
                <a:cubicBezTo>
                  <a:pt x="12208" y="12579"/>
                  <a:pt x="12222" y="12586"/>
                  <a:pt x="12230" y="12593"/>
                </a:cubicBezTo>
                <a:cubicBezTo>
                  <a:pt x="12252" y="12609"/>
                  <a:pt x="12264" y="12646"/>
                  <a:pt x="12275" y="12681"/>
                </a:cubicBezTo>
                <a:cubicBezTo>
                  <a:pt x="12275" y="12684"/>
                  <a:pt x="12275" y="12684"/>
                  <a:pt x="12272" y="12687"/>
                </a:cubicBezTo>
                <a:cubicBezTo>
                  <a:pt x="12292" y="12705"/>
                  <a:pt x="12305" y="12736"/>
                  <a:pt x="12315" y="12767"/>
                </a:cubicBezTo>
                <a:cubicBezTo>
                  <a:pt x="12317" y="12776"/>
                  <a:pt x="12319" y="12787"/>
                  <a:pt x="12321" y="12793"/>
                </a:cubicBezTo>
                <a:cubicBezTo>
                  <a:pt x="12328" y="12811"/>
                  <a:pt x="12341" y="12823"/>
                  <a:pt x="12346" y="12845"/>
                </a:cubicBezTo>
                <a:cubicBezTo>
                  <a:pt x="12346" y="12851"/>
                  <a:pt x="12346" y="12858"/>
                  <a:pt x="12348" y="12861"/>
                </a:cubicBezTo>
                <a:cubicBezTo>
                  <a:pt x="12350" y="12869"/>
                  <a:pt x="12353" y="12873"/>
                  <a:pt x="12357" y="12879"/>
                </a:cubicBezTo>
                <a:cubicBezTo>
                  <a:pt x="12370" y="12904"/>
                  <a:pt x="12359" y="12948"/>
                  <a:pt x="12372" y="12972"/>
                </a:cubicBezTo>
                <a:cubicBezTo>
                  <a:pt x="12381" y="12985"/>
                  <a:pt x="12392" y="12988"/>
                  <a:pt x="12406" y="12991"/>
                </a:cubicBezTo>
                <a:cubicBezTo>
                  <a:pt x="12436" y="13009"/>
                  <a:pt x="12459" y="13056"/>
                  <a:pt x="12466" y="13107"/>
                </a:cubicBezTo>
                <a:cubicBezTo>
                  <a:pt x="12470" y="13131"/>
                  <a:pt x="12470" y="13156"/>
                  <a:pt x="12470" y="13175"/>
                </a:cubicBezTo>
                <a:cubicBezTo>
                  <a:pt x="12470" y="13187"/>
                  <a:pt x="12468" y="13193"/>
                  <a:pt x="12470" y="13203"/>
                </a:cubicBezTo>
                <a:cubicBezTo>
                  <a:pt x="12472" y="13209"/>
                  <a:pt x="12475" y="13221"/>
                  <a:pt x="12477" y="13227"/>
                </a:cubicBezTo>
                <a:cubicBezTo>
                  <a:pt x="12483" y="13252"/>
                  <a:pt x="12485" y="13274"/>
                  <a:pt x="12490" y="13302"/>
                </a:cubicBezTo>
                <a:cubicBezTo>
                  <a:pt x="12495" y="13326"/>
                  <a:pt x="12501" y="13354"/>
                  <a:pt x="12515" y="13367"/>
                </a:cubicBezTo>
                <a:cubicBezTo>
                  <a:pt x="12530" y="13383"/>
                  <a:pt x="12554" y="13383"/>
                  <a:pt x="12570" y="13404"/>
                </a:cubicBezTo>
                <a:cubicBezTo>
                  <a:pt x="12583" y="13421"/>
                  <a:pt x="12586" y="13449"/>
                  <a:pt x="12590" y="13473"/>
                </a:cubicBezTo>
                <a:cubicBezTo>
                  <a:pt x="12594" y="13497"/>
                  <a:pt x="12604" y="13523"/>
                  <a:pt x="12618" y="13531"/>
                </a:cubicBezTo>
                <a:cubicBezTo>
                  <a:pt x="12614" y="13550"/>
                  <a:pt x="12634" y="13568"/>
                  <a:pt x="12634" y="13591"/>
                </a:cubicBezTo>
                <a:cubicBezTo>
                  <a:pt x="12634" y="13599"/>
                  <a:pt x="12634" y="13606"/>
                  <a:pt x="12636" y="13609"/>
                </a:cubicBezTo>
                <a:cubicBezTo>
                  <a:pt x="12638" y="13613"/>
                  <a:pt x="12641" y="13616"/>
                  <a:pt x="12643" y="13616"/>
                </a:cubicBezTo>
                <a:cubicBezTo>
                  <a:pt x="12667" y="13634"/>
                  <a:pt x="12683" y="13670"/>
                  <a:pt x="12685" y="13711"/>
                </a:cubicBezTo>
                <a:cubicBezTo>
                  <a:pt x="12685" y="13721"/>
                  <a:pt x="12685" y="13731"/>
                  <a:pt x="12687" y="13742"/>
                </a:cubicBezTo>
                <a:cubicBezTo>
                  <a:pt x="12689" y="13749"/>
                  <a:pt x="12694" y="13752"/>
                  <a:pt x="12696" y="13759"/>
                </a:cubicBezTo>
                <a:cubicBezTo>
                  <a:pt x="12703" y="13773"/>
                  <a:pt x="12703" y="13786"/>
                  <a:pt x="12705" y="13803"/>
                </a:cubicBezTo>
                <a:cubicBezTo>
                  <a:pt x="12707" y="13845"/>
                  <a:pt x="12712" y="13885"/>
                  <a:pt x="12710" y="13929"/>
                </a:cubicBezTo>
                <a:cubicBezTo>
                  <a:pt x="12710" y="13939"/>
                  <a:pt x="12707" y="13954"/>
                  <a:pt x="12711" y="13960"/>
                </a:cubicBezTo>
                <a:cubicBezTo>
                  <a:pt x="12713" y="13964"/>
                  <a:pt x="12719" y="13967"/>
                  <a:pt x="12721" y="13970"/>
                </a:cubicBezTo>
                <a:cubicBezTo>
                  <a:pt x="12734" y="13988"/>
                  <a:pt x="12729" y="14014"/>
                  <a:pt x="12729" y="14038"/>
                </a:cubicBezTo>
                <a:cubicBezTo>
                  <a:pt x="12729" y="14063"/>
                  <a:pt x="12734" y="14082"/>
                  <a:pt x="12741" y="14103"/>
                </a:cubicBezTo>
                <a:cubicBezTo>
                  <a:pt x="12743" y="14106"/>
                  <a:pt x="12743" y="14110"/>
                  <a:pt x="12745" y="14113"/>
                </a:cubicBezTo>
                <a:cubicBezTo>
                  <a:pt x="12747" y="14117"/>
                  <a:pt x="12750" y="14116"/>
                  <a:pt x="12752" y="14116"/>
                </a:cubicBezTo>
                <a:cubicBezTo>
                  <a:pt x="12772" y="14124"/>
                  <a:pt x="12794" y="14125"/>
                  <a:pt x="12814" y="14113"/>
                </a:cubicBezTo>
                <a:cubicBezTo>
                  <a:pt x="12818" y="14110"/>
                  <a:pt x="12823" y="14106"/>
                  <a:pt x="12827" y="14110"/>
                </a:cubicBezTo>
                <a:cubicBezTo>
                  <a:pt x="12830" y="14110"/>
                  <a:pt x="12832" y="14113"/>
                  <a:pt x="12834" y="14113"/>
                </a:cubicBezTo>
                <a:cubicBezTo>
                  <a:pt x="12840" y="14113"/>
                  <a:pt x="12842" y="14103"/>
                  <a:pt x="12842" y="14097"/>
                </a:cubicBezTo>
                <a:cubicBezTo>
                  <a:pt x="12842" y="14087"/>
                  <a:pt x="12838" y="14079"/>
                  <a:pt x="12834" y="14072"/>
                </a:cubicBezTo>
                <a:cubicBezTo>
                  <a:pt x="12840" y="14056"/>
                  <a:pt x="12860" y="14069"/>
                  <a:pt x="12867" y="14056"/>
                </a:cubicBezTo>
                <a:cubicBezTo>
                  <a:pt x="12869" y="14048"/>
                  <a:pt x="12869" y="14038"/>
                  <a:pt x="12871" y="14032"/>
                </a:cubicBezTo>
                <a:cubicBezTo>
                  <a:pt x="12874" y="14025"/>
                  <a:pt x="12880" y="14026"/>
                  <a:pt x="12885" y="14029"/>
                </a:cubicBezTo>
                <a:cubicBezTo>
                  <a:pt x="12898" y="14032"/>
                  <a:pt x="12912" y="14038"/>
                  <a:pt x="12925" y="14038"/>
                </a:cubicBezTo>
                <a:cubicBezTo>
                  <a:pt x="12939" y="14038"/>
                  <a:pt x="12951" y="14039"/>
                  <a:pt x="12962" y="14029"/>
                </a:cubicBezTo>
                <a:cubicBezTo>
                  <a:pt x="12969" y="14023"/>
                  <a:pt x="12974" y="14011"/>
                  <a:pt x="12980" y="14004"/>
                </a:cubicBezTo>
                <a:cubicBezTo>
                  <a:pt x="12994" y="13988"/>
                  <a:pt x="13014" y="13991"/>
                  <a:pt x="13031" y="13988"/>
                </a:cubicBezTo>
                <a:cubicBezTo>
                  <a:pt x="13049" y="13988"/>
                  <a:pt x="13069" y="13981"/>
                  <a:pt x="13078" y="13960"/>
                </a:cubicBezTo>
                <a:cubicBezTo>
                  <a:pt x="13075" y="13957"/>
                  <a:pt x="13073" y="13954"/>
                  <a:pt x="13071" y="13954"/>
                </a:cubicBezTo>
                <a:cubicBezTo>
                  <a:pt x="13087" y="13926"/>
                  <a:pt x="13109" y="13905"/>
                  <a:pt x="13131" y="13902"/>
                </a:cubicBezTo>
                <a:cubicBezTo>
                  <a:pt x="13138" y="13902"/>
                  <a:pt x="13147" y="13899"/>
                  <a:pt x="13149" y="13889"/>
                </a:cubicBezTo>
                <a:cubicBezTo>
                  <a:pt x="13151" y="13889"/>
                  <a:pt x="13154" y="13885"/>
                  <a:pt x="13156" y="13885"/>
                </a:cubicBezTo>
                <a:lnTo>
                  <a:pt x="13235" y="13864"/>
                </a:lnTo>
                <a:cubicBezTo>
                  <a:pt x="13246" y="13861"/>
                  <a:pt x="13257" y="13858"/>
                  <a:pt x="13262" y="13845"/>
                </a:cubicBezTo>
                <a:cubicBezTo>
                  <a:pt x="13269" y="13830"/>
                  <a:pt x="13264" y="13811"/>
                  <a:pt x="13264" y="13793"/>
                </a:cubicBezTo>
                <a:cubicBezTo>
                  <a:pt x="13264" y="13759"/>
                  <a:pt x="13284" y="13731"/>
                  <a:pt x="13306" y="13731"/>
                </a:cubicBezTo>
                <a:cubicBezTo>
                  <a:pt x="13317" y="13731"/>
                  <a:pt x="13326" y="13739"/>
                  <a:pt x="13337" y="13731"/>
                </a:cubicBezTo>
                <a:cubicBezTo>
                  <a:pt x="13342" y="13728"/>
                  <a:pt x="13344" y="13724"/>
                  <a:pt x="13348" y="13721"/>
                </a:cubicBezTo>
                <a:cubicBezTo>
                  <a:pt x="13362" y="13708"/>
                  <a:pt x="13379" y="13700"/>
                  <a:pt x="13397" y="13705"/>
                </a:cubicBezTo>
                <a:cubicBezTo>
                  <a:pt x="13410" y="13708"/>
                  <a:pt x="13422" y="13718"/>
                  <a:pt x="13434" y="13721"/>
                </a:cubicBezTo>
                <a:cubicBezTo>
                  <a:pt x="13448" y="13721"/>
                  <a:pt x="13464" y="13708"/>
                  <a:pt x="13461" y="13687"/>
                </a:cubicBezTo>
                <a:cubicBezTo>
                  <a:pt x="13461" y="13671"/>
                  <a:pt x="13446" y="13656"/>
                  <a:pt x="13446" y="13637"/>
                </a:cubicBezTo>
                <a:cubicBezTo>
                  <a:pt x="13446" y="13622"/>
                  <a:pt x="13455" y="13612"/>
                  <a:pt x="13464" y="13606"/>
                </a:cubicBezTo>
                <a:cubicBezTo>
                  <a:pt x="13479" y="13591"/>
                  <a:pt x="13495" y="13579"/>
                  <a:pt x="13511" y="13588"/>
                </a:cubicBezTo>
                <a:cubicBezTo>
                  <a:pt x="13515" y="13592"/>
                  <a:pt x="13517" y="13595"/>
                  <a:pt x="13521" y="13595"/>
                </a:cubicBezTo>
                <a:cubicBezTo>
                  <a:pt x="13530" y="13595"/>
                  <a:pt x="13537" y="13578"/>
                  <a:pt x="13535" y="13560"/>
                </a:cubicBezTo>
                <a:cubicBezTo>
                  <a:pt x="13533" y="13547"/>
                  <a:pt x="13527" y="13531"/>
                  <a:pt x="13527" y="13516"/>
                </a:cubicBezTo>
                <a:cubicBezTo>
                  <a:pt x="13552" y="13510"/>
                  <a:pt x="13574" y="13501"/>
                  <a:pt x="13599" y="13494"/>
                </a:cubicBezTo>
                <a:cubicBezTo>
                  <a:pt x="13601" y="13494"/>
                  <a:pt x="13606" y="13489"/>
                  <a:pt x="13606" y="13486"/>
                </a:cubicBezTo>
                <a:cubicBezTo>
                  <a:pt x="13610" y="13479"/>
                  <a:pt x="13606" y="13466"/>
                  <a:pt x="13603" y="13459"/>
                </a:cubicBezTo>
                <a:cubicBezTo>
                  <a:pt x="13596" y="13438"/>
                  <a:pt x="13594" y="13414"/>
                  <a:pt x="13599" y="13391"/>
                </a:cubicBezTo>
                <a:lnTo>
                  <a:pt x="13612" y="13391"/>
                </a:lnTo>
                <a:cubicBezTo>
                  <a:pt x="13612" y="13377"/>
                  <a:pt x="13610" y="13367"/>
                  <a:pt x="13606" y="13354"/>
                </a:cubicBezTo>
                <a:cubicBezTo>
                  <a:pt x="13612" y="13357"/>
                  <a:pt x="13621" y="13345"/>
                  <a:pt x="13621" y="13336"/>
                </a:cubicBezTo>
                <a:cubicBezTo>
                  <a:pt x="13630" y="13339"/>
                  <a:pt x="13639" y="13354"/>
                  <a:pt x="13639" y="13367"/>
                </a:cubicBezTo>
                <a:cubicBezTo>
                  <a:pt x="13652" y="13357"/>
                  <a:pt x="13658" y="13329"/>
                  <a:pt x="13654" y="13308"/>
                </a:cubicBezTo>
                <a:cubicBezTo>
                  <a:pt x="13652" y="13302"/>
                  <a:pt x="13652" y="13299"/>
                  <a:pt x="13652" y="13293"/>
                </a:cubicBezTo>
                <a:cubicBezTo>
                  <a:pt x="13652" y="13278"/>
                  <a:pt x="13666" y="13274"/>
                  <a:pt x="13674" y="13271"/>
                </a:cubicBezTo>
                <a:cubicBezTo>
                  <a:pt x="13684" y="13267"/>
                  <a:pt x="13694" y="13254"/>
                  <a:pt x="13687" y="13243"/>
                </a:cubicBezTo>
                <a:cubicBezTo>
                  <a:pt x="13696" y="13246"/>
                  <a:pt x="13707" y="13244"/>
                  <a:pt x="13715" y="13234"/>
                </a:cubicBezTo>
                <a:cubicBezTo>
                  <a:pt x="13721" y="13224"/>
                  <a:pt x="13719" y="13202"/>
                  <a:pt x="13710" y="13199"/>
                </a:cubicBezTo>
                <a:cubicBezTo>
                  <a:pt x="13721" y="13199"/>
                  <a:pt x="13737" y="13193"/>
                  <a:pt x="13741" y="13175"/>
                </a:cubicBezTo>
                <a:cubicBezTo>
                  <a:pt x="13743" y="13162"/>
                  <a:pt x="13739" y="13149"/>
                  <a:pt x="13729" y="13140"/>
                </a:cubicBezTo>
                <a:cubicBezTo>
                  <a:pt x="13723" y="13134"/>
                  <a:pt x="13715" y="13131"/>
                  <a:pt x="13705" y="13131"/>
                </a:cubicBezTo>
                <a:cubicBezTo>
                  <a:pt x="13701" y="13131"/>
                  <a:pt x="13694" y="13131"/>
                  <a:pt x="13692" y="13125"/>
                </a:cubicBezTo>
                <a:cubicBezTo>
                  <a:pt x="13690" y="13122"/>
                  <a:pt x="13690" y="13118"/>
                  <a:pt x="13687" y="13115"/>
                </a:cubicBezTo>
                <a:cubicBezTo>
                  <a:pt x="13681" y="13090"/>
                  <a:pt x="13674" y="13056"/>
                  <a:pt x="13657" y="13056"/>
                </a:cubicBezTo>
                <a:cubicBezTo>
                  <a:pt x="13652" y="13056"/>
                  <a:pt x="13646" y="13060"/>
                  <a:pt x="13640" y="13060"/>
                </a:cubicBezTo>
                <a:cubicBezTo>
                  <a:pt x="13634" y="13060"/>
                  <a:pt x="13628" y="13057"/>
                  <a:pt x="13621" y="13053"/>
                </a:cubicBezTo>
                <a:cubicBezTo>
                  <a:pt x="13594" y="13040"/>
                  <a:pt x="13566" y="13022"/>
                  <a:pt x="13539" y="13009"/>
                </a:cubicBezTo>
                <a:cubicBezTo>
                  <a:pt x="13537" y="13009"/>
                  <a:pt x="13535" y="13006"/>
                  <a:pt x="13533" y="13001"/>
                </a:cubicBezTo>
                <a:cubicBezTo>
                  <a:pt x="13529" y="12998"/>
                  <a:pt x="13530" y="12994"/>
                  <a:pt x="13530" y="12991"/>
                </a:cubicBezTo>
                <a:lnTo>
                  <a:pt x="13530" y="12923"/>
                </a:lnTo>
                <a:cubicBezTo>
                  <a:pt x="13509" y="12901"/>
                  <a:pt x="13499" y="12849"/>
                  <a:pt x="13511" y="12808"/>
                </a:cubicBezTo>
                <a:cubicBezTo>
                  <a:pt x="13513" y="12805"/>
                  <a:pt x="13513" y="12798"/>
                  <a:pt x="13513" y="12790"/>
                </a:cubicBezTo>
                <a:cubicBezTo>
                  <a:pt x="13511" y="12783"/>
                  <a:pt x="13503" y="12780"/>
                  <a:pt x="13499" y="12787"/>
                </a:cubicBezTo>
                <a:cubicBezTo>
                  <a:pt x="13495" y="12793"/>
                  <a:pt x="13493" y="12801"/>
                  <a:pt x="13493" y="12811"/>
                </a:cubicBezTo>
                <a:cubicBezTo>
                  <a:pt x="13491" y="12817"/>
                  <a:pt x="13490" y="12827"/>
                  <a:pt x="13486" y="12835"/>
                </a:cubicBezTo>
                <a:cubicBezTo>
                  <a:pt x="13481" y="12842"/>
                  <a:pt x="13472" y="12845"/>
                  <a:pt x="13466" y="12845"/>
                </a:cubicBezTo>
                <a:cubicBezTo>
                  <a:pt x="13459" y="12848"/>
                  <a:pt x="13450" y="12855"/>
                  <a:pt x="13452" y="12869"/>
                </a:cubicBezTo>
                <a:cubicBezTo>
                  <a:pt x="13452" y="12873"/>
                  <a:pt x="13455" y="12876"/>
                  <a:pt x="13455" y="12879"/>
                </a:cubicBezTo>
                <a:cubicBezTo>
                  <a:pt x="13455" y="12889"/>
                  <a:pt x="13452" y="12896"/>
                  <a:pt x="13448" y="12900"/>
                </a:cubicBezTo>
                <a:cubicBezTo>
                  <a:pt x="13444" y="12907"/>
                  <a:pt x="13437" y="12907"/>
                  <a:pt x="13433" y="12913"/>
                </a:cubicBezTo>
                <a:cubicBezTo>
                  <a:pt x="13412" y="12930"/>
                  <a:pt x="13404" y="12975"/>
                  <a:pt x="13381" y="12982"/>
                </a:cubicBezTo>
                <a:cubicBezTo>
                  <a:pt x="13377" y="12985"/>
                  <a:pt x="13370" y="12985"/>
                  <a:pt x="13368" y="12991"/>
                </a:cubicBezTo>
                <a:cubicBezTo>
                  <a:pt x="13366" y="12994"/>
                  <a:pt x="13366" y="13003"/>
                  <a:pt x="13363" y="13006"/>
                </a:cubicBezTo>
                <a:cubicBezTo>
                  <a:pt x="13361" y="13011"/>
                  <a:pt x="13359" y="13009"/>
                  <a:pt x="13355" y="13009"/>
                </a:cubicBezTo>
                <a:cubicBezTo>
                  <a:pt x="13333" y="13013"/>
                  <a:pt x="13311" y="13009"/>
                  <a:pt x="13288" y="13006"/>
                </a:cubicBezTo>
                <a:cubicBezTo>
                  <a:pt x="13279" y="13001"/>
                  <a:pt x="13269" y="12998"/>
                  <a:pt x="13262" y="12988"/>
                </a:cubicBezTo>
                <a:lnTo>
                  <a:pt x="13254" y="12978"/>
                </a:lnTo>
                <a:cubicBezTo>
                  <a:pt x="13250" y="12972"/>
                  <a:pt x="13242" y="12975"/>
                  <a:pt x="13235" y="12975"/>
                </a:cubicBezTo>
                <a:cubicBezTo>
                  <a:pt x="13228" y="12975"/>
                  <a:pt x="13220" y="12971"/>
                  <a:pt x="13218" y="12960"/>
                </a:cubicBezTo>
                <a:cubicBezTo>
                  <a:pt x="13218" y="12957"/>
                  <a:pt x="13218" y="12950"/>
                  <a:pt x="13220" y="12947"/>
                </a:cubicBezTo>
                <a:cubicBezTo>
                  <a:pt x="13224" y="12933"/>
                  <a:pt x="13228" y="12917"/>
                  <a:pt x="13235" y="12907"/>
                </a:cubicBezTo>
                <a:cubicBezTo>
                  <a:pt x="13238" y="12904"/>
                  <a:pt x="13238" y="12900"/>
                  <a:pt x="13240" y="12900"/>
                </a:cubicBezTo>
                <a:cubicBezTo>
                  <a:pt x="13242" y="12889"/>
                  <a:pt x="13233" y="12882"/>
                  <a:pt x="13228" y="12876"/>
                </a:cubicBezTo>
                <a:cubicBezTo>
                  <a:pt x="13220" y="12858"/>
                  <a:pt x="13232" y="12827"/>
                  <a:pt x="13222" y="12811"/>
                </a:cubicBezTo>
                <a:cubicBezTo>
                  <a:pt x="13220" y="12807"/>
                  <a:pt x="13218" y="12808"/>
                  <a:pt x="13218" y="12804"/>
                </a:cubicBezTo>
                <a:cubicBezTo>
                  <a:pt x="13215" y="12801"/>
                  <a:pt x="13216" y="12793"/>
                  <a:pt x="13216" y="12790"/>
                </a:cubicBezTo>
                <a:cubicBezTo>
                  <a:pt x="13216" y="12780"/>
                  <a:pt x="13212" y="12770"/>
                  <a:pt x="13208" y="12767"/>
                </a:cubicBezTo>
                <a:cubicBezTo>
                  <a:pt x="13202" y="12759"/>
                  <a:pt x="13193" y="12767"/>
                  <a:pt x="13191" y="12777"/>
                </a:cubicBezTo>
                <a:cubicBezTo>
                  <a:pt x="13186" y="12787"/>
                  <a:pt x="13188" y="12801"/>
                  <a:pt x="13188" y="12811"/>
                </a:cubicBezTo>
                <a:cubicBezTo>
                  <a:pt x="13192" y="12845"/>
                  <a:pt x="13188" y="12879"/>
                  <a:pt x="13188" y="12910"/>
                </a:cubicBezTo>
                <a:cubicBezTo>
                  <a:pt x="13184" y="12913"/>
                  <a:pt x="13180" y="12910"/>
                  <a:pt x="13175" y="12903"/>
                </a:cubicBezTo>
                <a:cubicBezTo>
                  <a:pt x="13173" y="12895"/>
                  <a:pt x="13171" y="12889"/>
                  <a:pt x="13171" y="12882"/>
                </a:cubicBezTo>
                <a:cubicBezTo>
                  <a:pt x="13169" y="12861"/>
                  <a:pt x="13169" y="12845"/>
                  <a:pt x="13171" y="12824"/>
                </a:cubicBezTo>
                <a:lnTo>
                  <a:pt x="13162" y="12824"/>
                </a:lnTo>
                <a:cubicBezTo>
                  <a:pt x="13164" y="12804"/>
                  <a:pt x="13171" y="12780"/>
                  <a:pt x="13182" y="12767"/>
                </a:cubicBezTo>
                <a:cubicBezTo>
                  <a:pt x="13173" y="12749"/>
                  <a:pt x="13162" y="12736"/>
                  <a:pt x="13151" y="12726"/>
                </a:cubicBezTo>
                <a:cubicBezTo>
                  <a:pt x="13149" y="12722"/>
                  <a:pt x="13144" y="12721"/>
                  <a:pt x="13142" y="12718"/>
                </a:cubicBezTo>
                <a:cubicBezTo>
                  <a:pt x="13138" y="12715"/>
                  <a:pt x="13137" y="12705"/>
                  <a:pt x="13137" y="12699"/>
                </a:cubicBezTo>
                <a:cubicBezTo>
                  <a:pt x="13131" y="12699"/>
                  <a:pt x="13127" y="12699"/>
                  <a:pt x="13119" y="12695"/>
                </a:cubicBezTo>
                <a:cubicBezTo>
                  <a:pt x="13109" y="12671"/>
                  <a:pt x="13095" y="12650"/>
                  <a:pt x="13085" y="12627"/>
                </a:cubicBezTo>
                <a:cubicBezTo>
                  <a:pt x="13083" y="12624"/>
                  <a:pt x="13080" y="12619"/>
                  <a:pt x="13078" y="12613"/>
                </a:cubicBezTo>
                <a:cubicBezTo>
                  <a:pt x="13073" y="12606"/>
                  <a:pt x="13069" y="12602"/>
                  <a:pt x="13065" y="12599"/>
                </a:cubicBezTo>
                <a:cubicBezTo>
                  <a:pt x="13060" y="12575"/>
                  <a:pt x="13056" y="12548"/>
                  <a:pt x="13042" y="12531"/>
                </a:cubicBezTo>
                <a:cubicBezTo>
                  <a:pt x="13036" y="12522"/>
                  <a:pt x="13025" y="12510"/>
                  <a:pt x="13025" y="12494"/>
                </a:cubicBezTo>
                <a:cubicBezTo>
                  <a:pt x="13025" y="12484"/>
                  <a:pt x="13026" y="12476"/>
                  <a:pt x="13026" y="12466"/>
                </a:cubicBezTo>
                <a:cubicBezTo>
                  <a:pt x="13024" y="12453"/>
                  <a:pt x="13014" y="12445"/>
                  <a:pt x="13004" y="12442"/>
                </a:cubicBezTo>
                <a:cubicBezTo>
                  <a:pt x="13004" y="12429"/>
                  <a:pt x="13014" y="12415"/>
                  <a:pt x="13022" y="12419"/>
                </a:cubicBezTo>
                <a:cubicBezTo>
                  <a:pt x="13024" y="12419"/>
                  <a:pt x="13028" y="12422"/>
                  <a:pt x="13031" y="12422"/>
                </a:cubicBezTo>
                <a:cubicBezTo>
                  <a:pt x="13040" y="12422"/>
                  <a:pt x="13042" y="12401"/>
                  <a:pt x="13040" y="12388"/>
                </a:cubicBezTo>
                <a:lnTo>
                  <a:pt x="13087" y="12357"/>
                </a:lnTo>
                <a:cubicBezTo>
                  <a:pt x="13091" y="12354"/>
                  <a:pt x="13093" y="12354"/>
                  <a:pt x="13097" y="12354"/>
                </a:cubicBezTo>
                <a:cubicBezTo>
                  <a:pt x="13103" y="12354"/>
                  <a:pt x="13107" y="12357"/>
                  <a:pt x="13111" y="12357"/>
                </a:cubicBezTo>
                <a:cubicBezTo>
                  <a:pt x="13117" y="12357"/>
                  <a:pt x="13122" y="12339"/>
                  <a:pt x="13131" y="12339"/>
                </a:cubicBezTo>
                <a:cubicBezTo>
                  <a:pt x="13135" y="12339"/>
                  <a:pt x="13137" y="12348"/>
                  <a:pt x="13140" y="12351"/>
                </a:cubicBezTo>
                <a:cubicBezTo>
                  <a:pt x="13158" y="12385"/>
                  <a:pt x="13174" y="12419"/>
                  <a:pt x="13188" y="12453"/>
                </a:cubicBezTo>
                <a:cubicBezTo>
                  <a:pt x="13192" y="12457"/>
                  <a:pt x="13194" y="12463"/>
                  <a:pt x="13194" y="12469"/>
                </a:cubicBezTo>
                <a:cubicBezTo>
                  <a:pt x="13196" y="12479"/>
                  <a:pt x="13191" y="12488"/>
                  <a:pt x="13191" y="12497"/>
                </a:cubicBezTo>
                <a:cubicBezTo>
                  <a:pt x="13191" y="12528"/>
                  <a:pt x="13220" y="12544"/>
                  <a:pt x="13224" y="12575"/>
                </a:cubicBezTo>
                <a:cubicBezTo>
                  <a:pt x="13224" y="12587"/>
                  <a:pt x="13224" y="12596"/>
                  <a:pt x="13228" y="12599"/>
                </a:cubicBezTo>
                <a:cubicBezTo>
                  <a:pt x="13235" y="12606"/>
                  <a:pt x="13244" y="12596"/>
                  <a:pt x="13253" y="12596"/>
                </a:cubicBezTo>
                <a:cubicBezTo>
                  <a:pt x="13271" y="12596"/>
                  <a:pt x="13275" y="12637"/>
                  <a:pt x="13293" y="12643"/>
                </a:cubicBezTo>
                <a:cubicBezTo>
                  <a:pt x="13297" y="12646"/>
                  <a:pt x="13301" y="12643"/>
                  <a:pt x="13309" y="12647"/>
                </a:cubicBezTo>
                <a:cubicBezTo>
                  <a:pt x="13317" y="12650"/>
                  <a:pt x="13323" y="12665"/>
                  <a:pt x="13329" y="12671"/>
                </a:cubicBezTo>
                <a:cubicBezTo>
                  <a:pt x="13336" y="12678"/>
                  <a:pt x="13346" y="12688"/>
                  <a:pt x="13353" y="12678"/>
                </a:cubicBezTo>
                <a:cubicBezTo>
                  <a:pt x="13355" y="12692"/>
                  <a:pt x="13355" y="12701"/>
                  <a:pt x="13358" y="12715"/>
                </a:cubicBezTo>
                <a:cubicBezTo>
                  <a:pt x="13373" y="12705"/>
                  <a:pt x="13391" y="12705"/>
                  <a:pt x="13404" y="12715"/>
                </a:cubicBezTo>
                <a:cubicBezTo>
                  <a:pt x="13418" y="12726"/>
                  <a:pt x="13430" y="12739"/>
                  <a:pt x="13442" y="12733"/>
                </a:cubicBezTo>
                <a:cubicBezTo>
                  <a:pt x="13446" y="12730"/>
                  <a:pt x="13448" y="12721"/>
                  <a:pt x="13452" y="12718"/>
                </a:cubicBezTo>
                <a:cubicBezTo>
                  <a:pt x="13459" y="12712"/>
                  <a:pt x="13466" y="12711"/>
                  <a:pt x="13472" y="12708"/>
                </a:cubicBezTo>
                <a:cubicBezTo>
                  <a:pt x="13479" y="12705"/>
                  <a:pt x="13483" y="12692"/>
                  <a:pt x="13479" y="12681"/>
                </a:cubicBezTo>
                <a:cubicBezTo>
                  <a:pt x="13497" y="12681"/>
                  <a:pt x="13513" y="12678"/>
                  <a:pt x="13530" y="12678"/>
                </a:cubicBezTo>
                <a:cubicBezTo>
                  <a:pt x="13535" y="12678"/>
                  <a:pt x="13539" y="12677"/>
                  <a:pt x="13543" y="12681"/>
                </a:cubicBezTo>
                <a:cubicBezTo>
                  <a:pt x="13552" y="12687"/>
                  <a:pt x="13555" y="12705"/>
                  <a:pt x="13559" y="12718"/>
                </a:cubicBezTo>
                <a:cubicBezTo>
                  <a:pt x="13564" y="12733"/>
                  <a:pt x="13572" y="12739"/>
                  <a:pt x="13577" y="12752"/>
                </a:cubicBezTo>
                <a:cubicBezTo>
                  <a:pt x="13579" y="12767"/>
                  <a:pt x="13579" y="12780"/>
                  <a:pt x="13581" y="12793"/>
                </a:cubicBezTo>
                <a:cubicBezTo>
                  <a:pt x="13584" y="12808"/>
                  <a:pt x="13592" y="12817"/>
                  <a:pt x="13599" y="12811"/>
                </a:cubicBezTo>
                <a:cubicBezTo>
                  <a:pt x="13620" y="12832"/>
                  <a:pt x="13648" y="12818"/>
                  <a:pt x="13674" y="12821"/>
                </a:cubicBezTo>
                <a:cubicBezTo>
                  <a:pt x="13694" y="12824"/>
                  <a:pt x="13713" y="12842"/>
                  <a:pt x="13734" y="12842"/>
                </a:cubicBezTo>
                <a:cubicBezTo>
                  <a:pt x="13748" y="12842"/>
                  <a:pt x="13761" y="12839"/>
                  <a:pt x="13774" y="12842"/>
                </a:cubicBezTo>
                <a:cubicBezTo>
                  <a:pt x="13790" y="12848"/>
                  <a:pt x="13804" y="12866"/>
                  <a:pt x="13818" y="12869"/>
                </a:cubicBezTo>
                <a:cubicBezTo>
                  <a:pt x="13830" y="12873"/>
                  <a:pt x="13841" y="12869"/>
                  <a:pt x="13850" y="12861"/>
                </a:cubicBezTo>
                <a:cubicBezTo>
                  <a:pt x="13876" y="12851"/>
                  <a:pt x="13903" y="12848"/>
                  <a:pt x="13929" y="12845"/>
                </a:cubicBezTo>
                <a:cubicBezTo>
                  <a:pt x="13934" y="12845"/>
                  <a:pt x="13937" y="12845"/>
                  <a:pt x="13941" y="12848"/>
                </a:cubicBezTo>
                <a:lnTo>
                  <a:pt x="13950" y="12861"/>
                </a:lnTo>
                <a:cubicBezTo>
                  <a:pt x="13960" y="12879"/>
                  <a:pt x="13978" y="12869"/>
                  <a:pt x="13992" y="12861"/>
                </a:cubicBezTo>
                <a:cubicBezTo>
                  <a:pt x="14010" y="12855"/>
                  <a:pt x="14029" y="12855"/>
                  <a:pt x="14047" y="12861"/>
                </a:cubicBezTo>
                <a:cubicBezTo>
                  <a:pt x="14054" y="12866"/>
                  <a:pt x="14061" y="12869"/>
                  <a:pt x="14067" y="12861"/>
                </a:cubicBezTo>
                <a:cubicBezTo>
                  <a:pt x="14071" y="12858"/>
                  <a:pt x="14073" y="12848"/>
                  <a:pt x="14078" y="12845"/>
                </a:cubicBezTo>
                <a:cubicBezTo>
                  <a:pt x="14085" y="12838"/>
                  <a:pt x="14093" y="12839"/>
                  <a:pt x="14100" y="12842"/>
                </a:cubicBezTo>
                <a:cubicBezTo>
                  <a:pt x="14127" y="12852"/>
                  <a:pt x="14151" y="12866"/>
                  <a:pt x="14173" y="12889"/>
                </a:cubicBezTo>
                <a:cubicBezTo>
                  <a:pt x="14178" y="12895"/>
                  <a:pt x="14184" y="12903"/>
                  <a:pt x="14186" y="12910"/>
                </a:cubicBezTo>
                <a:cubicBezTo>
                  <a:pt x="14189" y="12916"/>
                  <a:pt x="14189" y="12923"/>
                  <a:pt x="14191" y="12930"/>
                </a:cubicBezTo>
                <a:cubicBezTo>
                  <a:pt x="14196" y="12951"/>
                  <a:pt x="14214" y="12964"/>
                  <a:pt x="14209" y="12988"/>
                </a:cubicBezTo>
                <a:cubicBezTo>
                  <a:pt x="14209" y="12995"/>
                  <a:pt x="14204" y="13001"/>
                  <a:pt x="14206" y="13009"/>
                </a:cubicBezTo>
                <a:cubicBezTo>
                  <a:pt x="14208" y="13019"/>
                  <a:pt x="14218" y="13019"/>
                  <a:pt x="14226" y="13019"/>
                </a:cubicBezTo>
                <a:cubicBezTo>
                  <a:pt x="14244" y="13022"/>
                  <a:pt x="14251" y="13053"/>
                  <a:pt x="14262" y="13073"/>
                </a:cubicBezTo>
                <a:cubicBezTo>
                  <a:pt x="14280" y="13100"/>
                  <a:pt x="14306" y="13100"/>
                  <a:pt x="14331" y="13107"/>
                </a:cubicBezTo>
                <a:cubicBezTo>
                  <a:pt x="14339" y="13107"/>
                  <a:pt x="14349" y="13115"/>
                  <a:pt x="14349" y="13128"/>
                </a:cubicBezTo>
                <a:cubicBezTo>
                  <a:pt x="14349" y="13141"/>
                  <a:pt x="14337" y="13149"/>
                  <a:pt x="14329" y="13149"/>
                </a:cubicBezTo>
                <a:cubicBezTo>
                  <a:pt x="14315" y="13152"/>
                  <a:pt x="14302" y="13152"/>
                  <a:pt x="14287" y="13155"/>
                </a:cubicBezTo>
                <a:cubicBezTo>
                  <a:pt x="14285" y="13155"/>
                  <a:pt x="14282" y="13156"/>
                  <a:pt x="14282" y="13159"/>
                </a:cubicBezTo>
                <a:cubicBezTo>
                  <a:pt x="14277" y="13162"/>
                  <a:pt x="14280" y="13177"/>
                  <a:pt x="14284" y="13184"/>
                </a:cubicBezTo>
                <a:cubicBezTo>
                  <a:pt x="14288" y="13192"/>
                  <a:pt x="14295" y="13190"/>
                  <a:pt x="14299" y="13196"/>
                </a:cubicBezTo>
                <a:cubicBezTo>
                  <a:pt x="14304" y="13203"/>
                  <a:pt x="14305" y="13217"/>
                  <a:pt x="14297" y="13217"/>
                </a:cubicBezTo>
                <a:cubicBezTo>
                  <a:pt x="14303" y="13227"/>
                  <a:pt x="14305" y="13231"/>
                  <a:pt x="14311" y="13234"/>
                </a:cubicBezTo>
                <a:cubicBezTo>
                  <a:pt x="14315" y="13237"/>
                  <a:pt x="14317" y="13237"/>
                  <a:pt x="14321" y="13237"/>
                </a:cubicBezTo>
                <a:cubicBezTo>
                  <a:pt x="14341" y="13246"/>
                  <a:pt x="14353" y="13281"/>
                  <a:pt x="14373" y="13299"/>
                </a:cubicBezTo>
                <a:cubicBezTo>
                  <a:pt x="14386" y="13312"/>
                  <a:pt x="14402" y="13315"/>
                  <a:pt x="14418" y="13320"/>
                </a:cubicBezTo>
                <a:cubicBezTo>
                  <a:pt x="14422" y="13320"/>
                  <a:pt x="14426" y="13323"/>
                  <a:pt x="14430" y="13320"/>
                </a:cubicBezTo>
                <a:cubicBezTo>
                  <a:pt x="14436" y="13315"/>
                  <a:pt x="14440" y="13308"/>
                  <a:pt x="14446" y="13302"/>
                </a:cubicBezTo>
                <a:cubicBezTo>
                  <a:pt x="14453" y="13295"/>
                  <a:pt x="14463" y="13297"/>
                  <a:pt x="14468" y="13285"/>
                </a:cubicBezTo>
                <a:cubicBezTo>
                  <a:pt x="14474" y="13279"/>
                  <a:pt x="14470" y="13267"/>
                  <a:pt x="14472" y="13258"/>
                </a:cubicBezTo>
                <a:cubicBezTo>
                  <a:pt x="14472" y="13237"/>
                  <a:pt x="14481" y="13220"/>
                  <a:pt x="14490" y="13205"/>
                </a:cubicBezTo>
                <a:cubicBezTo>
                  <a:pt x="14492" y="13205"/>
                  <a:pt x="14493" y="13203"/>
                  <a:pt x="14495" y="13203"/>
                </a:cubicBezTo>
                <a:cubicBezTo>
                  <a:pt x="14497" y="13203"/>
                  <a:pt x="14499" y="13205"/>
                  <a:pt x="14499" y="13205"/>
                </a:cubicBezTo>
                <a:cubicBezTo>
                  <a:pt x="14513" y="13230"/>
                  <a:pt x="14519" y="13265"/>
                  <a:pt x="14517" y="13299"/>
                </a:cubicBezTo>
                <a:cubicBezTo>
                  <a:pt x="14517" y="13305"/>
                  <a:pt x="14515" y="13311"/>
                  <a:pt x="14517" y="13323"/>
                </a:cubicBezTo>
                <a:cubicBezTo>
                  <a:pt x="14519" y="13333"/>
                  <a:pt x="14524" y="13339"/>
                  <a:pt x="14528" y="13346"/>
                </a:cubicBezTo>
                <a:cubicBezTo>
                  <a:pt x="14537" y="13367"/>
                  <a:pt x="14539" y="13391"/>
                  <a:pt x="14539" y="13411"/>
                </a:cubicBezTo>
                <a:cubicBezTo>
                  <a:pt x="14539" y="13435"/>
                  <a:pt x="14537" y="13460"/>
                  <a:pt x="14533" y="13479"/>
                </a:cubicBezTo>
                <a:cubicBezTo>
                  <a:pt x="14533" y="13489"/>
                  <a:pt x="14530" y="13500"/>
                  <a:pt x="14533" y="13510"/>
                </a:cubicBezTo>
                <a:cubicBezTo>
                  <a:pt x="14535" y="13537"/>
                  <a:pt x="14553" y="13557"/>
                  <a:pt x="14547" y="13581"/>
                </a:cubicBezTo>
                <a:cubicBezTo>
                  <a:pt x="14545" y="13591"/>
                  <a:pt x="14541" y="13602"/>
                  <a:pt x="14539" y="13612"/>
                </a:cubicBezTo>
                <a:cubicBezTo>
                  <a:pt x="14539" y="13619"/>
                  <a:pt x="14539" y="13629"/>
                  <a:pt x="14542" y="13637"/>
                </a:cubicBezTo>
                <a:cubicBezTo>
                  <a:pt x="14546" y="13660"/>
                  <a:pt x="14555" y="13687"/>
                  <a:pt x="14564" y="13708"/>
                </a:cubicBezTo>
                <a:cubicBezTo>
                  <a:pt x="14568" y="13721"/>
                  <a:pt x="14575" y="13734"/>
                  <a:pt x="14570" y="13749"/>
                </a:cubicBezTo>
                <a:cubicBezTo>
                  <a:pt x="14582" y="13755"/>
                  <a:pt x="14588" y="13774"/>
                  <a:pt x="14592" y="13790"/>
                </a:cubicBezTo>
                <a:cubicBezTo>
                  <a:pt x="14594" y="13800"/>
                  <a:pt x="14598" y="13814"/>
                  <a:pt x="14598" y="13827"/>
                </a:cubicBezTo>
                <a:cubicBezTo>
                  <a:pt x="14602" y="13867"/>
                  <a:pt x="14616" y="13902"/>
                  <a:pt x="14632" y="13933"/>
                </a:cubicBezTo>
                <a:cubicBezTo>
                  <a:pt x="14636" y="13939"/>
                  <a:pt x="14639" y="13947"/>
                  <a:pt x="14639" y="13957"/>
                </a:cubicBezTo>
                <a:cubicBezTo>
                  <a:pt x="14639" y="13966"/>
                  <a:pt x="14632" y="13982"/>
                  <a:pt x="14634" y="13991"/>
                </a:cubicBezTo>
                <a:cubicBezTo>
                  <a:pt x="14639" y="14011"/>
                  <a:pt x="14663" y="14001"/>
                  <a:pt x="14670" y="14022"/>
                </a:cubicBezTo>
                <a:cubicBezTo>
                  <a:pt x="14674" y="14035"/>
                  <a:pt x="14668" y="14048"/>
                  <a:pt x="14666" y="14063"/>
                </a:cubicBezTo>
                <a:cubicBezTo>
                  <a:pt x="14663" y="14079"/>
                  <a:pt x="14668" y="14093"/>
                  <a:pt x="14670" y="14110"/>
                </a:cubicBezTo>
                <a:cubicBezTo>
                  <a:pt x="14677" y="14144"/>
                  <a:pt x="14685" y="14181"/>
                  <a:pt x="14705" y="14206"/>
                </a:cubicBezTo>
                <a:cubicBezTo>
                  <a:pt x="14711" y="14209"/>
                  <a:pt x="14715" y="14216"/>
                  <a:pt x="14715" y="14222"/>
                </a:cubicBezTo>
                <a:cubicBezTo>
                  <a:pt x="14717" y="14230"/>
                  <a:pt x="14715" y="14240"/>
                  <a:pt x="14715" y="14246"/>
                </a:cubicBezTo>
                <a:cubicBezTo>
                  <a:pt x="14711" y="14280"/>
                  <a:pt x="14715" y="14315"/>
                  <a:pt x="14719" y="14349"/>
                </a:cubicBezTo>
                <a:cubicBezTo>
                  <a:pt x="14721" y="14367"/>
                  <a:pt x="14723" y="14380"/>
                  <a:pt x="14726" y="14396"/>
                </a:cubicBezTo>
                <a:cubicBezTo>
                  <a:pt x="14730" y="14424"/>
                  <a:pt x="14731" y="14451"/>
                  <a:pt x="14745" y="14472"/>
                </a:cubicBezTo>
                <a:cubicBezTo>
                  <a:pt x="14754" y="14485"/>
                  <a:pt x="14763" y="14492"/>
                  <a:pt x="14774" y="14495"/>
                </a:cubicBezTo>
                <a:cubicBezTo>
                  <a:pt x="14790" y="14502"/>
                  <a:pt x="14808" y="14507"/>
                  <a:pt x="14824" y="14502"/>
                </a:cubicBezTo>
                <a:cubicBezTo>
                  <a:pt x="14828" y="14502"/>
                  <a:pt x="14832" y="14502"/>
                  <a:pt x="14836" y="14495"/>
                </a:cubicBezTo>
                <a:cubicBezTo>
                  <a:pt x="14845" y="14486"/>
                  <a:pt x="14844" y="14466"/>
                  <a:pt x="14850" y="14455"/>
                </a:cubicBezTo>
                <a:cubicBezTo>
                  <a:pt x="14857" y="14447"/>
                  <a:pt x="14870" y="14448"/>
                  <a:pt x="14876" y="14435"/>
                </a:cubicBezTo>
                <a:cubicBezTo>
                  <a:pt x="14880" y="14423"/>
                  <a:pt x="14879" y="14411"/>
                  <a:pt x="14879" y="14396"/>
                </a:cubicBezTo>
                <a:cubicBezTo>
                  <a:pt x="14881" y="14367"/>
                  <a:pt x="14905" y="14355"/>
                  <a:pt x="14919" y="14332"/>
                </a:cubicBezTo>
                <a:cubicBezTo>
                  <a:pt x="14935" y="14305"/>
                  <a:pt x="14939" y="14264"/>
                  <a:pt x="14945" y="14227"/>
                </a:cubicBezTo>
                <a:cubicBezTo>
                  <a:pt x="14947" y="14219"/>
                  <a:pt x="14947" y="14209"/>
                  <a:pt x="14949" y="14202"/>
                </a:cubicBezTo>
                <a:cubicBezTo>
                  <a:pt x="14954" y="14188"/>
                  <a:pt x="14961" y="14175"/>
                  <a:pt x="14967" y="14165"/>
                </a:cubicBezTo>
                <a:cubicBezTo>
                  <a:pt x="14976" y="14151"/>
                  <a:pt x="14985" y="14134"/>
                  <a:pt x="14992" y="14113"/>
                </a:cubicBezTo>
                <a:cubicBezTo>
                  <a:pt x="14996" y="14094"/>
                  <a:pt x="14998" y="14069"/>
                  <a:pt x="14989" y="14056"/>
                </a:cubicBezTo>
                <a:cubicBezTo>
                  <a:pt x="14985" y="14045"/>
                  <a:pt x="14976" y="14039"/>
                  <a:pt x="14972" y="14029"/>
                </a:cubicBezTo>
                <a:cubicBezTo>
                  <a:pt x="14961" y="14005"/>
                  <a:pt x="14967" y="13966"/>
                  <a:pt x="14963" y="13936"/>
                </a:cubicBezTo>
                <a:cubicBezTo>
                  <a:pt x="14963" y="13929"/>
                  <a:pt x="14955" y="13926"/>
                  <a:pt x="14955" y="13933"/>
                </a:cubicBezTo>
                <a:cubicBezTo>
                  <a:pt x="14949" y="13917"/>
                  <a:pt x="14949" y="13892"/>
                  <a:pt x="14955" y="13879"/>
                </a:cubicBezTo>
                <a:cubicBezTo>
                  <a:pt x="14961" y="13867"/>
                  <a:pt x="14969" y="13855"/>
                  <a:pt x="14965" y="13845"/>
                </a:cubicBezTo>
                <a:cubicBezTo>
                  <a:pt x="14965" y="13840"/>
                  <a:pt x="14963" y="13837"/>
                  <a:pt x="14961" y="13834"/>
                </a:cubicBezTo>
                <a:cubicBezTo>
                  <a:pt x="14958" y="13824"/>
                  <a:pt x="14968" y="13814"/>
                  <a:pt x="14974" y="13807"/>
                </a:cubicBezTo>
                <a:cubicBezTo>
                  <a:pt x="14996" y="13793"/>
                  <a:pt x="15020" y="13786"/>
                  <a:pt x="15040" y="13765"/>
                </a:cubicBezTo>
                <a:cubicBezTo>
                  <a:pt x="15044" y="13762"/>
                  <a:pt x="15047" y="13758"/>
                  <a:pt x="15052" y="13755"/>
                </a:cubicBezTo>
                <a:cubicBezTo>
                  <a:pt x="15054" y="13749"/>
                  <a:pt x="15056" y="13739"/>
                  <a:pt x="15058" y="13731"/>
                </a:cubicBezTo>
                <a:cubicBezTo>
                  <a:pt x="15063" y="13722"/>
                  <a:pt x="15071" y="13714"/>
                  <a:pt x="15076" y="13705"/>
                </a:cubicBezTo>
                <a:cubicBezTo>
                  <a:pt x="15078" y="13700"/>
                  <a:pt x="15078" y="13694"/>
                  <a:pt x="15081" y="13687"/>
                </a:cubicBezTo>
                <a:cubicBezTo>
                  <a:pt x="15083" y="13678"/>
                  <a:pt x="15089" y="13671"/>
                  <a:pt x="15097" y="13668"/>
                </a:cubicBezTo>
                <a:cubicBezTo>
                  <a:pt x="15103" y="13663"/>
                  <a:pt x="15111" y="13671"/>
                  <a:pt x="15116" y="13681"/>
                </a:cubicBezTo>
                <a:cubicBezTo>
                  <a:pt x="15116" y="13684"/>
                  <a:pt x="15118" y="13687"/>
                  <a:pt x="15120" y="13687"/>
                </a:cubicBezTo>
                <a:cubicBezTo>
                  <a:pt x="15123" y="13687"/>
                  <a:pt x="15122" y="13684"/>
                  <a:pt x="15125" y="13684"/>
                </a:cubicBezTo>
                <a:cubicBezTo>
                  <a:pt x="15137" y="13656"/>
                  <a:pt x="15149" y="13623"/>
                  <a:pt x="15167" y="13603"/>
                </a:cubicBezTo>
                <a:cubicBezTo>
                  <a:pt x="15173" y="13595"/>
                  <a:pt x="15180" y="13588"/>
                  <a:pt x="15184" y="13581"/>
                </a:cubicBezTo>
                <a:cubicBezTo>
                  <a:pt x="15189" y="13575"/>
                  <a:pt x="15194" y="13561"/>
                  <a:pt x="15194" y="13551"/>
                </a:cubicBezTo>
                <a:cubicBezTo>
                  <a:pt x="15194" y="13544"/>
                  <a:pt x="15191" y="13541"/>
                  <a:pt x="15191" y="13534"/>
                </a:cubicBezTo>
                <a:cubicBezTo>
                  <a:pt x="15191" y="13520"/>
                  <a:pt x="15198" y="13513"/>
                  <a:pt x="15204" y="13507"/>
                </a:cubicBezTo>
                <a:cubicBezTo>
                  <a:pt x="15214" y="13497"/>
                  <a:pt x="15220" y="13489"/>
                  <a:pt x="15228" y="13479"/>
                </a:cubicBezTo>
                <a:cubicBezTo>
                  <a:pt x="15228" y="13460"/>
                  <a:pt x="15244" y="13445"/>
                  <a:pt x="15258" y="13445"/>
                </a:cubicBezTo>
                <a:cubicBezTo>
                  <a:pt x="15271" y="13445"/>
                  <a:pt x="15289" y="13445"/>
                  <a:pt x="15297" y="13432"/>
                </a:cubicBezTo>
                <a:cubicBezTo>
                  <a:pt x="15305" y="13420"/>
                  <a:pt x="15308" y="13403"/>
                  <a:pt x="15313" y="13391"/>
                </a:cubicBezTo>
                <a:cubicBezTo>
                  <a:pt x="15320" y="13382"/>
                  <a:pt x="15329" y="13380"/>
                  <a:pt x="15335" y="13370"/>
                </a:cubicBezTo>
                <a:cubicBezTo>
                  <a:pt x="15342" y="13364"/>
                  <a:pt x="15344" y="13354"/>
                  <a:pt x="15347" y="13343"/>
                </a:cubicBezTo>
                <a:cubicBezTo>
                  <a:pt x="15351" y="13323"/>
                  <a:pt x="15357" y="13305"/>
                  <a:pt x="15362" y="13285"/>
                </a:cubicBezTo>
                <a:cubicBezTo>
                  <a:pt x="15362" y="13280"/>
                  <a:pt x="15364" y="13277"/>
                  <a:pt x="15362" y="13274"/>
                </a:cubicBezTo>
                <a:cubicBezTo>
                  <a:pt x="15362" y="13271"/>
                  <a:pt x="15357" y="13271"/>
                  <a:pt x="15357" y="13268"/>
                </a:cubicBezTo>
                <a:cubicBezTo>
                  <a:pt x="15353" y="13261"/>
                  <a:pt x="15351" y="13252"/>
                  <a:pt x="15355" y="13240"/>
                </a:cubicBezTo>
                <a:cubicBezTo>
                  <a:pt x="15357" y="13231"/>
                  <a:pt x="15362" y="13226"/>
                  <a:pt x="15366" y="13217"/>
                </a:cubicBezTo>
                <a:cubicBezTo>
                  <a:pt x="15371" y="13211"/>
                  <a:pt x="15373" y="13206"/>
                  <a:pt x="15378" y="13203"/>
                </a:cubicBezTo>
                <a:cubicBezTo>
                  <a:pt x="15384" y="13199"/>
                  <a:pt x="15391" y="13199"/>
                  <a:pt x="15397" y="13199"/>
                </a:cubicBezTo>
                <a:cubicBezTo>
                  <a:pt x="15417" y="13202"/>
                  <a:pt x="15438" y="13202"/>
                  <a:pt x="15457" y="13205"/>
                </a:cubicBezTo>
                <a:cubicBezTo>
                  <a:pt x="15471" y="13205"/>
                  <a:pt x="15484" y="13209"/>
                  <a:pt x="15497" y="13203"/>
                </a:cubicBezTo>
                <a:cubicBezTo>
                  <a:pt x="15504" y="13199"/>
                  <a:pt x="15511" y="13193"/>
                  <a:pt x="15517" y="13193"/>
                </a:cubicBezTo>
                <a:cubicBezTo>
                  <a:pt x="15527" y="13189"/>
                  <a:pt x="15537" y="13193"/>
                  <a:pt x="15546" y="13196"/>
                </a:cubicBezTo>
                <a:cubicBezTo>
                  <a:pt x="15555" y="13200"/>
                  <a:pt x="15566" y="13200"/>
                  <a:pt x="15575" y="13196"/>
                </a:cubicBezTo>
                <a:cubicBezTo>
                  <a:pt x="15582" y="13196"/>
                  <a:pt x="15586" y="13193"/>
                  <a:pt x="15590" y="13190"/>
                </a:cubicBezTo>
                <a:cubicBezTo>
                  <a:pt x="15595" y="13183"/>
                  <a:pt x="15595" y="13172"/>
                  <a:pt x="15597" y="13165"/>
                </a:cubicBezTo>
                <a:cubicBezTo>
                  <a:pt x="15604" y="13146"/>
                  <a:pt x="15622" y="13138"/>
                  <a:pt x="15634" y="13138"/>
                </a:cubicBezTo>
                <a:cubicBezTo>
                  <a:pt x="15642" y="13138"/>
                  <a:pt x="15648" y="13134"/>
                  <a:pt x="15652" y="13140"/>
                </a:cubicBezTo>
                <a:cubicBezTo>
                  <a:pt x="15656" y="13145"/>
                  <a:pt x="15658" y="13149"/>
                  <a:pt x="15661" y="13155"/>
                </a:cubicBezTo>
                <a:cubicBezTo>
                  <a:pt x="15670" y="13171"/>
                  <a:pt x="15677" y="13189"/>
                  <a:pt x="15681" y="13205"/>
                </a:cubicBezTo>
                <a:cubicBezTo>
                  <a:pt x="15683" y="13214"/>
                  <a:pt x="15686" y="13224"/>
                  <a:pt x="15681" y="13230"/>
                </a:cubicBezTo>
                <a:cubicBezTo>
                  <a:pt x="15679" y="13233"/>
                  <a:pt x="15674" y="13237"/>
                  <a:pt x="15670" y="13240"/>
                </a:cubicBezTo>
                <a:cubicBezTo>
                  <a:pt x="15652" y="13255"/>
                  <a:pt x="15652" y="13299"/>
                  <a:pt x="15668" y="13312"/>
                </a:cubicBezTo>
                <a:cubicBezTo>
                  <a:pt x="15675" y="13320"/>
                  <a:pt x="15683" y="13319"/>
                  <a:pt x="15690" y="13323"/>
                </a:cubicBezTo>
                <a:cubicBezTo>
                  <a:pt x="15703" y="13329"/>
                  <a:pt x="15713" y="13349"/>
                  <a:pt x="15715" y="13370"/>
                </a:cubicBezTo>
                <a:cubicBezTo>
                  <a:pt x="15715" y="13380"/>
                  <a:pt x="15715" y="13386"/>
                  <a:pt x="15719" y="13394"/>
                </a:cubicBezTo>
                <a:cubicBezTo>
                  <a:pt x="15723" y="13407"/>
                  <a:pt x="15737" y="13408"/>
                  <a:pt x="15745" y="13414"/>
                </a:cubicBezTo>
                <a:cubicBezTo>
                  <a:pt x="15769" y="13432"/>
                  <a:pt x="15761" y="13493"/>
                  <a:pt x="15783" y="13516"/>
                </a:cubicBezTo>
                <a:cubicBezTo>
                  <a:pt x="15792" y="13527"/>
                  <a:pt x="15806" y="13528"/>
                  <a:pt x="15814" y="13541"/>
                </a:cubicBezTo>
                <a:cubicBezTo>
                  <a:pt x="15824" y="13554"/>
                  <a:pt x="15824" y="13578"/>
                  <a:pt x="15821" y="13599"/>
                </a:cubicBezTo>
                <a:cubicBezTo>
                  <a:pt x="15816" y="13619"/>
                  <a:pt x="15812" y="13637"/>
                  <a:pt x="15810" y="13656"/>
                </a:cubicBezTo>
                <a:lnTo>
                  <a:pt x="15810" y="13684"/>
                </a:lnTo>
                <a:cubicBezTo>
                  <a:pt x="15808" y="13693"/>
                  <a:pt x="15804" y="13700"/>
                  <a:pt x="15796" y="13700"/>
                </a:cubicBezTo>
                <a:cubicBezTo>
                  <a:pt x="15794" y="13705"/>
                  <a:pt x="15792" y="13700"/>
                  <a:pt x="15792" y="13705"/>
                </a:cubicBezTo>
                <a:cubicBezTo>
                  <a:pt x="15790" y="13724"/>
                  <a:pt x="15788" y="13745"/>
                  <a:pt x="15790" y="13762"/>
                </a:cubicBezTo>
                <a:cubicBezTo>
                  <a:pt x="15792" y="13783"/>
                  <a:pt x="15801" y="13799"/>
                  <a:pt x="15812" y="13807"/>
                </a:cubicBezTo>
                <a:cubicBezTo>
                  <a:pt x="15818" y="13811"/>
                  <a:pt x="15826" y="13814"/>
                  <a:pt x="15832" y="13814"/>
                </a:cubicBezTo>
                <a:cubicBezTo>
                  <a:pt x="15846" y="13817"/>
                  <a:pt x="15858" y="13817"/>
                  <a:pt x="15872" y="13820"/>
                </a:cubicBezTo>
                <a:cubicBezTo>
                  <a:pt x="15876" y="13802"/>
                  <a:pt x="15881" y="13786"/>
                  <a:pt x="15885" y="13773"/>
                </a:cubicBezTo>
                <a:cubicBezTo>
                  <a:pt x="15887" y="13769"/>
                  <a:pt x="15887" y="13762"/>
                  <a:pt x="15887" y="13759"/>
                </a:cubicBezTo>
                <a:cubicBezTo>
                  <a:pt x="15887" y="13752"/>
                  <a:pt x="15885" y="13746"/>
                  <a:pt x="15885" y="13740"/>
                </a:cubicBezTo>
                <a:cubicBezTo>
                  <a:pt x="15887" y="13731"/>
                  <a:pt x="15895" y="13728"/>
                  <a:pt x="15899" y="13728"/>
                </a:cubicBezTo>
                <a:cubicBezTo>
                  <a:pt x="15909" y="13728"/>
                  <a:pt x="15921" y="13731"/>
                  <a:pt x="15932" y="13728"/>
                </a:cubicBezTo>
                <a:cubicBezTo>
                  <a:pt x="15939" y="13724"/>
                  <a:pt x="15947" y="13718"/>
                  <a:pt x="15954" y="13718"/>
                </a:cubicBezTo>
                <a:cubicBezTo>
                  <a:pt x="15961" y="13715"/>
                  <a:pt x="15968" y="13718"/>
                  <a:pt x="15974" y="13718"/>
                </a:cubicBezTo>
                <a:cubicBezTo>
                  <a:pt x="15988" y="13718"/>
                  <a:pt x="16003" y="13721"/>
                  <a:pt x="16016" y="13721"/>
                </a:cubicBezTo>
                <a:cubicBezTo>
                  <a:pt x="16023" y="13739"/>
                  <a:pt x="16018" y="13762"/>
                  <a:pt x="16012" y="13780"/>
                </a:cubicBezTo>
                <a:cubicBezTo>
                  <a:pt x="16008" y="13799"/>
                  <a:pt x="16000" y="13820"/>
                  <a:pt x="16008" y="13837"/>
                </a:cubicBezTo>
                <a:cubicBezTo>
                  <a:pt x="16010" y="13845"/>
                  <a:pt x="16012" y="13848"/>
                  <a:pt x="16016" y="13855"/>
                </a:cubicBezTo>
                <a:cubicBezTo>
                  <a:pt x="16032" y="13889"/>
                  <a:pt x="16028" y="13939"/>
                  <a:pt x="16045" y="13970"/>
                </a:cubicBezTo>
                <a:cubicBezTo>
                  <a:pt x="16054" y="13985"/>
                  <a:pt x="16065" y="13994"/>
                  <a:pt x="16067" y="14011"/>
                </a:cubicBezTo>
                <a:cubicBezTo>
                  <a:pt x="16069" y="14035"/>
                  <a:pt x="16054" y="14053"/>
                  <a:pt x="16052" y="14076"/>
                </a:cubicBezTo>
                <a:lnTo>
                  <a:pt x="16052" y="14100"/>
                </a:lnTo>
                <a:cubicBezTo>
                  <a:pt x="16052" y="14107"/>
                  <a:pt x="16050" y="14117"/>
                  <a:pt x="16045" y="14122"/>
                </a:cubicBezTo>
                <a:cubicBezTo>
                  <a:pt x="16041" y="14125"/>
                  <a:pt x="16032" y="14116"/>
                  <a:pt x="16027" y="14124"/>
                </a:cubicBezTo>
                <a:cubicBezTo>
                  <a:pt x="16025" y="14128"/>
                  <a:pt x="16026" y="14134"/>
                  <a:pt x="16026" y="14141"/>
                </a:cubicBezTo>
                <a:cubicBezTo>
                  <a:pt x="16028" y="14162"/>
                  <a:pt x="16032" y="14181"/>
                  <a:pt x="16034" y="14202"/>
                </a:cubicBezTo>
                <a:cubicBezTo>
                  <a:pt x="16036" y="14215"/>
                  <a:pt x="16038" y="14230"/>
                  <a:pt x="16045" y="14237"/>
                </a:cubicBezTo>
                <a:cubicBezTo>
                  <a:pt x="16052" y="14243"/>
                  <a:pt x="16064" y="14240"/>
                  <a:pt x="16064" y="14227"/>
                </a:cubicBezTo>
                <a:cubicBezTo>
                  <a:pt x="16072" y="14243"/>
                  <a:pt x="16067" y="14271"/>
                  <a:pt x="16054" y="14277"/>
                </a:cubicBezTo>
                <a:cubicBezTo>
                  <a:pt x="16041" y="14315"/>
                  <a:pt x="16052" y="14367"/>
                  <a:pt x="16050" y="14411"/>
                </a:cubicBezTo>
                <a:cubicBezTo>
                  <a:pt x="16050" y="14431"/>
                  <a:pt x="16045" y="14451"/>
                  <a:pt x="16054" y="14464"/>
                </a:cubicBezTo>
                <a:cubicBezTo>
                  <a:pt x="16056" y="14467"/>
                  <a:pt x="16058" y="14473"/>
                  <a:pt x="16058" y="14476"/>
                </a:cubicBezTo>
                <a:cubicBezTo>
                  <a:pt x="16063" y="14486"/>
                  <a:pt x="16058" y="14500"/>
                  <a:pt x="16058" y="14510"/>
                </a:cubicBezTo>
                <a:cubicBezTo>
                  <a:pt x="16058" y="14521"/>
                  <a:pt x="16063" y="14526"/>
                  <a:pt x="16067" y="14536"/>
                </a:cubicBezTo>
                <a:cubicBezTo>
                  <a:pt x="16074" y="14553"/>
                  <a:pt x="16082" y="14570"/>
                  <a:pt x="16089" y="14588"/>
                </a:cubicBezTo>
                <a:cubicBezTo>
                  <a:pt x="16094" y="14598"/>
                  <a:pt x="16100" y="14614"/>
                  <a:pt x="16107" y="14622"/>
                </a:cubicBezTo>
                <a:cubicBezTo>
                  <a:pt x="16120" y="14643"/>
                  <a:pt x="16141" y="14656"/>
                  <a:pt x="16145" y="14687"/>
                </a:cubicBezTo>
                <a:cubicBezTo>
                  <a:pt x="16145" y="14690"/>
                  <a:pt x="16145" y="14697"/>
                  <a:pt x="16147" y="14700"/>
                </a:cubicBezTo>
                <a:cubicBezTo>
                  <a:pt x="16151" y="14710"/>
                  <a:pt x="16160" y="14706"/>
                  <a:pt x="16167" y="14710"/>
                </a:cubicBezTo>
                <a:cubicBezTo>
                  <a:pt x="16182" y="14714"/>
                  <a:pt x="16192" y="14741"/>
                  <a:pt x="16194" y="14765"/>
                </a:cubicBezTo>
                <a:cubicBezTo>
                  <a:pt x="16196" y="14790"/>
                  <a:pt x="16192" y="14813"/>
                  <a:pt x="16189" y="14837"/>
                </a:cubicBezTo>
                <a:cubicBezTo>
                  <a:pt x="16187" y="14861"/>
                  <a:pt x="16191" y="14889"/>
                  <a:pt x="16202" y="14902"/>
                </a:cubicBezTo>
                <a:cubicBezTo>
                  <a:pt x="16211" y="14912"/>
                  <a:pt x="16222" y="14914"/>
                  <a:pt x="16229" y="14932"/>
                </a:cubicBezTo>
                <a:cubicBezTo>
                  <a:pt x="16240" y="14955"/>
                  <a:pt x="16226" y="14998"/>
                  <a:pt x="16238" y="15017"/>
                </a:cubicBezTo>
                <a:cubicBezTo>
                  <a:pt x="16246" y="15029"/>
                  <a:pt x="16254" y="15029"/>
                  <a:pt x="16260" y="15032"/>
                </a:cubicBezTo>
                <a:cubicBezTo>
                  <a:pt x="16287" y="15042"/>
                  <a:pt x="16307" y="15075"/>
                  <a:pt x="16325" y="15106"/>
                </a:cubicBezTo>
                <a:cubicBezTo>
                  <a:pt x="16325" y="15116"/>
                  <a:pt x="16327" y="15123"/>
                  <a:pt x="16335" y="15129"/>
                </a:cubicBezTo>
                <a:cubicBezTo>
                  <a:pt x="16338" y="15134"/>
                  <a:pt x="16343" y="15134"/>
                  <a:pt x="16345" y="15137"/>
                </a:cubicBezTo>
                <a:cubicBezTo>
                  <a:pt x="16348" y="15141"/>
                  <a:pt x="16347" y="15144"/>
                  <a:pt x="16349" y="15147"/>
                </a:cubicBezTo>
                <a:cubicBezTo>
                  <a:pt x="16360" y="15175"/>
                  <a:pt x="16384" y="15188"/>
                  <a:pt x="16391" y="15219"/>
                </a:cubicBezTo>
                <a:cubicBezTo>
                  <a:pt x="16393" y="15229"/>
                  <a:pt x="16394" y="15240"/>
                  <a:pt x="16394" y="15246"/>
                </a:cubicBezTo>
                <a:cubicBezTo>
                  <a:pt x="16396" y="15266"/>
                  <a:pt x="16408" y="15281"/>
                  <a:pt x="16422" y="15284"/>
                </a:cubicBezTo>
                <a:cubicBezTo>
                  <a:pt x="16418" y="15263"/>
                  <a:pt x="16414" y="15243"/>
                  <a:pt x="16406" y="15219"/>
                </a:cubicBezTo>
                <a:cubicBezTo>
                  <a:pt x="16404" y="15212"/>
                  <a:pt x="16402" y="15202"/>
                  <a:pt x="16402" y="15194"/>
                </a:cubicBezTo>
                <a:cubicBezTo>
                  <a:pt x="16400" y="15178"/>
                  <a:pt x="16402" y="15160"/>
                  <a:pt x="16398" y="15144"/>
                </a:cubicBezTo>
                <a:cubicBezTo>
                  <a:pt x="16396" y="15134"/>
                  <a:pt x="16389" y="15126"/>
                  <a:pt x="16386" y="15116"/>
                </a:cubicBezTo>
                <a:cubicBezTo>
                  <a:pt x="16380" y="15100"/>
                  <a:pt x="16378" y="15076"/>
                  <a:pt x="16367" y="15066"/>
                </a:cubicBezTo>
                <a:cubicBezTo>
                  <a:pt x="16362" y="15063"/>
                  <a:pt x="16358" y="15058"/>
                  <a:pt x="16356" y="15051"/>
                </a:cubicBezTo>
                <a:cubicBezTo>
                  <a:pt x="16354" y="15048"/>
                  <a:pt x="16353" y="15042"/>
                  <a:pt x="16353" y="15038"/>
                </a:cubicBezTo>
                <a:cubicBezTo>
                  <a:pt x="16351" y="15021"/>
                  <a:pt x="16351" y="15000"/>
                  <a:pt x="16349" y="14983"/>
                </a:cubicBezTo>
                <a:cubicBezTo>
                  <a:pt x="16347" y="14945"/>
                  <a:pt x="16345" y="14902"/>
                  <a:pt x="16357" y="14871"/>
                </a:cubicBezTo>
                <a:cubicBezTo>
                  <a:pt x="16362" y="14861"/>
                  <a:pt x="16367" y="14848"/>
                  <a:pt x="16362" y="14840"/>
                </a:cubicBezTo>
                <a:cubicBezTo>
                  <a:pt x="16359" y="14838"/>
                  <a:pt x="16358" y="14837"/>
                  <a:pt x="16356" y="14837"/>
                </a:cubicBezTo>
                <a:cubicBezTo>
                  <a:pt x="16333" y="14827"/>
                  <a:pt x="16325" y="14793"/>
                  <a:pt x="16309" y="14765"/>
                </a:cubicBezTo>
                <a:cubicBezTo>
                  <a:pt x="16293" y="14741"/>
                  <a:pt x="16273" y="14724"/>
                  <a:pt x="16254" y="14718"/>
                </a:cubicBezTo>
                <a:cubicBezTo>
                  <a:pt x="16249" y="14718"/>
                  <a:pt x="16244" y="14714"/>
                  <a:pt x="16240" y="14710"/>
                </a:cubicBezTo>
                <a:cubicBezTo>
                  <a:pt x="16236" y="14706"/>
                  <a:pt x="16234" y="14700"/>
                  <a:pt x="16229" y="14697"/>
                </a:cubicBezTo>
                <a:cubicBezTo>
                  <a:pt x="16218" y="14681"/>
                  <a:pt x="16204" y="14669"/>
                  <a:pt x="16191" y="14659"/>
                </a:cubicBezTo>
                <a:cubicBezTo>
                  <a:pt x="16180" y="14653"/>
                  <a:pt x="16169" y="14650"/>
                  <a:pt x="16160" y="14638"/>
                </a:cubicBezTo>
                <a:cubicBezTo>
                  <a:pt x="16153" y="14628"/>
                  <a:pt x="16149" y="14612"/>
                  <a:pt x="16147" y="14598"/>
                </a:cubicBezTo>
                <a:cubicBezTo>
                  <a:pt x="16143" y="14578"/>
                  <a:pt x="16133" y="14554"/>
                  <a:pt x="16135" y="14529"/>
                </a:cubicBezTo>
                <a:cubicBezTo>
                  <a:pt x="16137" y="14513"/>
                  <a:pt x="16143" y="14496"/>
                  <a:pt x="16141" y="14476"/>
                </a:cubicBezTo>
                <a:cubicBezTo>
                  <a:pt x="16141" y="14458"/>
                  <a:pt x="16127" y="14438"/>
                  <a:pt x="16116" y="14445"/>
                </a:cubicBezTo>
                <a:cubicBezTo>
                  <a:pt x="16111" y="14448"/>
                  <a:pt x="16109" y="14451"/>
                  <a:pt x="16105" y="14448"/>
                </a:cubicBezTo>
                <a:cubicBezTo>
                  <a:pt x="16103" y="14448"/>
                  <a:pt x="16101" y="14442"/>
                  <a:pt x="16101" y="14438"/>
                </a:cubicBezTo>
                <a:cubicBezTo>
                  <a:pt x="16091" y="14401"/>
                  <a:pt x="16099" y="14355"/>
                  <a:pt x="16119" y="14328"/>
                </a:cubicBezTo>
                <a:cubicBezTo>
                  <a:pt x="16123" y="14324"/>
                  <a:pt x="16127" y="14318"/>
                  <a:pt x="16125" y="14311"/>
                </a:cubicBezTo>
                <a:cubicBezTo>
                  <a:pt x="16125" y="14305"/>
                  <a:pt x="16118" y="14302"/>
                  <a:pt x="16116" y="14296"/>
                </a:cubicBezTo>
                <a:cubicBezTo>
                  <a:pt x="16098" y="14274"/>
                  <a:pt x="16098" y="14230"/>
                  <a:pt x="16116" y="14212"/>
                </a:cubicBezTo>
                <a:cubicBezTo>
                  <a:pt x="16120" y="14209"/>
                  <a:pt x="16125" y="14206"/>
                  <a:pt x="16127" y="14199"/>
                </a:cubicBezTo>
                <a:cubicBezTo>
                  <a:pt x="16133" y="14182"/>
                  <a:pt x="16116" y="14151"/>
                  <a:pt x="16127" y="14141"/>
                </a:cubicBezTo>
                <a:cubicBezTo>
                  <a:pt x="16118" y="14147"/>
                  <a:pt x="16107" y="14128"/>
                  <a:pt x="16111" y="14113"/>
                </a:cubicBezTo>
                <a:cubicBezTo>
                  <a:pt x="16114" y="14097"/>
                  <a:pt x="16123" y="14087"/>
                  <a:pt x="16131" y="14076"/>
                </a:cubicBezTo>
                <a:cubicBezTo>
                  <a:pt x="16149" y="14053"/>
                  <a:pt x="16163" y="14022"/>
                  <a:pt x="16160" y="13988"/>
                </a:cubicBezTo>
                <a:cubicBezTo>
                  <a:pt x="16171" y="14001"/>
                  <a:pt x="16188" y="14007"/>
                  <a:pt x="16200" y="14011"/>
                </a:cubicBezTo>
                <a:cubicBezTo>
                  <a:pt x="16198" y="14042"/>
                  <a:pt x="16218" y="14063"/>
                  <a:pt x="16236" y="14079"/>
                </a:cubicBezTo>
                <a:cubicBezTo>
                  <a:pt x="16254" y="14094"/>
                  <a:pt x="16273" y="14116"/>
                  <a:pt x="16271" y="14147"/>
                </a:cubicBezTo>
                <a:cubicBezTo>
                  <a:pt x="16283" y="14134"/>
                  <a:pt x="16300" y="14151"/>
                  <a:pt x="16307" y="14172"/>
                </a:cubicBezTo>
                <a:cubicBezTo>
                  <a:pt x="16313" y="14191"/>
                  <a:pt x="16315" y="14214"/>
                  <a:pt x="16326" y="14231"/>
                </a:cubicBezTo>
                <a:cubicBezTo>
                  <a:pt x="16325" y="14227"/>
                  <a:pt x="16332" y="14216"/>
                  <a:pt x="16335" y="14216"/>
                </a:cubicBezTo>
                <a:cubicBezTo>
                  <a:pt x="16340" y="14213"/>
                  <a:pt x="16345" y="14215"/>
                  <a:pt x="16349" y="14219"/>
                </a:cubicBezTo>
                <a:cubicBezTo>
                  <a:pt x="16358" y="14227"/>
                  <a:pt x="16371" y="14236"/>
                  <a:pt x="16367" y="14253"/>
                </a:cubicBezTo>
                <a:cubicBezTo>
                  <a:pt x="16364" y="14267"/>
                  <a:pt x="16351" y="14277"/>
                  <a:pt x="16356" y="14290"/>
                </a:cubicBezTo>
                <a:cubicBezTo>
                  <a:pt x="16358" y="14301"/>
                  <a:pt x="16369" y="14298"/>
                  <a:pt x="16375" y="14298"/>
                </a:cubicBezTo>
                <a:cubicBezTo>
                  <a:pt x="16393" y="14298"/>
                  <a:pt x="16406" y="14327"/>
                  <a:pt x="16400" y="14355"/>
                </a:cubicBezTo>
                <a:cubicBezTo>
                  <a:pt x="16416" y="14355"/>
                  <a:pt x="16431" y="14355"/>
                  <a:pt x="16444" y="14349"/>
                </a:cubicBezTo>
                <a:cubicBezTo>
                  <a:pt x="16453" y="14370"/>
                  <a:pt x="16451" y="14397"/>
                  <a:pt x="16440" y="14414"/>
                </a:cubicBezTo>
                <a:cubicBezTo>
                  <a:pt x="16436" y="14422"/>
                  <a:pt x="16434" y="14424"/>
                  <a:pt x="16431" y="14430"/>
                </a:cubicBezTo>
                <a:cubicBezTo>
                  <a:pt x="16426" y="14445"/>
                  <a:pt x="16436" y="14458"/>
                  <a:pt x="16444" y="14464"/>
                </a:cubicBezTo>
                <a:cubicBezTo>
                  <a:pt x="16453" y="14472"/>
                  <a:pt x="16462" y="14482"/>
                  <a:pt x="16462" y="14495"/>
                </a:cubicBezTo>
                <a:cubicBezTo>
                  <a:pt x="16462" y="14502"/>
                  <a:pt x="16462" y="14506"/>
                  <a:pt x="16464" y="14513"/>
                </a:cubicBezTo>
                <a:cubicBezTo>
                  <a:pt x="16468" y="14522"/>
                  <a:pt x="16480" y="14516"/>
                  <a:pt x="16482" y="14506"/>
                </a:cubicBezTo>
                <a:cubicBezTo>
                  <a:pt x="16485" y="14495"/>
                  <a:pt x="16484" y="14482"/>
                  <a:pt x="16488" y="14472"/>
                </a:cubicBezTo>
                <a:cubicBezTo>
                  <a:pt x="16495" y="14451"/>
                  <a:pt x="16513" y="14455"/>
                  <a:pt x="16529" y="14455"/>
                </a:cubicBezTo>
                <a:cubicBezTo>
                  <a:pt x="16544" y="14455"/>
                  <a:pt x="16562" y="14445"/>
                  <a:pt x="16562" y="14424"/>
                </a:cubicBezTo>
                <a:cubicBezTo>
                  <a:pt x="16562" y="14411"/>
                  <a:pt x="16553" y="14396"/>
                  <a:pt x="16553" y="14383"/>
                </a:cubicBezTo>
                <a:cubicBezTo>
                  <a:pt x="16553" y="14373"/>
                  <a:pt x="16559" y="14362"/>
                  <a:pt x="16563" y="14355"/>
                </a:cubicBezTo>
                <a:cubicBezTo>
                  <a:pt x="16577" y="14339"/>
                  <a:pt x="16590" y="14318"/>
                  <a:pt x="16608" y="14318"/>
                </a:cubicBezTo>
                <a:cubicBezTo>
                  <a:pt x="16612" y="14318"/>
                  <a:pt x="16619" y="14318"/>
                  <a:pt x="16624" y="14315"/>
                </a:cubicBezTo>
                <a:cubicBezTo>
                  <a:pt x="16632" y="14308"/>
                  <a:pt x="16635" y="14280"/>
                  <a:pt x="16646" y="14277"/>
                </a:cubicBezTo>
                <a:cubicBezTo>
                  <a:pt x="16653" y="14274"/>
                  <a:pt x="16662" y="14284"/>
                  <a:pt x="16671" y="14281"/>
                </a:cubicBezTo>
                <a:cubicBezTo>
                  <a:pt x="16684" y="14278"/>
                  <a:pt x="16686" y="14252"/>
                  <a:pt x="16697" y="14237"/>
                </a:cubicBezTo>
                <a:cubicBezTo>
                  <a:pt x="16709" y="14224"/>
                  <a:pt x="16731" y="14231"/>
                  <a:pt x="16733" y="14209"/>
                </a:cubicBezTo>
                <a:cubicBezTo>
                  <a:pt x="16737" y="14185"/>
                  <a:pt x="16709" y="14178"/>
                  <a:pt x="16703" y="14154"/>
                </a:cubicBezTo>
                <a:cubicBezTo>
                  <a:pt x="16701" y="14147"/>
                  <a:pt x="16701" y="14140"/>
                  <a:pt x="16703" y="14131"/>
                </a:cubicBezTo>
                <a:cubicBezTo>
                  <a:pt x="16707" y="14097"/>
                  <a:pt x="16709" y="14059"/>
                  <a:pt x="16721" y="14032"/>
                </a:cubicBezTo>
                <a:cubicBezTo>
                  <a:pt x="16723" y="14029"/>
                  <a:pt x="16725" y="14022"/>
                  <a:pt x="16728" y="14019"/>
                </a:cubicBezTo>
                <a:cubicBezTo>
                  <a:pt x="16731" y="14001"/>
                  <a:pt x="16719" y="13988"/>
                  <a:pt x="16713" y="13977"/>
                </a:cubicBezTo>
                <a:cubicBezTo>
                  <a:pt x="16697" y="13948"/>
                  <a:pt x="16706" y="13901"/>
                  <a:pt x="16690" y="13871"/>
                </a:cubicBezTo>
                <a:lnTo>
                  <a:pt x="16684" y="13861"/>
                </a:lnTo>
                <a:cubicBezTo>
                  <a:pt x="16681" y="13858"/>
                  <a:pt x="16677" y="13858"/>
                  <a:pt x="16675" y="13858"/>
                </a:cubicBezTo>
                <a:cubicBezTo>
                  <a:pt x="16669" y="13854"/>
                  <a:pt x="16664" y="13845"/>
                  <a:pt x="16662" y="13837"/>
                </a:cubicBezTo>
                <a:cubicBezTo>
                  <a:pt x="16640" y="13786"/>
                  <a:pt x="16616" y="13742"/>
                  <a:pt x="16590" y="13696"/>
                </a:cubicBezTo>
                <a:lnTo>
                  <a:pt x="16577" y="13677"/>
                </a:lnTo>
                <a:cubicBezTo>
                  <a:pt x="16568" y="13671"/>
                  <a:pt x="16559" y="13671"/>
                  <a:pt x="16551" y="13663"/>
                </a:cubicBezTo>
                <a:cubicBezTo>
                  <a:pt x="16537" y="13653"/>
                  <a:pt x="16533" y="13626"/>
                  <a:pt x="16531" y="13603"/>
                </a:cubicBezTo>
                <a:cubicBezTo>
                  <a:pt x="16529" y="13579"/>
                  <a:pt x="16521" y="13554"/>
                  <a:pt x="16506" y="13547"/>
                </a:cubicBezTo>
                <a:cubicBezTo>
                  <a:pt x="16502" y="13547"/>
                  <a:pt x="16499" y="13548"/>
                  <a:pt x="16495" y="13544"/>
                </a:cubicBezTo>
                <a:cubicBezTo>
                  <a:pt x="16491" y="13538"/>
                  <a:pt x="16493" y="13528"/>
                  <a:pt x="16495" y="13520"/>
                </a:cubicBezTo>
                <a:cubicBezTo>
                  <a:pt x="16502" y="13494"/>
                  <a:pt x="16509" y="13463"/>
                  <a:pt x="16515" y="13435"/>
                </a:cubicBezTo>
                <a:cubicBezTo>
                  <a:pt x="16519" y="13421"/>
                  <a:pt x="16525" y="13404"/>
                  <a:pt x="16533" y="13398"/>
                </a:cubicBezTo>
                <a:cubicBezTo>
                  <a:pt x="16537" y="13395"/>
                  <a:pt x="16543" y="13397"/>
                  <a:pt x="16549" y="13394"/>
                </a:cubicBezTo>
                <a:cubicBezTo>
                  <a:pt x="16563" y="13386"/>
                  <a:pt x="16566" y="13357"/>
                  <a:pt x="16566" y="13333"/>
                </a:cubicBezTo>
                <a:cubicBezTo>
                  <a:pt x="16582" y="13323"/>
                  <a:pt x="16599" y="13312"/>
                  <a:pt x="16615" y="13305"/>
                </a:cubicBezTo>
                <a:cubicBezTo>
                  <a:pt x="16634" y="13296"/>
                  <a:pt x="16655" y="13280"/>
                  <a:pt x="16675" y="13271"/>
                </a:cubicBezTo>
                <a:cubicBezTo>
                  <a:pt x="16677" y="13271"/>
                  <a:pt x="16679" y="13268"/>
                  <a:pt x="16684" y="13268"/>
                </a:cubicBezTo>
                <a:cubicBezTo>
                  <a:pt x="16691" y="13271"/>
                  <a:pt x="16693" y="13289"/>
                  <a:pt x="16701" y="13289"/>
                </a:cubicBezTo>
                <a:cubicBezTo>
                  <a:pt x="16711" y="13292"/>
                  <a:pt x="16715" y="13271"/>
                  <a:pt x="16723" y="13271"/>
                </a:cubicBezTo>
                <a:cubicBezTo>
                  <a:pt x="16725" y="13271"/>
                  <a:pt x="16729" y="13271"/>
                  <a:pt x="16731" y="13274"/>
                </a:cubicBezTo>
                <a:cubicBezTo>
                  <a:pt x="16750" y="13292"/>
                  <a:pt x="16755" y="13339"/>
                  <a:pt x="16737" y="13360"/>
                </a:cubicBezTo>
                <a:cubicBezTo>
                  <a:pt x="16743" y="13373"/>
                  <a:pt x="16753" y="13391"/>
                  <a:pt x="16759" y="13404"/>
                </a:cubicBezTo>
                <a:cubicBezTo>
                  <a:pt x="16748" y="13421"/>
                  <a:pt x="16731" y="13429"/>
                  <a:pt x="16713" y="13435"/>
                </a:cubicBezTo>
                <a:cubicBezTo>
                  <a:pt x="16697" y="13442"/>
                  <a:pt x="16679" y="13460"/>
                  <a:pt x="16677" y="13486"/>
                </a:cubicBezTo>
                <a:cubicBezTo>
                  <a:pt x="16677" y="13497"/>
                  <a:pt x="16679" y="13510"/>
                  <a:pt x="16677" y="13520"/>
                </a:cubicBezTo>
                <a:cubicBezTo>
                  <a:pt x="16675" y="13531"/>
                  <a:pt x="16673" y="13538"/>
                  <a:pt x="16671" y="13544"/>
                </a:cubicBezTo>
                <a:cubicBezTo>
                  <a:pt x="16669" y="13554"/>
                  <a:pt x="16671" y="13565"/>
                  <a:pt x="16675" y="13568"/>
                </a:cubicBezTo>
                <a:cubicBezTo>
                  <a:pt x="16681" y="13571"/>
                  <a:pt x="16688" y="13561"/>
                  <a:pt x="16697" y="13557"/>
                </a:cubicBezTo>
                <a:cubicBezTo>
                  <a:pt x="16709" y="13554"/>
                  <a:pt x="16719" y="13572"/>
                  <a:pt x="16731" y="13572"/>
                </a:cubicBezTo>
                <a:cubicBezTo>
                  <a:pt x="16755" y="13572"/>
                  <a:pt x="16759" y="13510"/>
                  <a:pt x="16781" y="13500"/>
                </a:cubicBezTo>
                <a:cubicBezTo>
                  <a:pt x="16790" y="13497"/>
                  <a:pt x="16799" y="13500"/>
                  <a:pt x="16808" y="13497"/>
                </a:cubicBezTo>
                <a:cubicBezTo>
                  <a:pt x="16826" y="13485"/>
                  <a:pt x="16826" y="13448"/>
                  <a:pt x="16817" y="13425"/>
                </a:cubicBezTo>
                <a:cubicBezTo>
                  <a:pt x="16810" y="13401"/>
                  <a:pt x="16797" y="13373"/>
                  <a:pt x="16799" y="13346"/>
                </a:cubicBezTo>
                <a:cubicBezTo>
                  <a:pt x="16799" y="13336"/>
                  <a:pt x="16803" y="13323"/>
                  <a:pt x="16812" y="13320"/>
                </a:cubicBezTo>
                <a:cubicBezTo>
                  <a:pt x="16816" y="13315"/>
                  <a:pt x="16823" y="13320"/>
                  <a:pt x="16826" y="13312"/>
                </a:cubicBezTo>
                <a:cubicBezTo>
                  <a:pt x="16830" y="13302"/>
                  <a:pt x="16816" y="13286"/>
                  <a:pt x="16821" y="13274"/>
                </a:cubicBezTo>
                <a:cubicBezTo>
                  <a:pt x="16823" y="13268"/>
                  <a:pt x="16828" y="13267"/>
                  <a:pt x="16832" y="13264"/>
                </a:cubicBezTo>
                <a:cubicBezTo>
                  <a:pt x="16854" y="13258"/>
                  <a:pt x="16879" y="13255"/>
                  <a:pt x="16901" y="13251"/>
                </a:cubicBezTo>
                <a:cubicBezTo>
                  <a:pt x="16917" y="13246"/>
                  <a:pt x="16928" y="13234"/>
                  <a:pt x="16943" y="13224"/>
                </a:cubicBezTo>
                <a:cubicBezTo>
                  <a:pt x="16948" y="13221"/>
                  <a:pt x="16949" y="13221"/>
                  <a:pt x="16954" y="13217"/>
                </a:cubicBezTo>
                <a:cubicBezTo>
                  <a:pt x="16961" y="13214"/>
                  <a:pt x="16970" y="13206"/>
                  <a:pt x="16976" y="13203"/>
                </a:cubicBezTo>
                <a:cubicBezTo>
                  <a:pt x="16992" y="13190"/>
                  <a:pt x="17006" y="13165"/>
                  <a:pt x="17019" y="13149"/>
                </a:cubicBezTo>
                <a:cubicBezTo>
                  <a:pt x="17034" y="13131"/>
                  <a:pt x="17054" y="13121"/>
                  <a:pt x="17070" y="13134"/>
                </a:cubicBezTo>
                <a:cubicBezTo>
                  <a:pt x="17075" y="13137"/>
                  <a:pt x="17076" y="13146"/>
                  <a:pt x="17080" y="13146"/>
                </a:cubicBezTo>
                <a:cubicBezTo>
                  <a:pt x="17085" y="13149"/>
                  <a:pt x="17092" y="13146"/>
                  <a:pt x="17098" y="13146"/>
                </a:cubicBezTo>
                <a:cubicBezTo>
                  <a:pt x="17114" y="13141"/>
                  <a:pt x="17129" y="13131"/>
                  <a:pt x="17143" y="13121"/>
                </a:cubicBezTo>
                <a:cubicBezTo>
                  <a:pt x="17151" y="13115"/>
                  <a:pt x="17161" y="13107"/>
                  <a:pt x="17161" y="13094"/>
                </a:cubicBezTo>
                <a:cubicBezTo>
                  <a:pt x="17161" y="13087"/>
                  <a:pt x="17158" y="13081"/>
                  <a:pt x="17161" y="13073"/>
                </a:cubicBezTo>
                <a:cubicBezTo>
                  <a:pt x="17163" y="13060"/>
                  <a:pt x="17173" y="13053"/>
                  <a:pt x="17183" y="13050"/>
                </a:cubicBezTo>
                <a:cubicBezTo>
                  <a:pt x="17214" y="13035"/>
                  <a:pt x="17243" y="13010"/>
                  <a:pt x="17264" y="12975"/>
                </a:cubicBezTo>
                <a:cubicBezTo>
                  <a:pt x="17270" y="12968"/>
                  <a:pt x="17274" y="12960"/>
                  <a:pt x="17274" y="12954"/>
                </a:cubicBezTo>
                <a:cubicBezTo>
                  <a:pt x="17274" y="12947"/>
                  <a:pt x="17271" y="12941"/>
                  <a:pt x="17274" y="12938"/>
                </a:cubicBezTo>
                <a:cubicBezTo>
                  <a:pt x="17276" y="12930"/>
                  <a:pt x="17280" y="12927"/>
                  <a:pt x="17282" y="12923"/>
                </a:cubicBezTo>
                <a:cubicBezTo>
                  <a:pt x="17298" y="12910"/>
                  <a:pt x="17315" y="12896"/>
                  <a:pt x="17333" y="12886"/>
                </a:cubicBezTo>
                <a:cubicBezTo>
                  <a:pt x="17340" y="12883"/>
                  <a:pt x="17349" y="12876"/>
                  <a:pt x="17353" y="12867"/>
                </a:cubicBezTo>
                <a:cubicBezTo>
                  <a:pt x="17357" y="12855"/>
                  <a:pt x="17358" y="12839"/>
                  <a:pt x="17349" y="12835"/>
                </a:cubicBezTo>
                <a:cubicBezTo>
                  <a:pt x="17347" y="12835"/>
                  <a:pt x="17345" y="12832"/>
                  <a:pt x="17343" y="12832"/>
                </a:cubicBezTo>
                <a:cubicBezTo>
                  <a:pt x="17340" y="12827"/>
                  <a:pt x="17340" y="12817"/>
                  <a:pt x="17343" y="12811"/>
                </a:cubicBezTo>
                <a:cubicBezTo>
                  <a:pt x="17347" y="12793"/>
                  <a:pt x="17351" y="12776"/>
                  <a:pt x="17362" y="12767"/>
                </a:cubicBezTo>
                <a:cubicBezTo>
                  <a:pt x="17369" y="12755"/>
                  <a:pt x="17378" y="12753"/>
                  <a:pt x="17384" y="12743"/>
                </a:cubicBezTo>
                <a:cubicBezTo>
                  <a:pt x="17398" y="12719"/>
                  <a:pt x="17389" y="12671"/>
                  <a:pt x="17406" y="12649"/>
                </a:cubicBezTo>
                <a:cubicBezTo>
                  <a:pt x="17416" y="12640"/>
                  <a:pt x="17428" y="12644"/>
                  <a:pt x="17436" y="12640"/>
                </a:cubicBezTo>
                <a:cubicBezTo>
                  <a:pt x="17446" y="12637"/>
                  <a:pt x="17458" y="12633"/>
                  <a:pt x="17460" y="12616"/>
                </a:cubicBezTo>
                <a:cubicBezTo>
                  <a:pt x="17462" y="12609"/>
                  <a:pt x="17460" y="12600"/>
                  <a:pt x="17460" y="12590"/>
                </a:cubicBezTo>
                <a:cubicBezTo>
                  <a:pt x="17462" y="12562"/>
                  <a:pt x="17488" y="12544"/>
                  <a:pt x="17488" y="12513"/>
                </a:cubicBezTo>
                <a:cubicBezTo>
                  <a:pt x="17488" y="12500"/>
                  <a:pt x="17480" y="12484"/>
                  <a:pt x="17484" y="12469"/>
                </a:cubicBezTo>
                <a:cubicBezTo>
                  <a:pt x="17486" y="12463"/>
                  <a:pt x="17491" y="12457"/>
                  <a:pt x="17493" y="12453"/>
                </a:cubicBezTo>
                <a:cubicBezTo>
                  <a:pt x="17507" y="12429"/>
                  <a:pt x="17505" y="12392"/>
                  <a:pt x="17500" y="12361"/>
                </a:cubicBezTo>
                <a:cubicBezTo>
                  <a:pt x="17500" y="12354"/>
                  <a:pt x="17497" y="12349"/>
                  <a:pt x="17495" y="12344"/>
                </a:cubicBezTo>
                <a:cubicBezTo>
                  <a:pt x="17493" y="12341"/>
                  <a:pt x="17489" y="12339"/>
                  <a:pt x="17487" y="12339"/>
                </a:cubicBezTo>
                <a:cubicBezTo>
                  <a:pt x="17482" y="12336"/>
                  <a:pt x="17480" y="12326"/>
                  <a:pt x="17480" y="12320"/>
                </a:cubicBezTo>
                <a:cubicBezTo>
                  <a:pt x="17480" y="12292"/>
                  <a:pt x="17495" y="12268"/>
                  <a:pt x="17500" y="12242"/>
                </a:cubicBezTo>
                <a:cubicBezTo>
                  <a:pt x="17507" y="12200"/>
                  <a:pt x="17486" y="12163"/>
                  <a:pt x="17466" y="12136"/>
                </a:cubicBezTo>
                <a:cubicBezTo>
                  <a:pt x="17466" y="12109"/>
                  <a:pt x="17440" y="12102"/>
                  <a:pt x="17434" y="12078"/>
                </a:cubicBezTo>
                <a:cubicBezTo>
                  <a:pt x="17432" y="12068"/>
                  <a:pt x="17431" y="12056"/>
                  <a:pt x="17428" y="12043"/>
                </a:cubicBezTo>
                <a:cubicBezTo>
                  <a:pt x="17424" y="12006"/>
                  <a:pt x="17400" y="11982"/>
                  <a:pt x="17398" y="11944"/>
                </a:cubicBezTo>
                <a:cubicBezTo>
                  <a:pt x="17398" y="11934"/>
                  <a:pt x="17400" y="11925"/>
                  <a:pt x="17398" y="11917"/>
                </a:cubicBezTo>
                <a:cubicBezTo>
                  <a:pt x="17394" y="11897"/>
                  <a:pt x="17371" y="11900"/>
                  <a:pt x="17357" y="11894"/>
                </a:cubicBezTo>
                <a:cubicBezTo>
                  <a:pt x="17340" y="11886"/>
                  <a:pt x="17327" y="11866"/>
                  <a:pt x="17323" y="11839"/>
                </a:cubicBezTo>
                <a:cubicBezTo>
                  <a:pt x="17321" y="11811"/>
                  <a:pt x="17329" y="11785"/>
                  <a:pt x="17345" y="11770"/>
                </a:cubicBezTo>
                <a:cubicBezTo>
                  <a:pt x="17358" y="11760"/>
                  <a:pt x="17378" y="11754"/>
                  <a:pt x="17378" y="11730"/>
                </a:cubicBezTo>
                <a:cubicBezTo>
                  <a:pt x="17378" y="11723"/>
                  <a:pt x="17376" y="11717"/>
                  <a:pt x="17378" y="11709"/>
                </a:cubicBezTo>
                <a:cubicBezTo>
                  <a:pt x="17380" y="11702"/>
                  <a:pt x="17384" y="11699"/>
                  <a:pt x="17390" y="11699"/>
                </a:cubicBezTo>
                <a:cubicBezTo>
                  <a:pt x="17396" y="11695"/>
                  <a:pt x="17402" y="11692"/>
                  <a:pt x="17412" y="11692"/>
                </a:cubicBezTo>
                <a:cubicBezTo>
                  <a:pt x="17416" y="11689"/>
                  <a:pt x="17422" y="11689"/>
                  <a:pt x="17426" y="11682"/>
                </a:cubicBezTo>
                <a:cubicBezTo>
                  <a:pt x="17432" y="11674"/>
                  <a:pt x="17434" y="11665"/>
                  <a:pt x="17436" y="11658"/>
                </a:cubicBezTo>
                <a:cubicBezTo>
                  <a:pt x="17444" y="11634"/>
                  <a:pt x="17466" y="11628"/>
                  <a:pt x="17484" y="11631"/>
                </a:cubicBezTo>
                <a:cubicBezTo>
                  <a:pt x="17493" y="11634"/>
                  <a:pt x="17503" y="11637"/>
                  <a:pt x="17511" y="11634"/>
                </a:cubicBezTo>
                <a:cubicBezTo>
                  <a:pt x="17520" y="11634"/>
                  <a:pt x="17529" y="11627"/>
                  <a:pt x="17533" y="11614"/>
                </a:cubicBezTo>
                <a:cubicBezTo>
                  <a:pt x="17535" y="11600"/>
                  <a:pt x="17529" y="11584"/>
                  <a:pt x="17519" y="11587"/>
                </a:cubicBezTo>
                <a:cubicBezTo>
                  <a:pt x="17525" y="11572"/>
                  <a:pt x="17531" y="11562"/>
                  <a:pt x="17535" y="11549"/>
                </a:cubicBezTo>
                <a:cubicBezTo>
                  <a:pt x="17520" y="11528"/>
                  <a:pt x="17497" y="11525"/>
                  <a:pt x="17480" y="11535"/>
                </a:cubicBezTo>
                <a:cubicBezTo>
                  <a:pt x="17473" y="11538"/>
                  <a:pt x="17466" y="11546"/>
                  <a:pt x="17460" y="11543"/>
                </a:cubicBezTo>
                <a:cubicBezTo>
                  <a:pt x="17450" y="11538"/>
                  <a:pt x="17444" y="11525"/>
                  <a:pt x="17438" y="11512"/>
                </a:cubicBezTo>
                <a:cubicBezTo>
                  <a:pt x="17426" y="11494"/>
                  <a:pt x="17409" y="11487"/>
                  <a:pt x="17396" y="11497"/>
                </a:cubicBezTo>
                <a:cubicBezTo>
                  <a:pt x="17382" y="11508"/>
                  <a:pt x="17371" y="11531"/>
                  <a:pt x="17373" y="11556"/>
                </a:cubicBezTo>
                <a:cubicBezTo>
                  <a:pt x="17362" y="11569"/>
                  <a:pt x="17349" y="11580"/>
                  <a:pt x="17335" y="11580"/>
                </a:cubicBezTo>
                <a:cubicBezTo>
                  <a:pt x="17323" y="11580"/>
                  <a:pt x="17307" y="11559"/>
                  <a:pt x="17311" y="11537"/>
                </a:cubicBezTo>
                <a:cubicBezTo>
                  <a:pt x="17323" y="11552"/>
                  <a:pt x="17343" y="11532"/>
                  <a:pt x="17341" y="11509"/>
                </a:cubicBezTo>
                <a:cubicBezTo>
                  <a:pt x="17335" y="11488"/>
                  <a:pt x="17313" y="11481"/>
                  <a:pt x="17305" y="11497"/>
                </a:cubicBezTo>
                <a:cubicBezTo>
                  <a:pt x="17301" y="11487"/>
                  <a:pt x="17300" y="11474"/>
                  <a:pt x="17300" y="11460"/>
                </a:cubicBezTo>
                <a:cubicBezTo>
                  <a:pt x="17289" y="11463"/>
                  <a:pt x="17278" y="11463"/>
                  <a:pt x="17269" y="11453"/>
                </a:cubicBezTo>
                <a:cubicBezTo>
                  <a:pt x="17260" y="11443"/>
                  <a:pt x="17258" y="11422"/>
                  <a:pt x="17264" y="11409"/>
                </a:cubicBezTo>
                <a:cubicBezTo>
                  <a:pt x="17254" y="11406"/>
                  <a:pt x="17240" y="11398"/>
                  <a:pt x="17236" y="11382"/>
                </a:cubicBezTo>
                <a:cubicBezTo>
                  <a:pt x="17234" y="11361"/>
                  <a:pt x="17247" y="11344"/>
                  <a:pt x="17260" y="11344"/>
                </a:cubicBezTo>
                <a:cubicBezTo>
                  <a:pt x="17274" y="11344"/>
                  <a:pt x="17286" y="11351"/>
                  <a:pt x="17300" y="11351"/>
                </a:cubicBezTo>
                <a:cubicBezTo>
                  <a:pt x="17313" y="11351"/>
                  <a:pt x="17329" y="11338"/>
                  <a:pt x="17327" y="11317"/>
                </a:cubicBezTo>
                <a:cubicBezTo>
                  <a:pt x="17327" y="11307"/>
                  <a:pt x="17320" y="11297"/>
                  <a:pt x="17325" y="11285"/>
                </a:cubicBezTo>
                <a:cubicBezTo>
                  <a:pt x="17327" y="11279"/>
                  <a:pt x="17329" y="11280"/>
                  <a:pt x="17333" y="11276"/>
                </a:cubicBezTo>
                <a:cubicBezTo>
                  <a:pt x="17347" y="11267"/>
                  <a:pt x="17359" y="11263"/>
                  <a:pt x="17371" y="11252"/>
                </a:cubicBezTo>
                <a:cubicBezTo>
                  <a:pt x="17384" y="11242"/>
                  <a:pt x="17396" y="11224"/>
                  <a:pt x="17396" y="11205"/>
                </a:cubicBezTo>
                <a:cubicBezTo>
                  <a:pt x="17396" y="11198"/>
                  <a:pt x="17396" y="11187"/>
                  <a:pt x="17398" y="11184"/>
                </a:cubicBezTo>
                <a:cubicBezTo>
                  <a:pt x="17404" y="11171"/>
                  <a:pt x="17418" y="11177"/>
                  <a:pt x="17428" y="11174"/>
                </a:cubicBezTo>
                <a:cubicBezTo>
                  <a:pt x="17438" y="11170"/>
                  <a:pt x="17442" y="11157"/>
                  <a:pt x="17446" y="11149"/>
                </a:cubicBezTo>
                <a:cubicBezTo>
                  <a:pt x="17452" y="11139"/>
                  <a:pt x="17462" y="11133"/>
                  <a:pt x="17469" y="11140"/>
                </a:cubicBezTo>
                <a:lnTo>
                  <a:pt x="17475" y="11149"/>
                </a:lnTo>
                <a:cubicBezTo>
                  <a:pt x="17480" y="11164"/>
                  <a:pt x="17487" y="11177"/>
                  <a:pt x="17487" y="11191"/>
                </a:cubicBezTo>
                <a:cubicBezTo>
                  <a:pt x="17487" y="11204"/>
                  <a:pt x="17478" y="11221"/>
                  <a:pt x="17469" y="11214"/>
                </a:cubicBezTo>
                <a:cubicBezTo>
                  <a:pt x="17465" y="11224"/>
                  <a:pt x="17478" y="11232"/>
                  <a:pt x="17480" y="11242"/>
                </a:cubicBezTo>
                <a:cubicBezTo>
                  <a:pt x="17482" y="11251"/>
                  <a:pt x="17475" y="11255"/>
                  <a:pt x="17471" y="11264"/>
                </a:cubicBezTo>
                <a:cubicBezTo>
                  <a:pt x="17458" y="11280"/>
                  <a:pt x="17451" y="11313"/>
                  <a:pt x="17458" y="11338"/>
                </a:cubicBezTo>
                <a:cubicBezTo>
                  <a:pt x="17460" y="11344"/>
                  <a:pt x="17462" y="11350"/>
                  <a:pt x="17460" y="11357"/>
                </a:cubicBezTo>
                <a:cubicBezTo>
                  <a:pt x="17458" y="11360"/>
                  <a:pt x="17456" y="11364"/>
                  <a:pt x="17456" y="11369"/>
                </a:cubicBezTo>
                <a:cubicBezTo>
                  <a:pt x="17452" y="11382"/>
                  <a:pt x="17467" y="11385"/>
                  <a:pt x="17473" y="11379"/>
                </a:cubicBezTo>
                <a:cubicBezTo>
                  <a:pt x="17500" y="11364"/>
                  <a:pt x="17522" y="11337"/>
                  <a:pt x="17541" y="11307"/>
                </a:cubicBezTo>
                <a:cubicBezTo>
                  <a:pt x="17547" y="11300"/>
                  <a:pt x="17551" y="11289"/>
                  <a:pt x="17559" y="11285"/>
                </a:cubicBezTo>
                <a:cubicBezTo>
                  <a:pt x="17573" y="11279"/>
                  <a:pt x="17591" y="11293"/>
                  <a:pt x="17604" y="11283"/>
                </a:cubicBezTo>
                <a:cubicBezTo>
                  <a:pt x="17610" y="11279"/>
                  <a:pt x="17614" y="11270"/>
                  <a:pt x="17620" y="11264"/>
                </a:cubicBezTo>
                <a:cubicBezTo>
                  <a:pt x="17631" y="11249"/>
                  <a:pt x="17646" y="11252"/>
                  <a:pt x="17660" y="11255"/>
                </a:cubicBezTo>
                <a:cubicBezTo>
                  <a:pt x="17664" y="11255"/>
                  <a:pt x="17669" y="11255"/>
                  <a:pt x="17671" y="11264"/>
                </a:cubicBezTo>
                <a:cubicBezTo>
                  <a:pt x="17673" y="11267"/>
                  <a:pt x="17675" y="11270"/>
                  <a:pt x="17675" y="11276"/>
                </a:cubicBezTo>
                <a:cubicBezTo>
                  <a:pt x="17682" y="11304"/>
                  <a:pt x="17686" y="11331"/>
                  <a:pt x="17693" y="11357"/>
                </a:cubicBezTo>
                <a:cubicBezTo>
                  <a:pt x="17695" y="11360"/>
                  <a:pt x="17695" y="11369"/>
                  <a:pt x="17693" y="11375"/>
                </a:cubicBezTo>
                <a:cubicBezTo>
                  <a:pt x="17691" y="11385"/>
                  <a:pt x="17679" y="11379"/>
                  <a:pt x="17675" y="11385"/>
                </a:cubicBezTo>
                <a:cubicBezTo>
                  <a:pt x="17668" y="11389"/>
                  <a:pt x="17668" y="11403"/>
                  <a:pt x="17668" y="11413"/>
                </a:cubicBezTo>
                <a:cubicBezTo>
                  <a:pt x="17668" y="11440"/>
                  <a:pt x="17668" y="11466"/>
                  <a:pt x="17679" y="11487"/>
                </a:cubicBezTo>
                <a:cubicBezTo>
                  <a:pt x="17691" y="11508"/>
                  <a:pt x="17717" y="11509"/>
                  <a:pt x="17721" y="11484"/>
                </a:cubicBezTo>
                <a:cubicBezTo>
                  <a:pt x="17729" y="11501"/>
                  <a:pt x="17739" y="11512"/>
                  <a:pt x="17753" y="11512"/>
                </a:cubicBezTo>
                <a:cubicBezTo>
                  <a:pt x="17745" y="11556"/>
                  <a:pt x="17751" y="11606"/>
                  <a:pt x="17765" y="11645"/>
                </a:cubicBezTo>
                <a:cubicBezTo>
                  <a:pt x="17770" y="11655"/>
                  <a:pt x="17775" y="11665"/>
                  <a:pt x="17775" y="11675"/>
                </a:cubicBezTo>
                <a:cubicBezTo>
                  <a:pt x="17775" y="11686"/>
                  <a:pt x="17773" y="11699"/>
                  <a:pt x="17775" y="11709"/>
                </a:cubicBezTo>
                <a:cubicBezTo>
                  <a:pt x="17777" y="11717"/>
                  <a:pt x="17781" y="11723"/>
                  <a:pt x="17781" y="11730"/>
                </a:cubicBezTo>
                <a:cubicBezTo>
                  <a:pt x="17786" y="11746"/>
                  <a:pt x="17775" y="11764"/>
                  <a:pt x="17765" y="11770"/>
                </a:cubicBezTo>
                <a:cubicBezTo>
                  <a:pt x="17755" y="11777"/>
                  <a:pt x="17743" y="11780"/>
                  <a:pt x="17735" y="11795"/>
                </a:cubicBezTo>
                <a:cubicBezTo>
                  <a:pt x="17721" y="11814"/>
                  <a:pt x="17726" y="11860"/>
                  <a:pt x="17706" y="11870"/>
                </a:cubicBezTo>
                <a:cubicBezTo>
                  <a:pt x="17726" y="11880"/>
                  <a:pt x="17743" y="11894"/>
                  <a:pt x="17764" y="11904"/>
                </a:cubicBezTo>
                <a:cubicBezTo>
                  <a:pt x="17770" y="11907"/>
                  <a:pt x="17777" y="11910"/>
                  <a:pt x="17784" y="11910"/>
                </a:cubicBezTo>
                <a:cubicBezTo>
                  <a:pt x="17795" y="11910"/>
                  <a:pt x="17806" y="11897"/>
                  <a:pt x="17817" y="11900"/>
                </a:cubicBezTo>
                <a:cubicBezTo>
                  <a:pt x="17821" y="11900"/>
                  <a:pt x="17826" y="11904"/>
                  <a:pt x="17830" y="11904"/>
                </a:cubicBezTo>
                <a:cubicBezTo>
                  <a:pt x="17844" y="11904"/>
                  <a:pt x="17848" y="11876"/>
                  <a:pt x="17856" y="11860"/>
                </a:cubicBezTo>
                <a:cubicBezTo>
                  <a:pt x="17868" y="11839"/>
                  <a:pt x="17888" y="11842"/>
                  <a:pt x="17905" y="11835"/>
                </a:cubicBezTo>
                <a:cubicBezTo>
                  <a:pt x="17923" y="11829"/>
                  <a:pt x="17941" y="11805"/>
                  <a:pt x="17933" y="11780"/>
                </a:cubicBezTo>
                <a:cubicBezTo>
                  <a:pt x="17931" y="11774"/>
                  <a:pt x="17925" y="11770"/>
                  <a:pt x="17923" y="11764"/>
                </a:cubicBezTo>
                <a:cubicBezTo>
                  <a:pt x="17919" y="11746"/>
                  <a:pt x="17931" y="11729"/>
                  <a:pt x="17937" y="11711"/>
                </a:cubicBezTo>
                <a:cubicBezTo>
                  <a:pt x="17950" y="11685"/>
                  <a:pt x="17952" y="11652"/>
                  <a:pt x="17948" y="11621"/>
                </a:cubicBezTo>
                <a:cubicBezTo>
                  <a:pt x="17943" y="11590"/>
                  <a:pt x="17937" y="11559"/>
                  <a:pt x="17927" y="11528"/>
                </a:cubicBezTo>
                <a:cubicBezTo>
                  <a:pt x="17921" y="11505"/>
                  <a:pt x="17913" y="11478"/>
                  <a:pt x="17897" y="11463"/>
                </a:cubicBezTo>
                <a:cubicBezTo>
                  <a:pt x="17891" y="11460"/>
                  <a:pt x="17883" y="11456"/>
                  <a:pt x="17879" y="11447"/>
                </a:cubicBezTo>
                <a:cubicBezTo>
                  <a:pt x="17868" y="11429"/>
                  <a:pt x="17879" y="11395"/>
                  <a:pt x="17868" y="11375"/>
                </a:cubicBezTo>
                <a:cubicBezTo>
                  <a:pt x="17861" y="11361"/>
                  <a:pt x="17848" y="11361"/>
                  <a:pt x="17842" y="11348"/>
                </a:cubicBezTo>
                <a:cubicBezTo>
                  <a:pt x="17834" y="11335"/>
                  <a:pt x="17834" y="11316"/>
                  <a:pt x="17828" y="11307"/>
                </a:cubicBezTo>
                <a:cubicBezTo>
                  <a:pt x="17826" y="11303"/>
                  <a:pt x="17822" y="11301"/>
                  <a:pt x="17820" y="11297"/>
                </a:cubicBezTo>
                <a:cubicBezTo>
                  <a:pt x="17814" y="11286"/>
                  <a:pt x="17820" y="11276"/>
                  <a:pt x="17824" y="11270"/>
                </a:cubicBezTo>
                <a:cubicBezTo>
                  <a:pt x="17830" y="11255"/>
                  <a:pt x="17839" y="11242"/>
                  <a:pt x="17850" y="11242"/>
                </a:cubicBezTo>
                <a:cubicBezTo>
                  <a:pt x="17854" y="11242"/>
                  <a:pt x="17861" y="11246"/>
                  <a:pt x="17866" y="11249"/>
                </a:cubicBezTo>
                <a:cubicBezTo>
                  <a:pt x="17888" y="11255"/>
                  <a:pt x="17908" y="11232"/>
                  <a:pt x="17923" y="11211"/>
                </a:cubicBezTo>
                <a:cubicBezTo>
                  <a:pt x="17927" y="11205"/>
                  <a:pt x="17923" y="11192"/>
                  <a:pt x="17919" y="11184"/>
                </a:cubicBezTo>
                <a:cubicBezTo>
                  <a:pt x="17917" y="11177"/>
                  <a:pt x="17915" y="11164"/>
                  <a:pt x="17919" y="11161"/>
                </a:cubicBezTo>
                <a:cubicBezTo>
                  <a:pt x="17923" y="11158"/>
                  <a:pt x="17928" y="11162"/>
                  <a:pt x="17930" y="11157"/>
                </a:cubicBezTo>
                <a:cubicBezTo>
                  <a:pt x="17934" y="11154"/>
                  <a:pt x="17935" y="11150"/>
                  <a:pt x="17935" y="11146"/>
                </a:cubicBezTo>
                <a:cubicBezTo>
                  <a:pt x="17951" y="11089"/>
                  <a:pt x="17959" y="11012"/>
                  <a:pt x="17992" y="10975"/>
                </a:cubicBezTo>
                <a:cubicBezTo>
                  <a:pt x="17994" y="10972"/>
                  <a:pt x="17996" y="10972"/>
                  <a:pt x="17996" y="10972"/>
                </a:cubicBezTo>
                <a:cubicBezTo>
                  <a:pt x="17999" y="10972"/>
                  <a:pt x="18001" y="10975"/>
                  <a:pt x="18001" y="10975"/>
                </a:cubicBezTo>
                <a:cubicBezTo>
                  <a:pt x="18010" y="10983"/>
                  <a:pt x="18021" y="10966"/>
                  <a:pt x="18026" y="10953"/>
                </a:cubicBezTo>
                <a:cubicBezTo>
                  <a:pt x="18038" y="10922"/>
                  <a:pt x="18054" y="10894"/>
                  <a:pt x="18074" y="10873"/>
                </a:cubicBezTo>
                <a:cubicBezTo>
                  <a:pt x="18083" y="10867"/>
                  <a:pt x="18092" y="10860"/>
                  <a:pt x="18101" y="10860"/>
                </a:cubicBezTo>
                <a:cubicBezTo>
                  <a:pt x="18109" y="10863"/>
                  <a:pt x="18119" y="10881"/>
                  <a:pt x="18114" y="10891"/>
                </a:cubicBezTo>
                <a:cubicBezTo>
                  <a:pt x="18112" y="10894"/>
                  <a:pt x="18112" y="10898"/>
                  <a:pt x="18109" y="10901"/>
                </a:cubicBezTo>
                <a:cubicBezTo>
                  <a:pt x="18105" y="10915"/>
                  <a:pt x="18114" y="10932"/>
                  <a:pt x="18123" y="10938"/>
                </a:cubicBezTo>
                <a:cubicBezTo>
                  <a:pt x="18139" y="10950"/>
                  <a:pt x="18154" y="10950"/>
                  <a:pt x="18170" y="10938"/>
                </a:cubicBezTo>
                <a:cubicBezTo>
                  <a:pt x="18176" y="10935"/>
                  <a:pt x="18183" y="10928"/>
                  <a:pt x="18189" y="10925"/>
                </a:cubicBezTo>
                <a:cubicBezTo>
                  <a:pt x="18205" y="10918"/>
                  <a:pt x="18222" y="10925"/>
                  <a:pt x="18236" y="10915"/>
                </a:cubicBezTo>
                <a:cubicBezTo>
                  <a:pt x="18252" y="10904"/>
                  <a:pt x="18260" y="10873"/>
                  <a:pt x="18264" y="10850"/>
                </a:cubicBezTo>
                <a:cubicBezTo>
                  <a:pt x="18269" y="10823"/>
                  <a:pt x="18274" y="10795"/>
                  <a:pt x="18287" y="10779"/>
                </a:cubicBezTo>
                <a:cubicBezTo>
                  <a:pt x="18291" y="10776"/>
                  <a:pt x="18294" y="10767"/>
                  <a:pt x="18294" y="10761"/>
                </a:cubicBezTo>
                <a:cubicBezTo>
                  <a:pt x="18294" y="10757"/>
                  <a:pt x="18291" y="10757"/>
                  <a:pt x="18291" y="10754"/>
                </a:cubicBezTo>
                <a:cubicBezTo>
                  <a:pt x="18289" y="10744"/>
                  <a:pt x="18292" y="10731"/>
                  <a:pt x="18297" y="10721"/>
                </a:cubicBezTo>
                <a:cubicBezTo>
                  <a:pt x="18302" y="10710"/>
                  <a:pt x="18307" y="10708"/>
                  <a:pt x="18313" y="10700"/>
                </a:cubicBezTo>
                <a:cubicBezTo>
                  <a:pt x="18347" y="10674"/>
                  <a:pt x="18380" y="10629"/>
                  <a:pt x="18387" y="10572"/>
                </a:cubicBezTo>
                <a:cubicBezTo>
                  <a:pt x="18416" y="10526"/>
                  <a:pt x="18442" y="10476"/>
                  <a:pt x="18471" y="10429"/>
                </a:cubicBezTo>
                <a:cubicBezTo>
                  <a:pt x="18476" y="10421"/>
                  <a:pt x="18478" y="10414"/>
                  <a:pt x="18478" y="10408"/>
                </a:cubicBezTo>
                <a:cubicBezTo>
                  <a:pt x="18478" y="10401"/>
                  <a:pt x="18476" y="10395"/>
                  <a:pt x="18473" y="10383"/>
                </a:cubicBezTo>
                <a:cubicBezTo>
                  <a:pt x="18469" y="10360"/>
                  <a:pt x="18478" y="10332"/>
                  <a:pt x="18489" y="10315"/>
                </a:cubicBezTo>
                <a:cubicBezTo>
                  <a:pt x="18501" y="10298"/>
                  <a:pt x="18515" y="10284"/>
                  <a:pt x="18529" y="10271"/>
                </a:cubicBezTo>
                <a:cubicBezTo>
                  <a:pt x="18533" y="10265"/>
                  <a:pt x="18537" y="10261"/>
                  <a:pt x="18540" y="10255"/>
                </a:cubicBezTo>
                <a:cubicBezTo>
                  <a:pt x="18547" y="10237"/>
                  <a:pt x="18543" y="10218"/>
                  <a:pt x="18547" y="10200"/>
                </a:cubicBezTo>
                <a:cubicBezTo>
                  <a:pt x="18553" y="10163"/>
                  <a:pt x="18589" y="10145"/>
                  <a:pt x="18596" y="10107"/>
                </a:cubicBezTo>
                <a:cubicBezTo>
                  <a:pt x="18598" y="10091"/>
                  <a:pt x="18594" y="10069"/>
                  <a:pt x="18591" y="10050"/>
                </a:cubicBezTo>
                <a:cubicBezTo>
                  <a:pt x="18584" y="9985"/>
                  <a:pt x="18611" y="9923"/>
                  <a:pt x="18604" y="9858"/>
                </a:cubicBezTo>
                <a:cubicBezTo>
                  <a:pt x="18602" y="9845"/>
                  <a:pt x="18600" y="9831"/>
                  <a:pt x="18602" y="9818"/>
                </a:cubicBezTo>
                <a:cubicBezTo>
                  <a:pt x="18604" y="9802"/>
                  <a:pt x="18613" y="9784"/>
                  <a:pt x="18608" y="9768"/>
                </a:cubicBezTo>
                <a:cubicBezTo>
                  <a:pt x="18606" y="9760"/>
                  <a:pt x="18604" y="9753"/>
                  <a:pt x="18602" y="9743"/>
                </a:cubicBezTo>
                <a:cubicBezTo>
                  <a:pt x="18600" y="9725"/>
                  <a:pt x="18608" y="9712"/>
                  <a:pt x="18618" y="9699"/>
                </a:cubicBezTo>
                <a:cubicBezTo>
                  <a:pt x="18626" y="9688"/>
                  <a:pt x="18634" y="9668"/>
                  <a:pt x="18628" y="9653"/>
                </a:cubicBezTo>
                <a:cubicBezTo>
                  <a:pt x="18626" y="9650"/>
                  <a:pt x="18624" y="9644"/>
                  <a:pt x="18622" y="9640"/>
                </a:cubicBezTo>
                <a:cubicBezTo>
                  <a:pt x="18618" y="9627"/>
                  <a:pt x="18628" y="9613"/>
                  <a:pt x="18635" y="9600"/>
                </a:cubicBezTo>
                <a:cubicBezTo>
                  <a:pt x="18646" y="9576"/>
                  <a:pt x="18640" y="9542"/>
                  <a:pt x="18642" y="9514"/>
                </a:cubicBezTo>
                <a:cubicBezTo>
                  <a:pt x="18644" y="9488"/>
                  <a:pt x="18653" y="9464"/>
                  <a:pt x="18662" y="9442"/>
                </a:cubicBezTo>
                <a:cubicBezTo>
                  <a:pt x="18649" y="9436"/>
                  <a:pt x="18646" y="9408"/>
                  <a:pt x="18640" y="9388"/>
                </a:cubicBezTo>
                <a:cubicBezTo>
                  <a:pt x="18630" y="9361"/>
                  <a:pt x="18614" y="9340"/>
                  <a:pt x="18596" y="9323"/>
                </a:cubicBezTo>
                <a:cubicBezTo>
                  <a:pt x="18582" y="9310"/>
                  <a:pt x="18560" y="9295"/>
                  <a:pt x="18549" y="9313"/>
                </a:cubicBezTo>
                <a:cubicBezTo>
                  <a:pt x="18549" y="9299"/>
                  <a:pt x="18543" y="9293"/>
                  <a:pt x="18533" y="9289"/>
                </a:cubicBezTo>
                <a:cubicBezTo>
                  <a:pt x="18525" y="9286"/>
                  <a:pt x="18517" y="9289"/>
                  <a:pt x="18509" y="9292"/>
                </a:cubicBezTo>
                <a:cubicBezTo>
                  <a:pt x="18498" y="9299"/>
                  <a:pt x="18485" y="9310"/>
                  <a:pt x="18478" y="9323"/>
                </a:cubicBezTo>
                <a:cubicBezTo>
                  <a:pt x="18473" y="9336"/>
                  <a:pt x="18471" y="9351"/>
                  <a:pt x="18466" y="9364"/>
                </a:cubicBezTo>
                <a:cubicBezTo>
                  <a:pt x="18464" y="9377"/>
                  <a:pt x="18458" y="9392"/>
                  <a:pt x="18448" y="9398"/>
                </a:cubicBezTo>
                <a:cubicBezTo>
                  <a:pt x="18440" y="9405"/>
                  <a:pt x="18426" y="9402"/>
                  <a:pt x="18424" y="9386"/>
                </a:cubicBezTo>
                <a:cubicBezTo>
                  <a:pt x="18422" y="9371"/>
                  <a:pt x="18429" y="9361"/>
                  <a:pt x="18434" y="9348"/>
                </a:cubicBezTo>
                <a:cubicBezTo>
                  <a:pt x="18438" y="9337"/>
                  <a:pt x="18440" y="9317"/>
                  <a:pt x="18432" y="9313"/>
                </a:cubicBezTo>
                <a:cubicBezTo>
                  <a:pt x="18440" y="9289"/>
                  <a:pt x="18418" y="9255"/>
                  <a:pt x="18402" y="9258"/>
                </a:cubicBezTo>
                <a:cubicBezTo>
                  <a:pt x="18400" y="9265"/>
                  <a:pt x="18400" y="9272"/>
                  <a:pt x="18398" y="9283"/>
                </a:cubicBezTo>
                <a:cubicBezTo>
                  <a:pt x="18387" y="9280"/>
                  <a:pt x="18392" y="9252"/>
                  <a:pt x="18385" y="9237"/>
                </a:cubicBezTo>
                <a:cubicBezTo>
                  <a:pt x="18380" y="9231"/>
                  <a:pt x="18373" y="9227"/>
                  <a:pt x="18367" y="9227"/>
                </a:cubicBezTo>
                <a:cubicBezTo>
                  <a:pt x="18347" y="9224"/>
                  <a:pt x="18327" y="9221"/>
                  <a:pt x="18307" y="9221"/>
                </a:cubicBezTo>
                <a:cubicBezTo>
                  <a:pt x="18296" y="9221"/>
                  <a:pt x="18283" y="9218"/>
                  <a:pt x="18276" y="9203"/>
                </a:cubicBezTo>
                <a:cubicBezTo>
                  <a:pt x="18267" y="9187"/>
                  <a:pt x="18272" y="9156"/>
                  <a:pt x="18285" y="9147"/>
                </a:cubicBezTo>
                <a:cubicBezTo>
                  <a:pt x="18296" y="9132"/>
                  <a:pt x="18313" y="9132"/>
                  <a:pt x="18327" y="9140"/>
                </a:cubicBezTo>
                <a:cubicBezTo>
                  <a:pt x="18329" y="9132"/>
                  <a:pt x="18331" y="9122"/>
                  <a:pt x="18334" y="9115"/>
                </a:cubicBezTo>
                <a:cubicBezTo>
                  <a:pt x="18325" y="9119"/>
                  <a:pt x="18318" y="9097"/>
                  <a:pt x="18320" y="9084"/>
                </a:cubicBezTo>
                <a:cubicBezTo>
                  <a:pt x="18325" y="9071"/>
                  <a:pt x="18335" y="9063"/>
                  <a:pt x="18345" y="9063"/>
                </a:cubicBezTo>
                <a:cubicBezTo>
                  <a:pt x="18353" y="9060"/>
                  <a:pt x="18365" y="9064"/>
                  <a:pt x="18373" y="9060"/>
                </a:cubicBezTo>
                <a:cubicBezTo>
                  <a:pt x="18402" y="9051"/>
                  <a:pt x="18414" y="8997"/>
                  <a:pt x="18422" y="8951"/>
                </a:cubicBezTo>
                <a:cubicBezTo>
                  <a:pt x="18434" y="8963"/>
                  <a:pt x="18448" y="8955"/>
                  <a:pt x="18456" y="8945"/>
                </a:cubicBezTo>
                <a:cubicBezTo>
                  <a:pt x="18466" y="8935"/>
                  <a:pt x="18469" y="8914"/>
                  <a:pt x="18473" y="8897"/>
                </a:cubicBezTo>
                <a:cubicBezTo>
                  <a:pt x="18478" y="8883"/>
                  <a:pt x="18482" y="8866"/>
                  <a:pt x="18487" y="8852"/>
                </a:cubicBezTo>
                <a:cubicBezTo>
                  <a:pt x="18489" y="8848"/>
                  <a:pt x="18489" y="8842"/>
                  <a:pt x="18491" y="8842"/>
                </a:cubicBezTo>
                <a:cubicBezTo>
                  <a:pt x="18498" y="8836"/>
                  <a:pt x="18505" y="8839"/>
                  <a:pt x="18511" y="8839"/>
                </a:cubicBezTo>
                <a:cubicBezTo>
                  <a:pt x="18527" y="8839"/>
                  <a:pt x="18537" y="8805"/>
                  <a:pt x="18527" y="8788"/>
                </a:cubicBezTo>
                <a:cubicBezTo>
                  <a:pt x="18542" y="8788"/>
                  <a:pt x="18560" y="8788"/>
                  <a:pt x="18571" y="8767"/>
                </a:cubicBezTo>
                <a:cubicBezTo>
                  <a:pt x="18580" y="8754"/>
                  <a:pt x="18582" y="8737"/>
                  <a:pt x="18586" y="8721"/>
                </a:cubicBezTo>
                <a:cubicBezTo>
                  <a:pt x="18591" y="8703"/>
                  <a:pt x="18599" y="8686"/>
                  <a:pt x="18611" y="8686"/>
                </a:cubicBezTo>
                <a:cubicBezTo>
                  <a:pt x="18615" y="8686"/>
                  <a:pt x="18618" y="8686"/>
                  <a:pt x="18622" y="8683"/>
                </a:cubicBezTo>
                <a:cubicBezTo>
                  <a:pt x="18626" y="8675"/>
                  <a:pt x="18624" y="8665"/>
                  <a:pt x="18620" y="8658"/>
                </a:cubicBezTo>
                <a:cubicBezTo>
                  <a:pt x="18616" y="8652"/>
                  <a:pt x="18608" y="8652"/>
                  <a:pt x="18604" y="8641"/>
                </a:cubicBezTo>
                <a:cubicBezTo>
                  <a:pt x="18598" y="8628"/>
                  <a:pt x="18604" y="8606"/>
                  <a:pt x="18613" y="8600"/>
                </a:cubicBezTo>
                <a:cubicBezTo>
                  <a:pt x="18624" y="8590"/>
                  <a:pt x="18638" y="8587"/>
                  <a:pt x="18649" y="8593"/>
                </a:cubicBezTo>
                <a:cubicBezTo>
                  <a:pt x="18653" y="8597"/>
                  <a:pt x="18656" y="8597"/>
                  <a:pt x="18660" y="8597"/>
                </a:cubicBezTo>
                <a:cubicBezTo>
                  <a:pt x="18670" y="8597"/>
                  <a:pt x="18680" y="8580"/>
                  <a:pt x="18675" y="8562"/>
                </a:cubicBezTo>
                <a:cubicBezTo>
                  <a:pt x="18673" y="8556"/>
                  <a:pt x="18669" y="8549"/>
                  <a:pt x="18666" y="8543"/>
                </a:cubicBezTo>
                <a:cubicBezTo>
                  <a:pt x="18664" y="8528"/>
                  <a:pt x="18672" y="8511"/>
                  <a:pt x="18680" y="8501"/>
                </a:cubicBezTo>
                <a:cubicBezTo>
                  <a:pt x="18690" y="8489"/>
                  <a:pt x="18698" y="8483"/>
                  <a:pt x="18702" y="8467"/>
                </a:cubicBezTo>
                <a:cubicBezTo>
                  <a:pt x="18707" y="8449"/>
                  <a:pt x="18702" y="8426"/>
                  <a:pt x="18711" y="8419"/>
                </a:cubicBezTo>
                <a:cubicBezTo>
                  <a:pt x="18715" y="8416"/>
                  <a:pt x="18719" y="8416"/>
                  <a:pt x="18724" y="8416"/>
                </a:cubicBezTo>
                <a:lnTo>
                  <a:pt x="18784" y="8416"/>
                </a:lnTo>
                <a:cubicBezTo>
                  <a:pt x="18798" y="8416"/>
                  <a:pt x="18810" y="8416"/>
                  <a:pt x="18820" y="8398"/>
                </a:cubicBezTo>
                <a:cubicBezTo>
                  <a:pt x="18826" y="8413"/>
                  <a:pt x="18840" y="8410"/>
                  <a:pt x="18850" y="8406"/>
                </a:cubicBezTo>
                <a:cubicBezTo>
                  <a:pt x="18862" y="8398"/>
                  <a:pt x="18872" y="8392"/>
                  <a:pt x="18884" y="8398"/>
                </a:cubicBezTo>
                <a:cubicBezTo>
                  <a:pt x="18888" y="8403"/>
                  <a:pt x="18893" y="8410"/>
                  <a:pt x="18897" y="8413"/>
                </a:cubicBezTo>
                <a:cubicBezTo>
                  <a:pt x="18906" y="8419"/>
                  <a:pt x="18917" y="8416"/>
                  <a:pt x="18926" y="8423"/>
                </a:cubicBezTo>
                <a:cubicBezTo>
                  <a:pt x="18935" y="8429"/>
                  <a:pt x="18939" y="8450"/>
                  <a:pt x="18931" y="8457"/>
                </a:cubicBezTo>
                <a:cubicBezTo>
                  <a:pt x="18931" y="8470"/>
                  <a:pt x="18943" y="8470"/>
                  <a:pt x="18951" y="8463"/>
                </a:cubicBezTo>
                <a:cubicBezTo>
                  <a:pt x="18957" y="8453"/>
                  <a:pt x="18959" y="8439"/>
                  <a:pt x="18964" y="8432"/>
                </a:cubicBezTo>
                <a:cubicBezTo>
                  <a:pt x="18968" y="8424"/>
                  <a:pt x="18972" y="8423"/>
                  <a:pt x="18979" y="8423"/>
                </a:cubicBezTo>
                <a:cubicBezTo>
                  <a:pt x="18997" y="8416"/>
                  <a:pt x="19016" y="8413"/>
                  <a:pt x="19036" y="8423"/>
                </a:cubicBezTo>
                <a:cubicBezTo>
                  <a:pt x="19048" y="8426"/>
                  <a:pt x="19056" y="8441"/>
                  <a:pt x="19063" y="8454"/>
                </a:cubicBezTo>
                <a:cubicBezTo>
                  <a:pt x="19070" y="8436"/>
                  <a:pt x="19088" y="8429"/>
                  <a:pt x="19099" y="8444"/>
                </a:cubicBezTo>
                <a:cubicBezTo>
                  <a:pt x="19103" y="8447"/>
                  <a:pt x="19105" y="8454"/>
                  <a:pt x="19110" y="8454"/>
                </a:cubicBezTo>
                <a:cubicBezTo>
                  <a:pt x="19119" y="8454"/>
                  <a:pt x="19121" y="8435"/>
                  <a:pt x="19121" y="8426"/>
                </a:cubicBezTo>
                <a:cubicBezTo>
                  <a:pt x="19119" y="8413"/>
                  <a:pt x="19114" y="8404"/>
                  <a:pt x="19114" y="8389"/>
                </a:cubicBezTo>
                <a:cubicBezTo>
                  <a:pt x="19116" y="8373"/>
                  <a:pt x="19127" y="8361"/>
                  <a:pt x="19139" y="8358"/>
                </a:cubicBezTo>
                <a:cubicBezTo>
                  <a:pt x="19143" y="8355"/>
                  <a:pt x="19145" y="8354"/>
                  <a:pt x="19149" y="8354"/>
                </a:cubicBezTo>
                <a:cubicBezTo>
                  <a:pt x="19152" y="8354"/>
                  <a:pt x="19155" y="8357"/>
                  <a:pt x="19159" y="8361"/>
                </a:cubicBezTo>
                <a:cubicBezTo>
                  <a:pt x="19181" y="8378"/>
                  <a:pt x="19212" y="8364"/>
                  <a:pt x="19227" y="8392"/>
                </a:cubicBezTo>
                <a:cubicBezTo>
                  <a:pt x="19232" y="8403"/>
                  <a:pt x="19234" y="8413"/>
                  <a:pt x="19241" y="8419"/>
                </a:cubicBezTo>
                <a:cubicBezTo>
                  <a:pt x="19246" y="8426"/>
                  <a:pt x="19252" y="8426"/>
                  <a:pt x="19258" y="8432"/>
                </a:cubicBezTo>
                <a:cubicBezTo>
                  <a:pt x="19263" y="8440"/>
                  <a:pt x="19267" y="8454"/>
                  <a:pt x="19260" y="8457"/>
                </a:cubicBezTo>
                <a:cubicBezTo>
                  <a:pt x="19256" y="8460"/>
                  <a:pt x="19252" y="8457"/>
                  <a:pt x="19248" y="8457"/>
                </a:cubicBezTo>
                <a:cubicBezTo>
                  <a:pt x="19238" y="8457"/>
                  <a:pt x="19232" y="8475"/>
                  <a:pt x="19234" y="8488"/>
                </a:cubicBezTo>
                <a:cubicBezTo>
                  <a:pt x="19234" y="8501"/>
                  <a:pt x="19240" y="8512"/>
                  <a:pt x="19245" y="8525"/>
                </a:cubicBezTo>
                <a:cubicBezTo>
                  <a:pt x="19264" y="8525"/>
                  <a:pt x="19285" y="8522"/>
                  <a:pt x="19305" y="8522"/>
                </a:cubicBezTo>
                <a:cubicBezTo>
                  <a:pt x="19307" y="8522"/>
                  <a:pt x="19311" y="8522"/>
                  <a:pt x="19314" y="8519"/>
                </a:cubicBezTo>
                <a:lnTo>
                  <a:pt x="19321" y="8509"/>
                </a:lnTo>
                <a:cubicBezTo>
                  <a:pt x="19329" y="8498"/>
                  <a:pt x="19341" y="8515"/>
                  <a:pt x="19349" y="8515"/>
                </a:cubicBezTo>
                <a:cubicBezTo>
                  <a:pt x="19367" y="8512"/>
                  <a:pt x="19367" y="8460"/>
                  <a:pt x="19387" y="8460"/>
                </a:cubicBezTo>
                <a:cubicBezTo>
                  <a:pt x="19396" y="8460"/>
                  <a:pt x="19402" y="8478"/>
                  <a:pt x="19414" y="8482"/>
                </a:cubicBezTo>
                <a:cubicBezTo>
                  <a:pt x="19420" y="8485"/>
                  <a:pt x="19428" y="8481"/>
                  <a:pt x="19432" y="8488"/>
                </a:cubicBezTo>
                <a:cubicBezTo>
                  <a:pt x="19436" y="8494"/>
                  <a:pt x="19434" y="8504"/>
                  <a:pt x="19438" y="8509"/>
                </a:cubicBezTo>
                <a:cubicBezTo>
                  <a:pt x="19443" y="8512"/>
                  <a:pt x="19447" y="8512"/>
                  <a:pt x="19452" y="8509"/>
                </a:cubicBezTo>
                <a:cubicBezTo>
                  <a:pt x="19465" y="8501"/>
                  <a:pt x="19478" y="8494"/>
                  <a:pt x="19489" y="8488"/>
                </a:cubicBezTo>
                <a:cubicBezTo>
                  <a:pt x="19507" y="8478"/>
                  <a:pt x="19525" y="8463"/>
                  <a:pt x="19529" y="8436"/>
                </a:cubicBezTo>
                <a:cubicBezTo>
                  <a:pt x="19502" y="8436"/>
                  <a:pt x="19476" y="8416"/>
                  <a:pt x="19460" y="8382"/>
                </a:cubicBezTo>
                <a:cubicBezTo>
                  <a:pt x="19458" y="8378"/>
                  <a:pt x="19456" y="8372"/>
                  <a:pt x="19454" y="8369"/>
                </a:cubicBezTo>
                <a:cubicBezTo>
                  <a:pt x="19444" y="8361"/>
                  <a:pt x="19431" y="8376"/>
                  <a:pt x="19424" y="8364"/>
                </a:cubicBezTo>
                <a:cubicBezTo>
                  <a:pt x="19418" y="8358"/>
                  <a:pt x="19420" y="8341"/>
                  <a:pt x="19428" y="8335"/>
                </a:cubicBezTo>
                <a:cubicBezTo>
                  <a:pt x="19434" y="8327"/>
                  <a:pt x="19442" y="8323"/>
                  <a:pt x="19450" y="8317"/>
                </a:cubicBezTo>
                <a:cubicBezTo>
                  <a:pt x="19462" y="8307"/>
                  <a:pt x="19471" y="8286"/>
                  <a:pt x="19474" y="8262"/>
                </a:cubicBezTo>
                <a:cubicBezTo>
                  <a:pt x="19474" y="8255"/>
                  <a:pt x="19474" y="8249"/>
                  <a:pt x="19476" y="8242"/>
                </a:cubicBezTo>
                <a:cubicBezTo>
                  <a:pt x="19480" y="8229"/>
                  <a:pt x="19493" y="8230"/>
                  <a:pt x="19504" y="8236"/>
                </a:cubicBezTo>
                <a:cubicBezTo>
                  <a:pt x="19513" y="8239"/>
                  <a:pt x="19527" y="8245"/>
                  <a:pt x="19533" y="8232"/>
                </a:cubicBezTo>
                <a:cubicBezTo>
                  <a:pt x="19543" y="8214"/>
                  <a:pt x="19531" y="8184"/>
                  <a:pt x="19545" y="8171"/>
                </a:cubicBezTo>
                <a:cubicBezTo>
                  <a:pt x="19547" y="8168"/>
                  <a:pt x="19551" y="8168"/>
                  <a:pt x="19553" y="8165"/>
                </a:cubicBezTo>
                <a:cubicBezTo>
                  <a:pt x="19558" y="8156"/>
                  <a:pt x="19558" y="8146"/>
                  <a:pt x="19553" y="8140"/>
                </a:cubicBezTo>
                <a:cubicBezTo>
                  <a:pt x="19551" y="8137"/>
                  <a:pt x="19549" y="8137"/>
                  <a:pt x="19549" y="8133"/>
                </a:cubicBezTo>
                <a:cubicBezTo>
                  <a:pt x="19545" y="8127"/>
                  <a:pt x="19549" y="8112"/>
                  <a:pt x="19556" y="8106"/>
                </a:cubicBezTo>
                <a:cubicBezTo>
                  <a:pt x="19563" y="8103"/>
                  <a:pt x="19569" y="8106"/>
                  <a:pt x="19575" y="8106"/>
                </a:cubicBezTo>
                <a:cubicBezTo>
                  <a:pt x="19582" y="8106"/>
                  <a:pt x="19591" y="8103"/>
                  <a:pt x="19593" y="8093"/>
                </a:cubicBezTo>
                <a:cubicBezTo>
                  <a:pt x="19595" y="8085"/>
                  <a:pt x="19593" y="8075"/>
                  <a:pt x="19593" y="8068"/>
                </a:cubicBezTo>
                <a:cubicBezTo>
                  <a:pt x="19591" y="8059"/>
                  <a:pt x="19589" y="8044"/>
                  <a:pt x="19587" y="8035"/>
                </a:cubicBezTo>
                <a:cubicBezTo>
                  <a:pt x="19587" y="8031"/>
                  <a:pt x="19584" y="8024"/>
                  <a:pt x="19587" y="8021"/>
                </a:cubicBezTo>
                <a:cubicBezTo>
                  <a:pt x="19589" y="8013"/>
                  <a:pt x="19595" y="8016"/>
                  <a:pt x="19600" y="8016"/>
                </a:cubicBezTo>
                <a:cubicBezTo>
                  <a:pt x="19618" y="8016"/>
                  <a:pt x="19628" y="7976"/>
                  <a:pt x="19649" y="7976"/>
                </a:cubicBezTo>
                <a:cubicBezTo>
                  <a:pt x="19651" y="7969"/>
                  <a:pt x="19660" y="7969"/>
                  <a:pt x="19664" y="7972"/>
                </a:cubicBezTo>
                <a:cubicBezTo>
                  <a:pt x="19668" y="7975"/>
                  <a:pt x="19672" y="7979"/>
                  <a:pt x="19678" y="7976"/>
                </a:cubicBezTo>
                <a:cubicBezTo>
                  <a:pt x="19682" y="7976"/>
                  <a:pt x="19685" y="7969"/>
                  <a:pt x="19687" y="7966"/>
                </a:cubicBezTo>
                <a:cubicBezTo>
                  <a:pt x="19700" y="7948"/>
                  <a:pt x="19725" y="7965"/>
                  <a:pt x="19741" y="7956"/>
                </a:cubicBezTo>
                <a:cubicBezTo>
                  <a:pt x="19745" y="7965"/>
                  <a:pt x="19751" y="7972"/>
                  <a:pt x="19758" y="7972"/>
                </a:cubicBezTo>
                <a:cubicBezTo>
                  <a:pt x="19764" y="7972"/>
                  <a:pt x="19771" y="7973"/>
                  <a:pt x="19777" y="7969"/>
                </a:cubicBezTo>
                <a:cubicBezTo>
                  <a:pt x="19795" y="8000"/>
                  <a:pt x="19800" y="8041"/>
                  <a:pt x="19793" y="8081"/>
                </a:cubicBezTo>
                <a:cubicBezTo>
                  <a:pt x="19791" y="8099"/>
                  <a:pt x="19786" y="8118"/>
                  <a:pt x="19796" y="8130"/>
                </a:cubicBezTo>
                <a:cubicBezTo>
                  <a:pt x="19798" y="8133"/>
                  <a:pt x="19800" y="8133"/>
                  <a:pt x="19802" y="8136"/>
                </a:cubicBezTo>
                <a:cubicBezTo>
                  <a:pt x="19806" y="8143"/>
                  <a:pt x="19806" y="8156"/>
                  <a:pt x="19804" y="8167"/>
                </a:cubicBezTo>
                <a:cubicBezTo>
                  <a:pt x="19802" y="8177"/>
                  <a:pt x="19797" y="8187"/>
                  <a:pt x="19797" y="8198"/>
                </a:cubicBezTo>
                <a:cubicBezTo>
                  <a:pt x="19808" y="8190"/>
                  <a:pt x="19822" y="8205"/>
                  <a:pt x="19833" y="8198"/>
                </a:cubicBezTo>
                <a:cubicBezTo>
                  <a:pt x="19842" y="8190"/>
                  <a:pt x="19844" y="8174"/>
                  <a:pt x="19844" y="8161"/>
                </a:cubicBezTo>
                <a:cubicBezTo>
                  <a:pt x="19846" y="8146"/>
                  <a:pt x="19848" y="8127"/>
                  <a:pt x="19858" y="8127"/>
                </a:cubicBezTo>
                <a:lnTo>
                  <a:pt x="19868" y="8127"/>
                </a:lnTo>
                <a:cubicBezTo>
                  <a:pt x="19879" y="8122"/>
                  <a:pt x="19886" y="8106"/>
                  <a:pt x="19889" y="8093"/>
                </a:cubicBezTo>
                <a:cubicBezTo>
                  <a:pt x="19893" y="8075"/>
                  <a:pt x="19895" y="8059"/>
                  <a:pt x="19904" y="8047"/>
                </a:cubicBezTo>
                <a:cubicBezTo>
                  <a:pt x="19910" y="8041"/>
                  <a:pt x="19920" y="8041"/>
                  <a:pt x="19928" y="8037"/>
                </a:cubicBezTo>
                <a:cubicBezTo>
                  <a:pt x="19938" y="8034"/>
                  <a:pt x="19945" y="8031"/>
                  <a:pt x="19951" y="8016"/>
                </a:cubicBezTo>
                <a:cubicBezTo>
                  <a:pt x="19957" y="8034"/>
                  <a:pt x="19973" y="8037"/>
                  <a:pt x="19981" y="8021"/>
                </a:cubicBezTo>
                <a:cubicBezTo>
                  <a:pt x="19990" y="8006"/>
                  <a:pt x="19986" y="7982"/>
                  <a:pt x="19977" y="7966"/>
                </a:cubicBezTo>
                <a:cubicBezTo>
                  <a:pt x="19975" y="7963"/>
                  <a:pt x="19973" y="7959"/>
                  <a:pt x="19973" y="7956"/>
                </a:cubicBezTo>
                <a:cubicBezTo>
                  <a:pt x="19970" y="7941"/>
                  <a:pt x="19979" y="7932"/>
                  <a:pt x="19986" y="7925"/>
                </a:cubicBezTo>
                <a:cubicBezTo>
                  <a:pt x="19992" y="7919"/>
                  <a:pt x="20000" y="7901"/>
                  <a:pt x="19992" y="7894"/>
                </a:cubicBezTo>
                <a:cubicBezTo>
                  <a:pt x="19990" y="7891"/>
                  <a:pt x="19985" y="7891"/>
                  <a:pt x="19983" y="7884"/>
                </a:cubicBezTo>
                <a:cubicBezTo>
                  <a:pt x="19979" y="7873"/>
                  <a:pt x="19986" y="7863"/>
                  <a:pt x="19990" y="7857"/>
                </a:cubicBezTo>
                <a:cubicBezTo>
                  <a:pt x="19999" y="7847"/>
                  <a:pt x="20006" y="7833"/>
                  <a:pt x="20010" y="7816"/>
                </a:cubicBezTo>
                <a:cubicBezTo>
                  <a:pt x="20012" y="7813"/>
                  <a:pt x="20012" y="7805"/>
                  <a:pt x="20014" y="7802"/>
                </a:cubicBezTo>
                <a:cubicBezTo>
                  <a:pt x="20017" y="7799"/>
                  <a:pt x="20019" y="7798"/>
                  <a:pt x="20021" y="7798"/>
                </a:cubicBezTo>
                <a:cubicBezTo>
                  <a:pt x="20039" y="7798"/>
                  <a:pt x="20054" y="7813"/>
                  <a:pt x="20066" y="7829"/>
                </a:cubicBezTo>
                <a:lnTo>
                  <a:pt x="20068" y="7833"/>
                </a:lnTo>
                <a:cubicBezTo>
                  <a:pt x="20070" y="7843"/>
                  <a:pt x="20062" y="7848"/>
                  <a:pt x="20054" y="7848"/>
                </a:cubicBezTo>
                <a:cubicBezTo>
                  <a:pt x="20046" y="7851"/>
                  <a:pt x="20040" y="7864"/>
                  <a:pt x="20035" y="7873"/>
                </a:cubicBezTo>
                <a:cubicBezTo>
                  <a:pt x="20030" y="7888"/>
                  <a:pt x="20030" y="7901"/>
                  <a:pt x="20030" y="7915"/>
                </a:cubicBezTo>
                <a:cubicBezTo>
                  <a:pt x="20030" y="7928"/>
                  <a:pt x="20030" y="7945"/>
                  <a:pt x="20028" y="7959"/>
                </a:cubicBezTo>
                <a:cubicBezTo>
                  <a:pt x="20028" y="7969"/>
                  <a:pt x="20028" y="7979"/>
                  <a:pt x="20032" y="7991"/>
                </a:cubicBezTo>
                <a:cubicBezTo>
                  <a:pt x="20034" y="7994"/>
                  <a:pt x="20036" y="7996"/>
                  <a:pt x="20036" y="8000"/>
                </a:cubicBezTo>
                <a:cubicBezTo>
                  <a:pt x="20036" y="8006"/>
                  <a:pt x="20035" y="8010"/>
                  <a:pt x="20030" y="8010"/>
                </a:cubicBezTo>
                <a:lnTo>
                  <a:pt x="20020" y="8010"/>
                </a:lnTo>
                <a:cubicBezTo>
                  <a:pt x="20010" y="8010"/>
                  <a:pt x="20001" y="8024"/>
                  <a:pt x="19999" y="8037"/>
                </a:cubicBezTo>
                <a:cubicBezTo>
                  <a:pt x="19997" y="8050"/>
                  <a:pt x="19997" y="8065"/>
                  <a:pt x="19999" y="8081"/>
                </a:cubicBezTo>
                <a:cubicBezTo>
                  <a:pt x="19999" y="8096"/>
                  <a:pt x="20002" y="8109"/>
                  <a:pt x="20002" y="8119"/>
                </a:cubicBezTo>
                <a:lnTo>
                  <a:pt x="20002" y="8130"/>
                </a:lnTo>
                <a:cubicBezTo>
                  <a:pt x="20000" y="8133"/>
                  <a:pt x="19997" y="8136"/>
                  <a:pt x="19995" y="8136"/>
                </a:cubicBezTo>
                <a:cubicBezTo>
                  <a:pt x="19984" y="8143"/>
                  <a:pt x="19970" y="8146"/>
                  <a:pt x="19959" y="8153"/>
                </a:cubicBezTo>
                <a:cubicBezTo>
                  <a:pt x="19953" y="8156"/>
                  <a:pt x="19945" y="8161"/>
                  <a:pt x="19941" y="8171"/>
                </a:cubicBezTo>
                <a:cubicBezTo>
                  <a:pt x="19937" y="8181"/>
                  <a:pt x="19937" y="8195"/>
                  <a:pt x="19943" y="8198"/>
                </a:cubicBezTo>
                <a:cubicBezTo>
                  <a:pt x="19931" y="8215"/>
                  <a:pt x="19907" y="8199"/>
                  <a:pt x="19893" y="8221"/>
                </a:cubicBezTo>
                <a:cubicBezTo>
                  <a:pt x="19886" y="8236"/>
                  <a:pt x="19889" y="8255"/>
                  <a:pt x="19884" y="8270"/>
                </a:cubicBezTo>
                <a:cubicBezTo>
                  <a:pt x="19879" y="8283"/>
                  <a:pt x="19871" y="8293"/>
                  <a:pt x="19871" y="8307"/>
                </a:cubicBezTo>
                <a:lnTo>
                  <a:pt x="19871" y="8317"/>
                </a:lnTo>
                <a:cubicBezTo>
                  <a:pt x="19871" y="8323"/>
                  <a:pt x="19864" y="8327"/>
                  <a:pt x="19858" y="8327"/>
                </a:cubicBezTo>
                <a:cubicBezTo>
                  <a:pt x="19852" y="8327"/>
                  <a:pt x="19846" y="8324"/>
                  <a:pt x="19842" y="8324"/>
                </a:cubicBezTo>
                <a:cubicBezTo>
                  <a:pt x="19828" y="8327"/>
                  <a:pt x="19826" y="8355"/>
                  <a:pt x="19819" y="8373"/>
                </a:cubicBezTo>
                <a:cubicBezTo>
                  <a:pt x="19810" y="8392"/>
                  <a:pt x="19795" y="8406"/>
                  <a:pt x="19797" y="8426"/>
                </a:cubicBezTo>
                <a:cubicBezTo>
                  <a:pt x="19788" y="8426"/>
                  <a:pt x="19791" y="8447"/>
                  <a:pt x="19786" y="8457"/>
                </a:cubicBezTo>
                <a:cubicBezTo>
                  <a:pt x="19782" y="8470"/>
                  <a:pt x="19771" y="8475"/>
                  <a:pt x="19764" y="8463"/>
                </a:cubicBezTo>
                <a:cubicBezTo>
                  <a:pt x="19769" y="8488"/>
                  <a:pt x="19753" y="8509"/>
                  <a:pt x="19747" y="8528"/>
                </a:cubicBezTo>
                <a:cubicBezTo>
                  <a:pt x="19745" y="8538"/>
                  <a:pt x="19745" y="8546"/>
                  <a:pt x="19741" y="8556"/>
                </a:cubicBezTo>
                <a:cubicBezTo>
                  <a:pt x="19737" y="8580"/>
                  <a:pt x="19727" y="8596"/>
                  <a:pt x="19715" y="8614"/>
                </a:cubicBezTo>
                <a:cubicBezTo>
                  <a:pt x="19713" y="8618"/>
                  <a:pt x="19711" y="8621"/>
                  <a:pt x="19706" y="8624"/>
                </a:cubicBezTo>
                <a:cubicBezTo>
                  <a:pt x="19700" y="8628"/>
                  <a:pt x="19693" y="8624"/>
                  <a:pt x="19684" y="8624"/>
                </a:cubicBezTo>
                <a:cubicBezTo>
                  <a:pt x="19666" y="8628"/>
                  <a:pt x="19662" y="8668"/>
                  <a:pt x="19646" y="8678"/>
                </a:cubicBezTo>
                <a:cubicBezTo>
                  <a:pt x="19638" y="8682"/>
                  <a:pt x="19628" y="8678"/>
                  <a:pt x="19620" y="8683"/>
                </a:cubicBezTo>
                <a:cubicBezTo>
                  <a:pt x="19612" y="8683"/>
                  <a:pt x="19602" y="8696"/>
                  <a:pt x="19604" y="8706"/>
                </a:cubicBezTo>
                <a:cubicBezTo>
                  <a:pt x="19604" y="8712"/>
                  <a:pt x="19609" y="8717"/>
                  <a:pt x="19606" y="8721"/>
                </a:cubicBezTo>
                <a:cubicBezTo>
                  <a:pt x="19606" y="8724"/>
                  <a:pt x="19604" y="8723"/>
                  <a:pt x="19602" y="8723"/>
                </a:cubicBezTo>
                <a:cubicBezTo>
                  <a:pt x="19594" y="8730"/>
                  <a:pt x="19582" y="8736"/>
                  <a:pt x="19574" y="8743"/>
                </a:cubicBezTo>
                <a:cubicBezTo>
                  <a:pt x="19569" y="8746"/>
                  <a:pt x="19565" y="8749"/>
                  <a:pt x="19563" y="8757"/>
                </a:cubicBezTo>
                <a:cubicBezTo>
                  <a:pt x="19560" y="8770"/>
                  <a:pt x="19573" y="8774"/>
                  <a:pt x="19579" y="8784"/>
                </a:cubicBezTo>
                <a:cubicBezTo>
                  <a:pt x="19589" y="8798"/>
                  <a:pt x="19580" y="8823"/>
                  <a:pt x="19569" y="8836"/>
                </a:cubicBezTo>
                <a:cubicBezTo>
                  <a:pt x="19558" y="8846"/>
                  <a:pt x="19545" y="8852"/>
                  <a:pt x="19537" y="8870"/>
                </a:cubicBezTo>
                <a:cubicBezTo>
                  <a:pt x="19535" y="8873"/>
                  <a:pt x="19535" y="8877"/>
                  <a:pt x="19535" y="8880"/>
                </a:cubicBezTo>
                <a:cubicBezTo>
                  <a:pt x="19538" y="8890"/>
                  <a:pt x="19545" y="8889"/>
                  <a:pt x="19549" y="8897"/>
                </a:cubicBezTo>
                <a:cubicBezTo>
                  <a:pt x="19553" y="8904"/>
                  <a:pt x="19549" y="8917"/>
                  <a:pt x="19545" y="8923"/>
                </a:cubicBezTo>
                <a:lnTo>
                  <a:pt x="19531" y="8945"/>
                </a:lnTo>
                <a:cubicBezTo>
                  <a:pt x="19527" y="8958"/>
                  <a:pt x="19531" y="8975"/>
                  <a:pt x="19529" y="8992"/>
                </a:cubicBezTo>
                <a:cubicBezTo>
                  <a:pt x="19527" y="9000"/>
                  <a:pt x="19525" y="9007"/>
                  <a:pt x="19523" y="9016"/>
                </a:cubicBezTo>
                <a:cubicBezTo>
                  <a:pt x="19521" y="9031"/>
                  <a:pt x="19525" y="9047"/>
                  <a:pt x="19523" y="9060"/>
                </a:cubicBezTo>
                <a:cubicBezTo>
                  <a:pt x="19523" y="9069"/>
                  <a:pt x="19518" y="9075"/>
                  <a:pt x="19518" y="9084"/>
                </a:cubicBezTo>
                <a:cubicBezTo>
                  <a:pt x="19518" y="9097"/>
                  <a:pt x="19527" y="9112"/>
                  <a:pt x="19525" y="9125"/>
                </a:cubicBezTo>
                <a:cubicBezTo>
                  <a:pt x="19525" y="9140"/>
                  <a:pt x="19516" y="9156"/>
                  <a:pt x="19523" y="9166"/>
                </a:cubicBezTo>
                <a:lnTo>
                  <a:pt x="19527" y="9174"/>
                </a:lnTo>
                <a:cubicBezTo>
                  <a:pt x="19531" y="9181"/>
                  <a:pt x="19525" y="9190"/>
                  <a:pt x="19521" y="9200"/>
                </a:cubicBezTo>
                <a:cubicBezTo>
                  <a:pt x="19513" y="9211"/>
                  <a:pt x="19511" y="9230"/>
                  <a:pt x="19521" y="9234"/>
                </a:cubicBezTo>
                <a:cubicBezTo>
                  <a:pt x="19529" y="9242"/>
                  <a:pt x="19529" y="9265"/>
                  <a:pt x="19527" y="9283"/>
                </a:cubicBezTo>
                <a:cubicBezTo>
                  <a:pt x="19527" y="9286"/>
                  <a:pt x="19525" y="9293"/>
                  <a:pt x="19525" y="9296"/>
                </a:cubicBezTo>
                <a:cubicBezTo>
                  <a:pt x="19525" y="9306"/>
                  <a:pt x="19535" y="9314"/>
                  <a:pt x="19541" y="9321"/>
                </a:cubicBezTo>
                <a:cubicBezTo>
                  <a:pt x="19543" y="9327"/>
                  <a:pt x="19543" y="9336"/>
                  <a:pt x="19543" y="9343"/>
                </a:cubicBezTo>
                <a:cubicBezTo>
                  <a:pt x="19543" y="9357"/>
                  <a:pt x="19540" y="9367"/>
                  <a:pt x="19537" y="9382"/>
                </a:cubicBezTo>
                <a:cubicBezTo>
                  <a:pt x="19537" y="9385"/>
                  <a:pt x="19535" y="9389"/>
                  <a:pt x="19537" y="9392"/>
                </a:cubicBezTo>
                <a:cubicBezTo>
                  <a:pt x="19537" y="9399"/>
                  <a:pt x="19543" y="9402"/>
                  <a:pt x="19543" y="9405"/>
                </a:cubicBezTo>
                <a:cubicBezTo>
                  <a:pt x="19545" y="9416"/>
                  <a:pt x="19540" y="9426"/>
                  <a:pt x="19537" y="9436"/>
                </a:cubicBezTo>
                <a:cubicBezTo>
                  <a:pt x="19533" y="9446"/>
                  <a:pt x="19531" y="9460"/>
                  <a:pt x="19535" y="9466"/>
                </a:cubicBezTo>
                <a:cubicBezTo>
                  <a:pt x="19538" y="9470"/>
                  <a:pt x="19540" y="9469"/>
                  <a:pt x="19543" y="9473"/>
                </a:cubicBezTo>
                <a:cubicBezTo>
                  <a:pt x="19553" y="9484"/>
                  <a:pt x="19555" y="9507"/>
                  <a:pt x="19551" y="9525"/>
                </a:cubicBezTo>
                <a:cubicBezTo>
                  <a:pt x="19549" y="9528"/>
                  <a:pt x="19547" y="9534"/>
                  <a:pt x="19547" y="9538"/>
                </a:cubicBezTo>
                <a:cubicBezTo>
                  <a:pt x="19545" y="9551"/>
                  <a:pt x="19551" y="9572"/>
                  <a:pt x="19545" y="9582"/>
                </a:cubicBezTo>
                <a:lnTo>
                  <a:pt x="19541" y="9590"/>
                </a:lnTo>
                <a:cubicBezTo>
                  <a:pt x="19538" y="9593"/>
                  <a:pt x="19540" y="9600"/>
                  <a:pt x="19543" y="9606"/>
                </a:cubicBezTo>
                <a:cubicBezTo>
                  <a:pt x="19545" y="9610"/>
                  <a:pt x="19549" y="9613"/>
                  <a:pt x="19551" y="9619"/>
                </a:cubicBezTo>
                <a:cubicBezTo>
                  <a:pt x="19557" y="9637"/>
                  <a:pt x="19551" y="9656"/>
                  <a:pt x="19557" y="9674"/>
                </a:cubicBezTo>
                <a:cubicBezTo>
                  <a:pt x="19560" y="9684"/>
                  <a:pt x="19567" y="9691"/>
                  <a:pt x="19567" y="9703"/>
                </a:cubicBezTo>
                <a:cubicBezTo>
                  <a:pt x="19567" y="9712"/>
                  <a:pt x="19563" y="9715"/>
                  <a:pt x="19560" y="9725"/>
                </a:cubicBezTo>
                <a:cubicBezTo>
                  <a:pt x="19556" y="9739"/>
                  <a:pt x="19558" y="9753"/>
                  <a:pt x="19560" y="9768"/>
                </a:cubicBezTo>
                <a:cubicBezTo>
                  <a:pt x="19563" y="9777"/>
                  <a:pt x="19549" y="9780"/>
                  <a:pt x="19551" y="9790"/>
                </a:cubicBezTo>
                <a:cubicBezTo>
                  <a:pt x="19551" y="9793"/>
                  <a:pt x="19553" y="9793"/>
                  <a:pt x="19553" y="9798"/>
                </a:cubicBezTo>
                <a:cubicBezTo>
                  <a:pt x="19558" y="9804"/>
                  <a:pt x="19558" y="9817"/>
                  <a:pt x="19553" y="9827"/>
                </a:cubicBezTo>
                <a:cubicBezTo>
                  <a:pt x="19558" y="9830"/>
                  <a:pt x="19565" y="9825"/>
                  <a:pt x="19567" y="9818"/>
                </a:cubicBezTo>
                <a:lnTo>
                  <a:pt x="19574" y="9798"/>
                </a:lnTo>
                <a:lnTo>
                  <a:pt x="19579" y="9787"/>
                </a:lnTo>
                <a:cubicBezTo>
                  <a:pt x="19595" y="9767"/>
                  <a:pt x="19614" y="9743"/>
                  <a:pt x="19628" y="9718"/>
                </a:cubicBezTo>
                <a:cubicBezTo>
                  <a:pt x="19631" y="9715"/>
                  <a:pt x="19634" y="9712"/>
                  <a:pt x="19634" y="9705"/>
                </a:cubicBezTo>
                <a:cubicBezTo>
                  <a:pt x="19634" y="9702"/>
                  <a:pt x="19631" y="9702"/>
                  <a:pt x="19631" y="9699"/>
                </a:cubicBezTo>
                <a:cubicBezTo>
                  <a:pt x="19628" y="9688"/>
                  <a:pt x="19634" y="9678"/>
                  <a:pt x="19638" y="9671"/>
                </a:cubicBezTo>
                <a:cubicBezTo>
                  <a:pt x="19646" y="9662"/>
                  <a:pt x="19660" y="9656"/>
                  <a:pt x="19669" y="9647"/>
                </a:cubicBezTo>
                <a:cubicBezTo>
                  <a:pt x="19680" y="9637"/>
                  <a:pt x="19687" y="9624"/>
                  <a:pt x="19691" y="9606"/>
                </a:cubicBezTo>
                <a:cubicBezTo>
                  <a:pt x="19691" y="9603"/>
                  <a:pt x="19693" y="9600"/>
                  <a:pt x="19691" y="9596"/>
                </a:cubicBezTo>
                <a:cubicBezTo>
                  <a:pt x="19691" y="9593"/>
                  <a:pt x="19688" y="9590"/>
                  <a:pt x="19688" y="9585"/>
                </a:cubicBezTo>
                <a:cubicBezTo>
                  <a:pt x="19682" y="9569"/>
                  <a:pt x="19683" y="9544"/>
                  <a:pt x="19683" y="9525"/>
                </a:cubicBezTo>
                <a:cubicBezTo>
                  <a:pt x="19683" y="9514"/>
                  <a:pt x="19682" y="9507"/>
                  <a:pt x="19684" y="9497"/>
                </a:cubicBezTo>
                <a:cubicBezTo>
                  <a:pt x="19689" y="9484"/>
                  <a:pt x="19697" y="9476"/>
                  <a:pt x="19706" y="9473"/>
                </a:cubicBezTo>
                <a:cubicBezTo>
                  <a:pt x="19715" y="9469"/>
                  <a:pt x="19725" y="9470"/>
                  <a:pt x="19733" y="9464"/>
                </a:cubicBezTo>
                <a:cubicBezTo>
                  <a:pt x="19755" y="9454"/>
                  <a:pt x="19769" y="9416"/>
                  <a:pt x="19767" y="9382"/>
                </a:cubicBezTo>
                <a:cubicBezTo>
                  <a:pt x="19764" y="9364"/>
                  <a:pt x="19764" y="9348"/>
                  <a:pt x="19764" y="9330"/>
                </a:cubicBezTo>
                <a:cubicBezTo>
                  <a:pt x="19764" y="9323"/>
                  <a:pt x="19764" y="9317"/>
                  <a:pt x="19767" y="9313"/>
                </a:cubicBezTo>
                <a:cubicBezTo>
                  <a:pt x="19769" y="9305"/>
                  <a:pt x="19773" y="9306"/>
                  <a:pt x="19777" y="9311"/>
                </a:cubicBezTo>
                <a:cubicBezTo>
                  <a:pt x="19779" y="9299"/>
                  <a:pt x="19789" y="9292"/>
                  <a:pt x="19796" y="9286"/>
                </a:cubicBezTo>
                <a:cubicBezTo>
                  <a:pt x="19803" y="9279"/>
                  <a:pt x="19808" y="9265"/>
                  <a:pt x="19804" y="9256"/>
                </a:cubicBezTo>
                <a:cubicBezTo>
                  <a:pt x="19802" y="9252"/>
                  <a:pt x="19800" y="9248"/>
                  <a:pt x="19800" y="9242"/>
                </a:cubicBezTo>
                <a:cubicBezTo>
                  <a:pt x="19800" y="9234"/>
                  <a:pt x="19797" y="9230"/>
                  <a:pt x="19802" y="9227"/>
                </a:cubicBezTo>
                <a:lnTo>
                  <a:pt x="19806" y="9227"/>
                </a:lnTo>
                <a:cubicBezTo>
                  <a:pt x="19815" y="9227"/>
                  <a:pt x="19824" y="9231"/>
                  <a:pt x="19833" y="9231"/>
                </a:cubicBezTo>
                <a:cubicBezTo>
                  <a:pt x="19842" y="9231"/>
                  <a:pt x="19850" y="9224"/>
                  <a:pt x="19855" y="9214"/>
                </a:cubicBezTo>
                <a:cubicBezTo>
                  <a:pt x="19873" y="9237"/>
                  <a:pt x="19897" y="9255"/>
                  <a:pt x="19919" y="9262"/>
                </a:cubicBezTo>
                <a:cubicBezTo>
                  <a:pt x="19923" y="9262"/>
                  <a:pt x="19928" y="9262"/>
                  <a:pt x="19933" y="9258"/>
                </a:cubicBezTo>
                <a:cubicBezTo>
                  <a:pt x="19937" y="9249"/>
                  <a:pt x="19931" y="9237"/>
                  <a:pt x="19923" y="9231"/>
                </a:cubicBezTo>
                <a:cubicBezTo>
                  <a:pt x="19910" y="9218"/>
                  <a:pt x="19897" y="9200"/>
                  <a:pt x="19889" y="9177"/>
                </a:cubicBezTo>
                <a:cubicBezTo>
                  <a:pt x="19884" y="9170"/>
                  <a:pt x="19882" y="9156"/>
                  <a:pt x="19884" y="9149"/>
                </a:cubicBezTo>
                <a:cubicBezTo>
                  <a:pt x="19887" y="9146"/>
                  <a:pt x="19889" y="9143"/>
                  <a:pt x="19889" y="9136"/>
                </a:cubicBezTo>
                <a:cubicBezTo>
                  <a:pt x="19889" y="9132"/>
                  <a:pt x="19887" y="9127"/>
                  <a:pt x="19884" y="9125"/>
                </a:cubicBezTo>
                <a:cubicBezTo>
                  <a:pt x="19875" y="9111"/>
                  <a:pt x="19870" y="9088"/>
                  <a:pt x="19873" y="9071"/>
                </a:cubicBezTo>
                <a:cubicBezTo>
                  <a:pt x="19882" y="9075"/>
                  <a:pt x="19889" y="9063"/>
                  <a:pt x="19893" y="9050"/>
                </a:cubicBezTo>
                <a:cubicBezTo>
                  <a:pt x="19901" y="9026"/>
                  <a:pt x="19908" y="8997"/>
                  <a:pt x="19908" y="8966"/>
                </a:cubicBezTo>
                <a:cubicBezTo>
                  <a:pt x="19915" y="8963"/>
                  <a:pt x="19919" y="8958"/>
                  <a:pt x="19927" y="8951"/>
                </a:cubicBezTo>
                <a:cubicBezTo>
                  <a:pt x="19933" y="8966"/>
                  <a:pt x="19937" y="8979"/>
                  <a:pt x="19939" y="8992"/>
                </a:cubicBezTo>
                <a:cubicBezTo>
                  <a:pt x="19941" y="9003"/>
                  <a:pt x="19943" y="9013"/>
                  <a:pt x="19951" y="9016"/>
                </a:cubicBezTo>
                <a:cubicBezTo>
                  <a:pt x="19957" y="9020"/>
                  <a:pt x="19963" y="9013"/>
                  <a:pt x="19965" y="9006"/>
                </a:cubicBezTo>
                <a:cubicBezTo>
                  <a:pt x="19970" y="9000"/>
                  <a:pt x="19970" y="8989"/>
                  <a:pt x="19970" y="8979"/>
                </a:cubicBezTo>
                <a:cubicBezTo>
                  <a:pt x="19970" y="8972"/>
                  <a:pt x="19970" y="8966"/>
                  <a:pt x="19968" y="8958"/>
                </a:cubicBezTo>
                <a:lnTo>
                  <a:pt x="19961" y="8948"/>
                </a:lnTo>
                <a:cubicBezTo>
                  <a:pt x="19953" y="8932"/>
                  <a:pt x="19970" y="8904"/>
                  <a:pt x="19965" y="8883"/>
                </a:cubicBezTo>
                <a:cubicBezTo>
                  <a:pt x="19963" y="8870"/>
                  <a:pt x="19953" y="8864"/>
                  <a:pt x="19946" y="8864"/>
                </a:cubicBezTo>
                <a:cubicBezTo>
                  <a:pt x="19944" y="8864"/>
                  <a:pt x="19941" y="8863"/>
                  <a:pt x="19939" y="8860"/>
                </a:cubicBezTo>
                <a:cubicBezTo>
                  <a:pt x="19937" y="8860"/>
                  <a:pt x="19937" y="8856"/>
                  <a:pt x="19935" y="8852"/>
                </a:cubicBezTo>
                <a:cubicBezTo>
                  <a:pt x="19927" y="8826"/>
                  <a:pt x="19951" y="8795"/>
                  <a:pt x="19941" y="8767"/>
                </a:cubicBezTo>
                <a:cubicBezTo>
                  <a:pt x="19948" y="8767"/>
                  <a:pt x="19957" y="8767"/>
                  <a:pt x="19961" y="8761"/>
                </a:cubicBezTo>
                <a:cubicBezTo>
                  <a:pt x="19968" y="8754"/>
                  <a:pt x="19970" y="8740"/>
                  <a:pt x="19965" y="8733"/>
                </a:cubicBezTo>
                <a:cubicBezTo>
                  <a:pt x="19963" y="8727"/>
                  <a:pt x="19957" y="8723"/>
                  <a:pt x="19955" y="8717"/>
                </a:cubicBezTo>
                <a:cubicBezTo>
                  <a:pt x="19951" y="8702"/>
                  <a:pt x="19963" y="8686"/>
                  <a:pt x="19961" y="8668"/>
                </a:cubicBezTo>
                <a:cubicBezTo>
                  <a:pt x="19961" y="8665"/>
                  <a:pt x="19959" y="8659"/>
                  <a:pt x="19957" y="8656"/>
                </a:cubicBezTo>
                <a:cubicBezTo>
                  <a:pt x="19949" y="8641"/>
                  <a:pt x="19935" y="8641"/>
                  <a:pt x="19923" y="8649"/>
                </a:cubicBezTo>
                <a:cubicBezTo>
                  <a:pt x="19917" y="8652"/>
                  <a:pt x="19913" y="8662"/>
                  <a:pt x="19906" y="8658"/>
                </a:cubicBezTo>
                <a:cubicBezTo>
                  <a:pt x="19895" y="8655"/>
                  <a:pt x="19895" y="8628"/>
                  <a:pt x="19884" y="8618"/>
                </a:cubicBezTo>
                <a:cubicBezTo>
                  <a:pt x="19882" y="8615"/>
                  <a:pt x="19877" y="8615"/>
                  <a:pt x="19877" y="8610"/>
                </a:cubicBezTo>
                <a:cubicBezTo>
                  <a:pt x="19875" y="8603"/>
                  <a:pt x="19875" y="8597"/>
                  <a:pt x="19877" y="8591"/>
                </a:cubicBezTo>
                <a:cubicBezTo>
                  <a:pt x="19879" y="8581"/>
                  <a:pt x="19884" y="8569"/>
                  <a:pt x="19890" y="8559"/>
                </a:cubicBezTo>
                <a:cubicBezTo>
                  <a:pt x="19895" y="8553"/>
                  <a:pt x="19901" y="8546"/>
                  <a:pt x="19901" y="8535"/>
                </a:cubicBezTo>
                <a:lnTo>
                  <a:pt x="19901" y="8522"/>
                </a:lnTo>
                <a:cubicBezTo>
                  <a:pt x="19901" y="8512"/>
                  <a:pt x="19911" y="8509"/>
                  <a:pt x="19915" y="8509"/>
                </a:cubicBezTo>
                <a:cubicBezTo>
                  <a:pt x="19921" y="8509"/>
                  <a:pt x="19928" y="8512"/>
                  <a:pt x="19933" y="8512"/>
                </a:cubicBezTo>
                <a:cubicBezTo>
                  <a:pt x="19943" y="8512"/>
                  <a:pt x="19957" y="8501"/>
                  <a:pt x="19961" y="8484"/>
                </a:cubicBezTo>
                <a:cubicBezTo>
                  <a:pt x="19968" y="8463"/>
                  <a:pt x="19955" y="8435"/>
                  <a:pt x="19961" y="8419"/>
                </a:cubicBezTo>
                <a:cubicBezTo>
                  <a:pt x="19963" y="8416"/>
                  <a:pt x="19963" y="8413"/>
                  <a:pt x="19965" y="8410"/>
                </a:cubicBezTo>
                <a:lnTo>
                  <a:pt x="19965" y="8395"/>
                </a:lnTo>
                <a:cubicBezTo>
                  <a:pt x="19961" y="8373"/>
                  <a:pt x="19960" y="8348"/>
                  <a:pt x="19955" y="8324"/>
                </a:cubicBezTo>
                <a:cubicBezTo>
                  <a:pt x="19970" y="8308"/>
                  <a:pt x="19986" y="8286"/>
                  <a:pt x="20002" y="8270"/>
                </a:cubicBezTo>
                <a:cubicBezTo>
                  <a:pt x="20004" y="8267"/>
                  <a:pt x="20006" y="8261"/>
                  <a:pt x="20010" y="8266"/>
                </a:cubicBezTo>
                <a:cubicBezTo>
                  <a:pt x="20012" y="8266"/>
                  <a:pt x="20012" y="8270"/>
                  <a:pt x="20014" y="8274"/>
                </a:cubicBezTo>
                <a:cubicBezTo>
                  <a:pt x="20017" y="8274"/>
                  <a:pt x="20019" y="8273"/>
                  <a:pt x="20021" y="8270"/>
                </a:cubicBezTo>
                <a:lnTo>
                  <a:pt x="20042" y="8249"/>
                </a:lnTo>
                <a:cubicBezTo>
                  <a:pt x="20048" y="8273"/>
                  <a:pt x="20056" y="8296"/>
                  <a:pt x="20070" y="8317"/>
                </a:cubicBezTo>
                <a:cubicBezTo>
                  <a:pt x="20083" y="8307"/>
                  <a:pt x="20090" y="8283"/>
                  <a:pt x="20090" y="8259"/>
                </a:cubicBezTo>
                <a:cubicBezTo>
                  <a:pt x="20101" y="8246"/>
                  <a:pt x="20117" y="8236"/>
                  <a:pt x="20133" y="8232"/>
                </a:cubicBezTo>
                <a:cubicBezTo>
                  <a:pt x="20133" y="8239"/>
                  <a:pt x="20137" y="8239"/>
                  <a:pt x="20141" y="8239"/>
                </a:cubicBezTo>
                <a:cubicBezTo>
                  <a:pt x="20145" y="8236"/>
                  <a:pt x="20147" y="8236"/>
                  <a:pt x="20152" y="8236"/>
                </a:cubicBezTo>
                <a:cubicBezTo>
                  <a:pt x="20155" y="8239"/>
                  <a:pt x="20157" y="8242"/>
                  <a:pt x="20157" y="8245"/>
                </a:cubicBezTo>
                <a:cubicBezTo>
                  <a:pt x="20161" y="8258"/>
                  <a:pt x="20165" y="8273"/>
                  <a:pt x="20174" y="8280"/>
                </a:cubicBezTo>
                <a:cubicBezTo>
                  <a:pt x="20183" y="8287"/>
                  <a:pt x="20194" y="8283"/>
                  <a:pt x="20199" y="8274"/>
                </a:cubicBezTo>
                <a:cubicBezTo>
                  <a:pt x="20202" y="8270"/>
                  <a:pt x="20202" y="8262"/>
                  <a:pt x="20204" y="8259"/>
                </a:cubicBezTo>
                <a:cubicBezTo>
                  <a:pt x="20206" y="8249"/>
                  <a:pt x="20210" y="8243"/>
                  <a:pt x="20214" y="8236"/>
                </a:cubicBezTo>
                <a:cubicBezTo>
                  <a:pt x="20225" y="8218"/>
                  <a:pt x="20240" y="8211"/>
                  <a:pt x="20252" y="8195"/>
                </a:cubicBezTo>
                <a:cubicBezTo>
                  <a:pt x="20260" y="8183"/>
                  <a:pt x="20266" y="8166"/>
                  <a:pt x="20275" y="8156"/>
                </a:cubicBezTo>
                <a:cubicBezTo>
                  <a:pt x="20283" y="8145"/>
                  <a:pt x="20296" y="8140"/>
                  <a:pt x="20305" y="8150"/>
                </a:cubicBezTo>
                <a:cubicBezTo>
                  <a:pt x="20309" y="8156"/>
                  <a:pt x="20313" y="8164"/>
                  <a:pt x="20317" y="8171"/>
                </a:cubicBezTo>
                <a:cubicBezTo>
                  <a:pt x="20323" y="8181"/>
                  <a:pt x="20331" y="8183"/>
                  <a:pt x="20341" y="8180"/>
                </a:cubicBezTo>
                <a:cubicBezTo>
                  <a:pt x="20339" y="8190"/>
                  <a:pt x="20334" y="8202"/>
                  <a:pt x="20331" y="8211"/>
                </a:cubicBezTo>
                <a:cubicBezTo>
                  <a:pt x="20331" y="8215"/>
                  <a:pt x="20329" y="8218"/>
                  <a:pt x="20331" y="8221"/>
                </a:cubicBezTo>
                <a:cubicBezTo>
                  <a:pt x="20334" y="8225"/>
                  <a:pt x="20336" y="8224"/>
                  <a:pt x="20341" y="8224"/>
                </a:cubicBezTo>
                <a:cubicBezTo>
                  <a:pt x="20356" y="8229"/>
                  <a:pt x="20372" y="8249"/>
                  <a:pt x="20372" y="8276"/>
                </a:cubicBezTo>
                <a:cubicBezTo>
                  <a:pt x="20372" y="8293"/>
                  <a:pt x="20367" y="8314"/>
                  <a:pt x="20376" y="8324"/>
                </a:cubicBezTo>
                <a:cubicBezTo>
                  <a:pt x="20383" y="8330"/>
                  <a:pt x="20394" y="8324"/>
                  <a:pt x="20400" y="8314"/>
                </a:cubicBezTo>
                <a:cubicBezTo>
                  <a:pt x="20396" y="8324"/>
                  <a:pt x="20400" y="8335"/>
                  <a:pt x="20407" y="8339"/>
                </a:cubicBezTo>
                <a:cubicBezTo>
                  <a:pt x="20414" y="8342"/>
                  <a:pt x="20420" y="8335"/>
                  <a:pt x="20425" y="8327"/>
                </a:cubicBezTo>
                <a:cubicBezTo>
                  <a:pt x="20429" y="8320"/>
                  <a:pt x="20432" y="8308"/>
                  <a:pt x="20432" y="8301"/>
                </a:cubicBezTo>
                <a:cubicBezTo>
                  <a:pt x="20436" y="8273"/>
                  <a:pt x="20438" y="8249"/>
                  <a:pt x="20440" y="8221"/>
                </a:cubicBezTo>
                <a:cubicBezTo>
                  <a:pt x="20440" y="8212"/>
                  <a:pt x="20442" y="8196"/>
                  <a:pt x="20444" y="8187"/>
                </a:cubicBezTo>
                <a:cubicBezTo>
                  <a:pt x="20447" y="8175"/>
                  <a:pt x="20456" y="8167"/>
                  <a:pt x="20463" y="8167"/>
                </a:cubicBezTo>
                <a:lnTo>
                  <a:pt x="20472" y="8167"/>
                </a:lnTo>
                <a:cubicBezTo>
                  <a:pt x="20476" y="8161"/>
                  <a:pt x="20476" y="8144"/>
                  <a:pt x="20481" y="8144"/>
                </a:cubicBezTo>
                <a:cubicBezTo>
                  <a:pt x="20481" y="8134"/>
                  <a:pt x="20482" y="8118"/>
                  <a:pt x="20482" y="8109"/>
                </a:cubicBezTo>
                <a:cubicBezTo>
                  <a:pt x="20496" y="8109"/>
                  <a:pt x="20511" y="8106"/>
                  <a:pt x="20520" y="8085"/>
                </a:cubicBezTo>
                <a:cubicBezTo>
                  <a:pt x="20523" y="8078"/>
                  <a:pt x="20525" y="8068"/>
                  <a:pt x="20527" y="8062"/>
                </a:cubicBezTo>
                <a:cubicBezTo>
                  <a:pt x="20529" y="8055"/>
                  <a:pt x="20533" y="8047"/>
                  <a:pt x="20541" y="8047"/>
                </a:cubicBezTo>
                <a:cubicBezTo>
                  <a:pt x="20543" y="8047"/>
                  <a:pt x="20545" y="8050"/>
                  <a:pt x="20547" y="8050"/>
                </a:cubicBezTo>
                <a:cubicBezTo>
                  <a:pt x="20554" y="8050"/>
                  <a:pt x="20558" y="8044"/>
                  <a:pt x="20561" y="8037"/>
                </a:cubicBezTo>
                <a:cubicBezTo>
                  <a:pt x="20563" y="8027"/>
                  <a:pt x="20563" y="8021"/>
                  <a:pt x="20563" y="8010"/>
                </a:cubicBezTo>
                <a:cubicBezTo>
                  <a:pt x="20569" y="7997"/>
                  <a:pt x="20582" y="7990"/>
                  <a:pt x="20594" y="7987"/>
                </a:cubicBezTo>
                <a:cubicBezTo>
                  <a:pt x="20600" y="7982"/>
                  <a:pt x="20607" y="7979"/>
                  <a:pt x="20616" y="7979"/>
                </a:cubicBezTo>
                <a:cubicBezTo>
                  <a:pt x="20622" y="7975"/>
                  <a:pt x="20632" y="7976"/>
                  <a:pt x="20636" y="7982"/>
                </a:cubicBezTo>
                <a:cubicBezTo>
                  <a:pt x="20649" y="7960"/>
                  <a:pt x="20665" y="7935"/>
                  <a:pt x="20682" y="7919"/>
                </a:cubicBezTo>
                <a:cubicBezTo>
                  <a:pt x="20691" y="7911"/>
                  <a:pt x="20698" y="7905"/>
                  <a:pt x="20705" y="7898"/>
                </a:cubicBezTo>
                <a:cubicBezTo>
                  <a:pt x="20713" y="7888"/>
                  <a:pt x="20720" y="7870"/>
                  <a:pt x="20729" y="7857"/>
                </a:cubicBezTo>
                <a:cubicBezTo>
                  <a:pt x="20731" y="7854"/>
                  <a:pt x="20733" y="7850"/>
                  <a:pt x="20735" y="7850"/>
                </a:cubicBezTo>
                <a:cubicBezTo>
                  <a:pt x="20739" y="7850"/>
                  <a:pt x="20743" y="7851"/>
                  <a:pt x="20747" y="7854"/>
                </a:cubicBezTo>
                <a:cubicBezTo>
                  <a:pt x="20762" y="7861"/>
                  <a:pt x="20780" y="7842"/>
                  <a:pt x="20782" y="7819"/>
                </a:cubicBezTo>
                <a:cubicBezTo>
                  <a:pt x="20782" y="7816"/>
                  <a:pt x="20782" y="7808"/>
                  <a:pt x="20784" y="7805"/>
                </a:cubicBezTo>
                <a:cubicBezTo>
                  <a:pt x="20786" y="7801"/>
                  <a:pt x="20789" y="7798"/>
                  <a:pt x="20791" y="7798"/>
                </a:cubicBezTo>
                <a:cubicBezTo>
                  <a:pt x="20800" y="7795"/>
                  <a:pt x="20808" y="7789"/>
                  <a:pt x="20818" y="7789"/>
                </a:cubicBezTo>
                <a:cubicBezTo>
                  <a:pt x="20826" y="7789"/>
                  <a:pt x="20836" y="7792"/>
                  <a:pt x="20842" y="7805"/>
                </a:cubicBezTo>
                <a:cubicBezTo>
                  <a:pt x="20844" y="7808"/>
                  <a:pt x="20844" y="7813"/>
                  <a:pt x="20846" y="7816"/>
                </a:cubicBezTo>
                <a:cubicBezTo>
                  <a:pt x="20853" y="7823"/>
                  <a:pt x="20866" y="7813"/>
                  <a:pt x="20871" y="7823"/>
                </a:cubicBezTo>
                <a:cubicBezTo>
                  <a:pt x="20873" y="7826"/>
                  <a:pt x="20872" y="7830"/>
                  <a:pt x="20872" y="7833"/>
                </a:cubicBezTo>
                <a:cubicBezTo>
                  <a:pt x="20875" y="7848"/>
                  <a:pt x="20888" y="7850"/>
                  <a:pt x="20897" y="7850"/>
                </a:cubicBezTo>
                <a:cubicBezTo>
                  <a:pt x="20909" y="7850"/>
                  <a:pt x="20919" y="7851"/>
                  <a:pt x="20931" y="7848"/>
                </a:cubicBezTo>
                <a:cubicBezTo>
                  <a:pt x="20935" y="7848"/>
                  <a:pt x="20939" y="7843"/>
                  <a:pt x="20942" y="7848"/>
                </a:cubicBezTo>
                <a:cubicBezTo>
                  <a:pt x="20949" y="7851"/>
                  <a:pt x="20953" y="7860"/>
                  <a:pt x="20959" y="7860"/>
                </a:cubicBezTo>
                <a:cubicBezTo>
                  <a:pt x="20969" y="7839"/>
                  <a:pt x="20969" y="7813"/>
                  <a:pt x="20964" y="7792"/>
                </a:cubicBezTo>
                <a:cubicBezTo>
                  <a:pt x="20955" y="7758"/>
                  <a:pt x="20935" y="7733"/>
                  <a:pt x="20937" y="7699"/>
                </a:cubicBezTo>
                <a:cubicBezTo>
                  <a:pt x="20937" y="7693"/>
                  <a:pt x="20939" y="7686"/>
                  <a:pt x="20939" y="7680"/>
                </a:cubicBezTo>
                <a:cubicBezTo>
                  <a:pt x="20939" y="7669"/>
                  <a:pt x="20937" y="7659"/>
                  <a:pt x="20933" y="7653"/>
                </a:cubicBezTo>
                <a:cubicBezTo>
                  <a:pt x="20928" y="7646"/>
                  <a:pt x="20919" y="7642"/>
                  <a:pt x="20915" y="7634"/>
                </a:cubicBezTo>
                <a:cubicBezTo>
                  <a:pt x="20908" y="7628"/>
                  <a:pt x="20904" y="7618"/>
                  <a:pt x="20904" y="7609"/>
                </a:cubicBezTo>
                <a:cubicBezTo>
                  <a:pt x="20904" y="7605"/>
                  <a:pt x="20906" y="7602"/>
                  <a:pt x="20906" y="7594"/>
                </a:cubicBezTo>
                <a:cubicBezTo>
                  <a:pt x="20906" y="7591"/>
                  <a:pt x="20904" y="7584"/>
                  <a:pt x="20902" y="7587"/>
                </a:cubicBezTo>
                <a:cubicBezTo>
                  <a:pt x="20904" y="7568"/>
                  <a:pt x="20905" y="7537"/>
                  <a:pt x="20895" y="7522"/>
                </a:cubicBezTo>
                <a:cubicBezTo>
                  <a:pt x="20891" y="7516"/>
                  <a:pt x="20884" y="7509"/>
                  <a:pt x="20882" y="7502"/>
                </a:cubicBezTo>
                <a:cubicBezTo>
                  <a:pt x="20875" y="7484"/>
                  <a:pt x="20882" y="7465"/>
                  <a:pt x="20889" y="7447"/>
                </a:cubicBezTo>
                <a:cubicBezTo>
                  <a:pt x="20880" y="7444"/>
                  <a:pt x="20873" y="7441"/>
                  <a:pt x="20864" y="7437"/>
                </a:cubicBezTo>
                <a:cubicBezTo>
                  <a:pt x="20862" y="7437"/>
                  <a:pt x="20860" y="7434"/>
                  <a:pt x="20858" y="7431"/>
                </a:cubicBezTo>
                <a:cubicBezTo>
                  <a:pt x="20858" y="7428"/>
                  <a:pt x="20858" y="7427"/>
                  <a:pt x="20860" y="7423"/>
                </a:cubicBezTo>
                <a:cubicBezTo>
                  <a:pt x="20866" y="7410"/>
                  <a:pt x="20870" y="7397"/>
                  <a:pt x="20877" y="7382"/>
                </a:cubicBezTo>
                <a:cubicBezTo>
                  <a:pt x="20880" y="7379"/>
                  <a:pt x="20880" y="7376"/>
                  <a:pt x="20882" y="7376"/>
                </a:cubicBezTo>
                <a:cubicBezTo>
                  <a:pt x="20884" y="7373"/>
                  <a:pt x="20888" y="7376"/>
                  <a:pt x="20890" y="7376"/>
                </a:cubicBezTo>
                <a:cubicBezTo>
                  <a:pt x="20904" y="7379"/>
                  <a:pt x="20915" y="7366"/>
                  <a:pt x="20921" y="7348"/>
                </a:cubicBezTo>
                <a:cubicBezTo>
                  <a:pt x="20931" y="7335"/>
                  <a:pt x="20939" y="7317"/>
                  <a:pt x="20951" y="7314"/>
                </a:cubicBezTo>
                <a:cubicBezTo>
                  <a:pt x="20960" y="7310"/>
                  <a:pt x="20969" y="7314"/>
                  <a:pt x="20977" y="7314"/>
                </a:cubicBezTo>
                <a:cubicBezTo>
                  <a:pt x="20986" y="7314"/>
                  <a:pt x="20997" y="7311"/>
                  <a:pt x="20999" y="7298"/>
                </a:cubicBezTo>
                <a:cubicBezTo>
                  <a:pt x="21004" y="7280"/>
                  <a:pt x="20995" y="7260"/>
                  <a:pt x="20995" y="7242"/>
                </a:cubicBezTo>
                <a:cubicBezTo>
                  <a:pt x="20995" y="7219"/>
                  <a:pt x="21012" y="7202"/>
                  <a:pt x="21028" y="7192"/>
                </a:cubicBezTo>
                <a:cubicBezTo>
                  <a:pt x="21022" y="7171"/>
                  <a:pt x="21004" y="7168"/>
                  <a:pt x="20998" y="7151"/>
                </a:cubicBezTo>
                <a:cubicBezTo>
                  <a:pt x="20993" y="7137"/>
                  <a:pt x="20995" y="7120"/>
                  <a:pt x="20993" y="7106"/>
                </a:cubicBezTo>
                <a:cubicBezTo>
                  <a:pt x="20990" y="7089"/>
                  <a:pt x="20980" y="7072"/>
                  <a:pt x="20980" y="7055"/>
                </a:cubicBezTo>
                <a:cubicBezTo>
                  <a:pt x="20980" y="7031"/>
                  <a:pt x="20995" y="7012"/>
                  <a:pt x="21010" y="7021"/>
                </a:cubicBezTo>
                <a:cubicBezTo>
                  <a:pt x="21012" y="7025"/>
                  <a:pt x="21017" y="7024"/>
                  <a:pt x="21020" y="7024"/>
                </a:cubicBezTo>
                <a:cubicBezTo>
                  <a:pt x="21024" y="7024"/>
                  <a:pt x="21028" y="7018"/>
                  <a:pt x="21032" y="7011"/>
                </a:cubicBezTo>
                <a:cubicBezTo>
                  <a:pt x="21037" y="7003"/>
                  <a:pt x="21042" y="7000"/>
                  <a:pt x="21046" y="7009"/>
                </a:cubicBezTo>
                <a:cubicBezTo>
                  <a:pt x="21048" y="7012"/>
                  <a:pt x="21048" y="7012"/>
                  <a:pt x="21048" y="7015"/>
                </a:cubicBezTo>
                <a:cubicBezTo>
                  <a:pt x="21055" y="7038"/>
                  <a:pt x="21060" y="7065"/>
                  <a:pt x="21046" y="7083"/>
                </a:cubicBezTo>
                <a:cubicBezTo>
                  <a:pt x="21042" y="7089"/>
                  <a:pt x="21038" y="7093"/>
                  <a:pt x="21034" y="7099"/>
                </a:cubicBezTo>
                <a:cubicBezTo>
                  <a:pt x="21032" y="7109"/>
                  <a:pt x="21039" y="7121"/>
                  <a:pt x="21046" y="7124"/>
                </a:cubicBezTo>
                <a:cubicBezTo>
                  <a:pt x="21052" y="7127"/>
                  <a:pt x="21060" y="7130"/>
                  <a:pt x="21064" y="7137"/>
                </a:cubicBezTo>
                <a:cubicBezTo>
                  <a:pt x="21068" y="7148"/>
                  <a:pt x="21064" y="7163"/>
                  <a:pt x="21057" y="7174"/>
                </a:cubicBezTo>
                <a:cubicBezTo>
                  <a:pt x="21050" y="7184"/>
                  <a:pt x="21044" y="7195"/>
                  <a:pt x="21044" y="7208"/>
                </a:cubicBezTo>
                <a:cubicBezTo>
                  <a:pt x="21050" y="7205"/>
                  <a:pt x="21054" y="7205"/>
                  <a:pt x="21062" y="7202"/>
                </a:cubicBezTo>
                <a:cubicBezTo>
                  <a:pt x="21075" y="7199"/>
                  <a:pt x="21090" y="7195"/>
                  <a:pt x="21103" y="7198"/>
                </a:cubicBezTo>
                <a:cubicBezTo>
                  <a:pt x="21110" y="7201"/>
                  <a:pt x="21117" y="7205"/>
                  <a:pt x="21123" y="7205"/>
                </a:cubicBezTo>
                <a:cubicBezTo>
                  <a:pt x="21131" y="7205"/>
                  <a:pt x="21137" y="7196"/>
                  <a:pt x="21135" y="7189"/>
                </a:cubicBezTo>
                <a:cubicBezTo>
                  <a:pt x="21135" y="7186"/>
                  <a:pt x="21133" y="7178"/>
                  <a:pt x="21133" y="7174"/>
                </a:cubicBezTo>
                <a:cubicBezTo>
                  <a:pt x="21133" y="7165"/>
                  <a:pt x="21141" y="7164"/>
                  <a:pt x="21148" y="7164"/>
                </a:cubicBezTo>
                <a:cubicBezTo>
                  <a:pt x="21163" y="7168"/>
                  <a:pt x="21179" y="7177"/>
                  <a:pt x="21194" y="7185"/>
                </a:cubicBezTo>
                <a:cubicBezTo>
                  <a:pt x="21199" y="7189"/>
                  <a:pt x="21202" y="7189"/>
                  <a:pt x="21204" y="7192"/>
                </a:cubicBezTo>
                <a:cubicBezTo>
                  <a:pt x="21206" y="7195"/>
                  <a:pt x="21206" y="7199"/>
                  <a:pt x="21208" y="7202"/>
                </a:cubicBezTo>
                <a:cubicBezTo>
                  <a:pt x="21212" y="7212"/>
                  <a:pt x="21223" y="7215"/>
                  <a:pt x="21230" y="7208"/>
                </a:cubicBezTo>
                <a:cubicBezTo>
                  <a:pt x="21236" y="7226"/>
                  <a:pt x="21232" y="7249"/>
                  <a:pt x="21230" y="7273"/>
                </a:cubicBezTo>
                <a:cubicBezTo>
                  <a:pt x="21230" y="7291"/>
                  <a:pt x="21232" y="7308"/>
                  <a:pt x="21236" y="7325"/>
                </a:cubicBezTo>
                <a:cubicBezTo>
                  <a:pt x="21242" y="7339"/>
                  <a:pt x="21250" y="7352"/>
                  <a:pt x="21261" y="7355"/>
                </a:cubicBezTo>
                <a:cubicBezTo>
                  <a:pt x="21270" y="7360"/>
                  <a:pt x="21281" y="7348"/>
                  <a:pt x="21285" y="7335"/>
                </a:cubicBezTo>
                <a:cubicBezTo>
                  <a:pt x="21311" y="7372"/>
                  <a:pt x="21334" y="7413"/>
                  <a:pt x="21357" y="7450"/>
                </a:cubicBezTo>
                <a:cubicBezTo>
                  <a:pt x="21359" y="7453"/>
                  <a:pt x="21361" y="7457"/>
                  <a:pt x="21365" y="7462"/>
                </a:cubicBezTo>
                <a:cubicBezTo>
                  <a:pt x="21371" y="7465"/>
                  <a:pt x="21379" y="7462"/>
                  <a:pt x="21383" y="7457"/>
                </a:cubicBezTo>
                <a:cubicBezTo>
                  <a:pt x="21383" y="7472"/>
                  <a:pt x="21395" y="7485"/>
                  <a:pt x="21403" y="7478"/>
                </a:cubicBezTo>
                <a:cubicBezTo>
                  <a:pt x="21413" y="7472"/>
                  <a:pt x="21407" y="7447"/>
                  <a:pt x="21398" y="7444"/>
                </a:cubicBezTo>
                <a:cubicBezTo>
                  <a:pt x="21414" y="7444"/>
                  <a:pt x="21430" y="7444"/>
                  <a:pt x="21442" y="7437"/>
                </a:cubicBezTo>
                <a:cubicBezTo>
                  <a:pt x="21446" y="7423"/>
                  <a:pt x="21438" y="7410"/>
                  <a:pt x="21430" y="7407"/>
                </a:cubicBezTo>
                <a:cubicBezTo>
                  <a:pt x="21420" y="7401"/>
                  <a:pt x="21412" y="7396"/>
                  <a:pt x="21406" y="7385"/>
                </a:cubicBezTo>
                <a:cubicBezTo>
                  <a:pt x="21403" y="7382"/>
                  <a:pt x="21403" y="7379"/>
                  <a:pt x="21403" y="7379"/>
                </a:cubicBezTo>
                <a:cubicBezTo>
                  <a:pt x="21403" y="7375"/>
                  <a:pt x="21405" y="7372"/>
                  <a:pt x="21410" y="7372"/>
                </a:cubicBezTo>
                <a:cubicBezTo>
                  <a:pt x="21423" y="7366"/>
                  <a:pt x="21436" y="7355"/>
                  <a:pt x="21450" y="7348"/>
                </a:cubicBezTo>
                <a:cubicBezTo>
                  <a:pt x="21454" y="7329"/>
                  <a:pt x="21440" y="7308"/>
                  <a:pt x="21428" y="7311"/>
                </a:cubicBezTo>
                <a:cubicBezTo>
                  <a:pt x="21425" y="7304"/>
                  <a:pt x="21423" y="7291"/>
                  <a:pt x="21423" y="7283"/>
                </a:cubicBezTo>
                <a:cubicBezTo>
                  <a:pt x="21432" y="7288"/>
                  <a:pt x="21440" y="7267"/>
                  <a:pt x="21436" y="7254"/>
                </a:cubicBezTo>
                <a:cubicBezTo>
                  <a:pt x="21434" y="7246"/>
                  <a:pt x="21430" y="7242"/>
                  <a:pt x="21430" y="7236"/>
                </a:cubicBezTo>
                <a:cubicBezTo>
                  <a:pt x="21430" y="7229"/>
                  <a:pt x="21436" y="7226"/>
                  <a:pt x="21438" y="7215"/>
                </a:cubicBezTo>
                <a:cubicBezTo>
                  <a:pt x="21442" y="7198"/>
                  <a:pt x="21424" y="7192"/>
                  <a:pt x="21420" y="7174"/>
                </a:cubicBezTo>
                <a:cubicBezTo>
                  <a:pt x="21418" y="7161"/>
                  <a:pt x="21432" y="7155"/>
                  <a:pt x="21440" y="7158"/>
                </a:cubicBezTo>
                <a:cubicBezTo>
                  <a:pt x="21450" y="7164"/>
                  <a:pt x="21456" y="7174"/>
                  <a:pt x="21463" y="7181"/>
                </a:cubicBezTo>
                <a:cubicBezTo>
                  <a:pt x="21472" y="7189"/>
                  <a:pt x="21485" y="7187"/>
                  <a:pt x="21487" y="7174"/>
                </a:cubicBezTo>
                <a:cubicBezTo>
                  <a:pt x="21489" y="7160"/>
                  <a:pt x="21480" y="7143"/>
                  <a:pt x="21482" y="7130"/>
                </a:cubicBezTo>
                <a:cubicBezTo>
                  <a:pt x="21489" y="7124"/>
                  <a:pt x="21497" y="7133"/>
                  <a:pt x="21501" y="7140"/>
                </a:cubicBezTo>
                <a:cubicBezTo>
                  <a:pt x="21509" y="7151"/>
                  <a:pt x="21519" y="7161"/>
                  <a:pt x="21529" y="7164"/>
                </a:cubicBezTo>
                <a:cubicBezTo>
                  <a:pt x="21541" y="7137"/>
                  <a:pt x="21551" y="7109"/>
                  <a:pt x="21549" y="7080"/>
                </a:cubicBezTo>
                <a:cubicBezTo>
                  <a:pt x="21563" y="7075"/>
                  <a:pt x="21576" y="7062"/>
                  <a:pt x="21585" y="7049"/>
                </a:cubicBezTo>
                <a:lnTo>
                  <a:pt x="21587" y="7046"/>
                </a:lnTo>
                <a:cubicBezTo>
                  <a:pt x="21600" y="7001"/>
                  <a:pt x="21600" y="6997"/>
                  <a:pt x="21598" y="6994"/>
                </a:cubicBezTo>
                <a:cubicBezTo>
                  <a:pt x="21589" y="6974"/>
                  <a:pt x="21576" y="6960"/>
                  <a:pt x="21561" y="6956"/>
                </a:cubicBezTo>
                <a:cubicBezTo>
                  <a:pt x="21556" y="6956"/>
                  <a:pt x="21553" y="6953"/>
                  <a:pt x="21549" y="6953"/>
                </a:cubicBezTo>
                <a:cubicBezTo>
                  <a:pt x="21533" y="6940"/>
                  <a:pt x="21547" y="6894"/>
                  <a:pt x="21531" y="6881"/>
                </a:cubicBezTo>
                <a:cubicBezTo>
                  <a:pt x="21527" y="6878"/>
                  <a:pt x="21525" y="6878"/>
                  <a:pt x="21520" y="6875"/>
                </a:cubicBezTo>
                <a:cubicBezTo>
                  <a:pt x="21511" y="6872"/>
                  <a:pt x="21505" y="6861"/>
                  <a:pt x="21503" y="6851"/>
                </a:cubicBezTo>
                <a:cubicBezTo>
                  <a:pt x="21500" y="6841"/>
                  <a:pt x="21501" y="6834"/>
                  <a:pt x="21498" y="6823"/>
                </a:cubicBezTo>
                <a:cubicBezTo>
                  <a:pt x="21496" y="6810"/>
                  <a:pt x="21489" y="6804"/>
                  <a:pt x="21482" y="6792"/>
                </a:cubicBezTo>
                <a:cubicBezTo>
                  <a:pt x="21474" y="6779"/>
                  <a:pt x="21461" y="6769"/>
                  <a:pt x="21454" y="6779"/>
                </a:cubicBezTo>
                <a:cubicBezTo>
                  <a:pt x="21450" y="6785"/>
                  <a:pt x="21450" y="6801"/>
                  <a:pt x="21448" y="6807"/>
                </a:cubicBezTo>
                <a:cubicBezTo>
                  <a:pt x="21443" y="6823"/>
                  <a:pt x="21425" y="6830"/>
                  <a:pt x="21414" y="6820"/>
                </a:cubicBezTo>
                <a:cubicBezTo>
                  <a:pt x="21403" y="6810"/>
                  <a:pt x="21398" y="6789"/>
                  <a:pt x="21398" y="6769"/>
                </a:cubicBezTo>
                <a:cubicBezTo>
                  <a:pt x="21381" y="6779"/>
                  <a:pt x="21359" y="6751"/>
                  <a:pt x="21341" y="6761"/>
                </a:cubicBezTo>
                <a:cubicBezTo>
                  <a:pt x="21333" y="6766"/>
                  <a:pt x="21327" y="6779"/>
                  <a:pt x="21327" y="6792"/>
                </a:cubicBezTo>
                <a:cubicBezTo>
                  <a:pt x="21335" y="6807"/>
                  <a:pt x="21341" y="6823"/>
                  <a:pt x="21343" y="6841"/>
                </a:cubicBezTo>
                <a:lnTo>
                  <a:pt x="21343" y="6851"/>
                </a:lnTo>
                <a:cubicBezTo>
                  <a:pt x="21343" y="6854"/>
                  <a:pt x="21339" y="6857"/>
                  <a:pt x="21339" y="6860"/>
                </a:cubicBezTo>
                <a:cubicBezTo>
                  <a:pt x="21332" y="6875"/>
                  <a:pt x="21351" y="6894"/>
                  <a:pt x="21343" y="6909"/>
                </a:cubicBezTo>
                <a:cubicBezTo>
                  <a:pt x="21341" y="6912"/>
                  <a:pt x="21339" y="6912"/>
                  <a:pt x="21336" y="6912"/>
                </a:cubicBezTo>
                <a:cubicBezTo>
                  <a:pt x="21323" y="6916"/>
                  <a:pt x="21307" y="6906"/>
                  <a:pt x="21301" y="6885"/>
                </a:cubicBezTo>
                <a:cubicBezTo>
                  <a:pt x="21299" y="6857"/>
                  <a:pt x="21319" y="6827"/>
                  <a:pt x="21310" y="6801"/>
                </a:cubicBezTo>
                <a:cubicBezTo>
                  <a:pt x="21305" y="6786"/>
                  <a:pt x="21297" y="6779"/>
                  <a:pt x="21292" y="6766"/>
                </a:cubicBezTo>
                <a:cubicBezTo>
                  <a:pt x="21283" y="6741"/>
                  <a:pt x="21292" y="6714"/>
                  <a:pt x="21288" y="6690"/>
                </a:cubicBezTo>
                <a:cubicBezTo>
                  <a:pt x="21285" y="6680"/>
                  <a:pt x="21280" y="6670"/>
                  <a:pt x="21276" y="6663"/>
                </a:cubicBezTo>
                <a:cubicBezTo>
                  <a:pt x="21270" y="6649"/>
                  <a:pt x="21258" y="6632"/>
                  <a:pt x="21248" y="6642"/>
                </a:cubicBezTo>
                <a:cubicBezTo>
                  <a:pt x="21250" y="6632"/>
                  <a:pt x="21246" y="6621"/>
                  <a:pt x="21242" y="6615"/>
                </a:cubicBezTo>
                <a:cubicBezTo>
                  <a:pt x="21234" y="6608"/>
                  <a:pt x="21228" y="6605"/>
                  <a:pt x="21221" y="6602"/>
                </a:cubicBezTo>
                <a:cubicBezTo>
                  <a:pt x="21210" y="6592"/>
                  <a:pt x="21202" y="6574"/>
                  <a:pt x="21199" y="6553"/>
                </a:cubicBezTo>
                <a:cubicBezTo>
                  <a:pt x="21179" y="6540"/>
                  <a:pt x="21161" y="6509"/>
                  <a:pt x="21151" y="6478"/>
                </a:cubicBezTo>
                <a:cubicBezTo>
                  <a:pt x="21143" y="6462"/>
                  <a:pt x="21135" y="6437"/>
                  <a:pt x="21121" y="6441"/>
                </a:cubicBezTo>
                <a:cubicBezTo>
                  <a:pt x="21117" y="6441"/>
                  <a:pt x="21113" y="6444"/>
                  <a:pt x="21108" y="6444"/>
                </a:cubicBezTo>
                <a:cubicBezTo>
                  <a:pt x="21101" y="6444"/>
                  <a:pt x="21095" y="6434"/>
                  <a:pt x="21090" y="6428"/>
                </a:cubicBezTo>
                <a:cubicBezTo>
                  <a:pt x="21075" y="6400"/>
                  <a:pt x="21055" y="6372"/>
                  <a:pt x="21034" y="6353"/>
                </a:cubicBezTo>
                <a:cubicBezTo>
                  <a:pt x="21024" y="6338"/>
                  <a:pt x="21012" y="6322"/>
                  <a:pt x="20999" y="6308"/>
                </a:cubicBezTo>
                <a:cubicBezTo>
                  <a:pt x="20977" y="6282"/>
                  <a:pt x="20955" y="6254"/>
                  <a:pt x="20935" y="6226"/>
                </a:cubicBezTo>
                <a:cubicBezTo>
                  <a:pt x="20933" y="6226"/>
                  <a:pt x="20933" y="6223"/>
                  <a:pt x="20931" y="6223"/>
                </a:cubicBezTo>
                <a:cubicBezTo>
                  <a:pt x="20927" y="6223"/>
                  <a:pt x="20924" y="6226"/>
                  <a:pt x="20919" y="6226"/>
                </a:cubicBezTo>
                <a:cubicBezTo>
                  <a:pt x="20906" y="6236"/>
                  <a:pt x="20891" y="6223"/>
                  <a:pt x="20878" y="6210"/>
                </a:cubicBezTo>
                <a:cubicBezTo>
                  <a:pt x="20866" y="6195"/>
                  <a:pt x="20856" y="6175"/>
                  <a:pt x="20844" y="6158"/>
                </a:cubicBezTo>
                <a:cubicBezTo>
                  <a:pt x="20840" y="6148"/>
                  <a:pt x="20828" y="6133"/>
                  <a:pt x="20822" y="6145"/>
                </a:cubicBezTo>
                <a:cubicBezTo>
                  <a:pt x="20820" y="6127"/>
                  <a:pt x="20802" y="6120"/>
                  <a:pt x="20797" y="6138"/>
                </a:cubicBezTo>
                <a:cubicBezTo>
                  <a:pt x="20800" y="6124"/>
                  <a:pt x="20791" y="6114"/>
                  <a:pt x="20782" y="6111"/>
                </a:cubicBezTo>
                <a:cubicBezTo>
                  <a:pt x="20773" y="6108"/>
                  <a:pt x="20765" y="6111"/>
                  <a:pt x="20758" y="6104"/>
                </a:cubicBezTo>
                <a:cubicBezTo>
                  <a:pt x="20753" y="6100"/>
                  <a:pt x="20749" y="6093"/>
                  <a:pt x="20744" y="6086"/>
                </a:cubicBezTo>
                <a:cubicBezTo>
                  <a:pt x="20739" y="6083"/>
                  <a:pt x="20731" y="6083"/>
                  <a:pt x="20731" y="6090"/>
                </a:cubicBezTo>
                <a:cubicBezTo>
                  <a:pt x="20729" y="6077"/>
                  <a:pt x="20717" y="6070"/>
                  <a:pt x="20709" y="6073"/>
                </a:cubicBezTo>
                <a:cubicBezTo>
                  <a:pt x="20700" y="6077"/>
                  <a:pt x="20691" y="6083"/>
                  <a:pt x="20682" y="6086"/>
                </a:cubicBezTo>
                <a:cubicBezTo>
                  <a:pt x="20674" y="6089"/>
                  <a:pt x="20662" y="6087"/>
                  <a:pt x="20658" y="6077"/>
                </a:cubicBezTo>
                <a:cubicBezTo>
                  <a:pt x="20640" y="6090"/>
                  <a:pt x="20622" y="6089"/>
                  <a:pt x="20604" y="6086"/>
                </a:cubicBezTo>
                <a:cubicBezTo>
                  <a:pt x="20593" y="6055"/>
                  <a:pt x="20555" y="6086"/>
                  <a:pt x="20543" y="6059"/>
                </a:cubicBezTo>
                <a:cubicBezTo>
                  <a:pt x="20540" y="6055"/>
                  <a:pt x="20539" y="6049"/>
                  <a:pt x="20535" y="6042"/>
                </a:cubicBezTo>
                <a:cubicBezTo>
                  <a:pt x="20527" y="6028"/>
                  <a:pt x="20511" y="6039"/>
                  <a:pt x="20498" y="6042"/>
                </a:cubicBezTo>
                <a:cubicBezTo>
                  <a:pt x="20480" y="6045"/>
                  <a:pt x="20468" y="6024"/>
                  <a:pt x="20452" y="6015"/>
                </a:cubicBezTo>
                <a:cubicBezTo>
                  <a:pt x="20437" y="6005"/>
                  <a:pt x="20414" y="6009"/>
                  <a:pt x="20407" y="6033"/>
                </a:cubicBezTo>
                <a:cubicBezTo>
                  <a:pt x="20414" y="6033"/>
                  <a:pt x="20412" y="6049"/>
                  <a:pt x="20410" y="6059"/>
                </a:cubicBezTo>
                <a:cubicBezTo>
                  <a:pt x="20405" y="6080"/>
                  <a:pt x="20410" y="6108"/>
                  <a:pt x="20422" y="6121"/>
                </a:cubicBezTo>
                <a:cubicBezTo>
                  <a:pt x="20420" y="6131"/>
                  <a:pt x="20416" y="6141"/>
                  <a:pt x="20416" y="6151"/>
                </a:cubicBezTo>
                <a:cubicBezTo>
                  <a:pt x="20416" y="6161"/>
                  <a:pt x="20418" y="6176"/>
                  <a:pt x="20422" y="6182"/>
                </a:cubicBezTo>
                <a:cubicBezTo>
                  <a:pt x="20425" y="6186"/>
                  <a:pt x="20430" y="6186"/>
                  <a:pt x="20430" y="6192"/>
                </a:cubicBezTo>
                <a:cubicBezTo>
                  <a:pt x="20432" y="6199"/>
                  <a:pt x="20427" y="6207"/>
                  <a:pt x="20425" y="6213"/>
                </a:cubicBezTo>
                <a:cubicBezTo>
                  <a:pt x="20425" y="6223"/>
                  <a:pt x="20432" y="6233"/>
                  <a:pt x="20434" y="6245"/>
                </a:cubicBezTo>
                <a:cubicBezTo>
                  <a:pt x="20436" y="6258"/>
                  <a:pt x="20432" y="6270"/>
                  <a:pt x="20428" y="6285"/>
                </a:cubicBezTo>
                <a:cubicBezTo>
                  <a:pt x="20425" y="6288"/>
                  <a:pt x="20425" y="6294"/>
                  <a:pt x="20422" y="6298"/>
                </a:cubicBezTo>
                <a:cubicBezTo>
                  <a:pt x="20416" y="6316"/>
                  <a:pt x="20403" y="6322"/>
                  <a:pt x="20389" y="6322"/>
                </a:cubicBezTo>
                <a:cubicBezTo>
                  <a:pt x="20392" y="6329"/>
                  <a:pt x="20392" y="6335"/>
                  <a:pt x="20392" y="6342"/>
                </a:cubicBezTo>
                <a:cubicBezTo>
                  <a:pt x="20392" y="6350"/>
                  <a:pt x="20390" y="6357"/>
                  <a:pt x="20385" y="6360"/>
                </a:cubicBezTo>
                <a:cubicBezTo>
                  <a:pt x="20383" y="6363"/>
                  <a:pt x="20378" y="6360"/>
                  <a:pt x="20373" y="6360"/>
                </a:cubicBezTo>
                <a:cubicBezTo>
                  <a:pt x="20363" y="6353"/>
                  <a:pt x="20349" y="6350"/>
                  <a:pt x="20339" y="6342"/>
                </a:cubicBezTo>
                <a:cubicBezTo>
                  <a:pt x="20335" y="6338"/>
                  <a:pt x="20327" y="6335"/>
                  <a:pt x="20325" y="6329"/>
                </a:cubicBezTo>
                <a:cubicBezTo>
                  <a:pt x="20323" y="6316"/>
                  <a:pt x="20331" y="6304"/>
                  <a:pt x="20331" y="6291"/>
                </a:cubicBezTo>
                <a:cubicBezTo>
                  <a:pt x="20331" y="6282"/>
                  <a:pt x="20325" y="6270"/>
                  <a:pt x="20319" y="6267"/>
                </a:cubicBezTo>
                <a:lnTo>
                  <a:pt x="20298" y="6257"/>
                </a:lnTo>
                <a:cubicBezTo>
                  <a:pt x="20282" y="6248"/>
                  <a:pt x="20277" y="6216"/>
                  <a:pt x="20283" y="6195"/>
                </a:cubicBezTo>
                <a:cubicBezTo>
                  <a:pt x="20274" y="6198"/>
                  <a:pt x="20268" y="6189"/>
                  <a:pt x="20263" y="6180"/>
                </a:cubicBezTo>
                <a:cubicBezTo>
                  <a:pt x="20258" y="6168"/>
                  <a:pt x="20259" y="6155"/>
                  <a:pt x="20261" y="6142"/>
                </a:cubicBezTo>
                <a:cubicBezTo>
                  <a:pt x="20272" y="6139"/>
                  <a:pt x="20283" y="6130"/>
                  <a:pt x="20292" y="6138"/>
                </a:cubicBezTo>
                <a:cubicBezTo>
                  <a:pt x="20303" y="6142"/>
                  <a:pt x="20309" y="6161"/>
                  <a:pt x="20303" y="6176"/>
                </a:cubicBezTo>
                <a:cubicBezTo>
                  <a:pt x="20305" y="6182"/>
                  <a:pt x="20309" y="6183"/>
                  <a:pt x="20314" y="6180"/>
                </a:cubicBezTo>
                <a:cubicBezTo>
                  <a:pt x="20319" y="6176"/>
                  <a:pt x="20321" y="6173"/>
                  <a:pt x="20323" y="6165"/>
                </a:cubicBezTo>
                <a:cubicBezTo>
                  <a:pt x="20329" y="6152"/>
                  <a:pt x="20336" y="6142"/>
                  <a:pt x="20341" y="6124"/>
                </a:cubicBezTo>
                <a:cubicBezTo>
                  <a:pt x="20336" y="6120"/>
                  <a:pt x="20334" y="6111"/>
                  <a:pt x="20336" y="6104"/>
                </a:cubicBezTo>
                <a:cubicBezTo>
                  <a:pt x="20339" y="6096"/>
                  <a:pt x="20343" y="6089"/>
                  <a:pt x="20343" y="6080"/>
                </a:cubicBezTo>
                <a:cubicBezTo>
                  <a:pt x="20347" y="6062"/>
                  <a:pt x="20339" y="6043"/>
                  <a:pt x="20327" y="6039"/>
                </a:cubicBezTo>
                <a:cubicBezTo>
                  <a:pt x="20323" y="6036"/>
                  <a:pt x="20319" y="6039"/>
                  <a:pt x="20314" y="6036"/>
                </a:cubicBezTo>
                <a:cubicBezTo>
                  <a:pt x="20309" y="6036"/>
                  <a:pt x="20305" y="6032"/>
                  <a:pt x="20301" y="6027"/>
                </a:cubicBezTo>
                <a:cubicBezTo>
                  <a:pt x="20287" y="6021"/>
                  <a:pt x="20272" y="6012"/>
                  <a:pt x="20258" y="6005"/>
                </a:cubicBezTo>
                <a:cubicBezTo>
                  <a:pt x="20254" y="6002"/>
                  <a:pt x="20251" y="6002"/>
                  <a:pt x="20246" y="6002"/>
                </a:cubicBezTo>
                <a:cubicBezTo>
                  <a:pt x="20242" y="6002"/>
                  <a:pt x="20236" y="6005"/>
                  <a:pt x="20234" y="6012"/>
                </a:cubicBezTo>
                <a:cubicBezTo>
                  <a:pt x="20232" y="6018"/>
                  <a:pt x="20234" y="6025"/>
                  <a:pt x="20236" y="6033"/>
                </a:cubicBezTo>
                <a:cubicBezTo>
                  <a:pt x="20239" y="6038"/>
                  <a:pt x="20237" y="6047"/>
                  <a:pt x="20233" y="6052"/>
                </a:cubicBezTo>
                <a:cubicBezTo>
                  <a:pt x="20235" y="6051"/>
                  <a:pt x="20236" y="6057"/>
                  <a:pt x="20236" y="6062"/>
                </a:cubicBezTo>
                <a:cubicBezTo>
                  <a:pt x="20234" y="6067"/>
                  <a:pt x="20232" y="6071"/>
                  <a:pt x="20230" y="6071"/>
                </a:cubicBezTo>
                <a:cubicBezTo>
                  <a:pt x="20228" y="6071"/>
                  <a:pt x="20224" y="6070"/>
                  <a:pt x="20222" y="6073"/>
                </a:cubicBezTo>
                <a:cubicBezTo>
                  <a:pt x="20214" y="6077"/>
                  <a:pt x="20214" y="6093"/>
                  <a:pt x="20214" y="6104"/>
                </a:cubicBezTo>
                <a:cubicBezTo>
                  <a:pt x="20214" y="6124"/>
                  <a:pt x="20212" y="6141"/>
                  <a:pt x="20208" y="6158"/>
                </a:cubicBezTo>
                <a:cubicBezTo>
                  <a:pt x="20201" y="6151"/>
                  <a:pt x="20192" y="6145"/>
                  <a:pt x="20185" y="6138"/>
                </a:cubicBezTo>
                <a:cubicBezTo>
                  <a:pt x="20181" y="6151"/>
                  <a:pt x="20174" y="6164"/>
                  <a:pt x="20163" y="6168"/>
                </a:cubicBezTo>
                <a:cubicBezTo>
                  <a:pt x="20157" y="6173"/>
                  <a:pt x="20149" y="6168"/>
                  <a:pt x="20145" y="6165"/>
                </a:cubicBezTo>
                <a:cubicBezTo>
                  <a:pt x="20123" y="6155"/>
                  <a:pt x="20101" y="6142"/>
                  <a:pt x="20081" y="6124"/>
                </a:cubicBezTo>
                <a:cubicBezTo>
                  <a:pt x="20077" y="6138"/>
                  <a:pt x="20070" y="6148"/>
                  <a:pt x="20062" y="6155"/>
                </a:cubicBezTo>
                <a:cubicBezTo>
                  <a:pt x="20054" y="6158"/>
                  <a:pt x="20048" y="6154"/>
                  <a:pt x="20040" y="6151"/>
                </a:cubicBezTo>
                <a:cubicBezTo>
                  <a:pt x="20028" y="6145"/>
                  <a:pt x="20018" y="6142"/>
                  <a:pt x="20006" y="6134"/>
                </a:cubicBezTo>
                <a:cubicBezTo>
                  <a:pt x="20004" y="6121"/>
                  <a:pt x="19992" y="6120"/>
                  <a:pt x="19983" y="6124"/>
                </a:cubicBezTo>
                <a:cubicBezTo>
                  <a:pt x="19975" y="6127"/>
                  <a:pt x="19966" y="6133"/>
                  <a:pt x="19959" y="6130"/>
                </a:cubicBezTo>
                <a:cubicBezTo>
                  <a:pt x="19955" y="6127"/>
                  <a:pt x="19954" y="6124"/>
                  <a:pt x="19949" y="6124"/>
                </a:cubicBezTo>
                <a:cubicBezTo>
                  <a:pt x="19945" y="6124"/>
                  <a:pt x="19941" y="6124"/>
                  <a:pt x="19937" y="6127"/>
                </a:cubicBezTo>
                <a:cubicBezTo>
                  <a:pt x="19923" y="6134"/>
                  <a:pt x="19909" y="6134"/>
                  <a:pt x="19893" y="6134"/>
                </a:cubicBezTo>
                <a:cubicBezTo>
                  <a:pt x="19889" y="6134"/>
                  <a:pt x="19884" y="6133"/>
                  <a:pt x="19879" y="6130"/>
                </a:cubicBezTo>
                <a:cubicBezTo>
                  <a:pt x="19877" y="6127"/>
                  <a:pt x="19873" y="6127"/>
                  <a:pt x="19871" y="6124"/>
                </a:cubicBezTo>
                <a:cubicBezTo>
                  <a:pt x="19860" y="6114"/>
                  <a:pt x="19844" y="6120"/>
                  <a:pt x="19836" y="6138"/>
                </a:cubicBezTo>
                <a:cubicBezTo>
                  <a:pt x="19832" y="6142"/>
                  <a:pt x="19832" y="6145"/>
                  <a:pt x="19830" y="6145"/>
                </a:cubicBezTo>
                <a:cubicBezTo>
                  <a:pt x="19824" y="6151"/>
                  <a:pt x="19817" y="6139"/>
                  <a:pt x="19810" y="6134"/>
                </a:cubicBezTo>
                <a:cubicBezTo>
                  <a:pt x="19802" y="6127"/>
                  <a:pt x="19793" y="6133"/>
                  <a:pt x="19784" y="6138"/>
                </a:cubicBezTo>
                <a:cubicBezTo>
                  <a:pt x="19775" y="6138"/>
                  <a:pt x="19761" y="6130"/>
                  <a:pt x="19764" y="6117"/>
                </a:cubicBezTo>
                <a:cubicBezTo>
                  <a:pt x="19759" y="6121"/>
                  <a:pt x="19753" y="6117"/>
                  <a:pt x="19751" y="6107"/>
                </a:cubicBezTo>
                <a:cubicBezTo>
                  <a:pt x="19749" y="6096"/>
                  <a:pt x="19753" y="6090"/>
                  <a:pt x="19758" y="6083"/>
                </a:cubicBezTo>
                <a:cubicBezTo>
                  <a:pt x="19762" y="6077"/>
                  <a:pt x="19769" y="6077"/>
                  <a:pt x="19773" y="6071"/>
                </a:cubicBezTo>
                <a:cubicBezTo>
                  <a:pt x="19777" y="6067"/>
                  <a:pt x="19782" y="6056"/>
                  <a:pt x="19780" y="6046"/>
                </a:cubicBezTo>
                <a:cubicBezTo>
                  <a:pt x="19777" y="6036"/>
                  <a:pt x="19772" y="6034"/>
                  <a:pt x="19767" y="6025"/>
                </a:cubicBezTo>
                <a:cubicBezTo>
                  <a:pt x="19763" y="6013"/>
                  <a:pt x="19767" y="6005"/>
                  <a:pt x="19771" y="5994"/>
                </a:cubicBezTo>
                <a:cubicBezTo>
                  <a:pt x="19775" y="5987"/>
                  <a:pt x="19781" y="5978"/>
                  <a:pt x="19781" y="5968"/>
                </a:cubicBezTo>
                <a:lnTo>
                  <a:pt x="19781" y="5960"/>
                </a:lnTo>
                <a:cubicBezTo>
                  <a:pt x="19781" y="5956"/>
                  <a:pt x="19779" y="5957"/>
                  <a:pt x="19777" y="5953"/>
                </a:cubicBezTo>
                <a:cubicBezTo>
                  <a:pt x="19771" y="5950"/>
                  <a:pt x="19764" y="5944"/>
                  <a:pt x="19764" y="5934"/>
                </a:cubicBezTo>
                <a:cubicBezTo>
                  <a:pt x="19764" y="5928"/>
                  <a:pt x="19767" y="5919"/>
                  <a:pt x="19769" y="5912"/>
                </a:cubicBezTo>
                <a:cubicBezTo>
                  <a:pt x="19773" y="5896"/>
                  <a:pt x="19776" y="5875"/>
                  <a:pt x="19769" y="5862"/>
                </a:cubicBezTo>
                <a:cubicBezTo>
                  <a:pt x="19763" y="5847"/>
                  <a:pt x="19747" y="5841"/>
                  <a:pt x="19737" y="5854"/>
                </a:cubicBezTo>
                <a:cubicBezTo>
                  <a:pt x="19735" y="5838"/>
                  <a:pt x="19731" y="5820"/>
                  <a:pt x="19729" y="5804"/>
                </a:cubicBezTo>
                <a:cubicBezTo>
                  <a:pt x="19727" y="5794"/>
                  <a:pt x="19724" y="5782"/>
                  <a:pt x="19717" y="5786"/>
                </a:cubicBezTo>
                <a:cubicBezTo>
                  <a:pt x="19713" y="5786"/>
                  <a:pt x="19711" y="5794"/>
                  <a:pt x="19706" y="5794"/>
                </a:cubicBezTo>
                <a:cubicBezTo>
                  <a:pt x="19704" y="5794"/>
                  <a:pt x="19702" y="5785"/>
                  <a:pt x="19702" y="5782"/>
                </a:cubicBezTo>
                <a:cubicBezTo>
                  <a:pt x="19697" y="5772"/>
                  <a:pt x="19690" y="5770"/>
                  <a:pt x="19683" y="5766"/>
                </a:cubicBezTo>
                <a:cubicBezTo>
                  <a:pt x="19676" y="5763"/>
                  <a:pt x="19668" y="5767"/>
                  <a:pt x="19658" y="5760"/>
                </a:cubicBezTo>
                <a:cubicBezTo>
                  <a:pt x="19650" y="5753"/>
                  <a:pt x="19644" y="5741"/>
                  <a:pt x="19638" y="5732"/>
                </a:cubicBezTo>
                <a:cubicBezTo>
                  <a:pt x="19632" y="5722"/>
                  <a:pt x="19624" y="5711"/>
                  <a:pt x="19616" y="5708"/>
                </a:cubicBezTo>
                <a:cubicBezTo>
                  <a:pt x="19606" y="5705"/>
                  <a:pt x="19596" y="5719"/>
                  <a:pt x="19598" y="5732"/>
                </a:cubicBezTo>
                <a:cubicBezTo>
                  <a:pt x="19594" y="5741"/>
                  <a:pt x="19582" y="5735"/>
                  <a:pt x="19574" y="5732"/>
                </a:cubicBezTo>
                <a:cubicBezTo>
                  <a:pt x="19563" y="5728"/>
                  <a:pt x="19549" y="5732"/>
                  <a:pt x="19537" y="5739"/>
                </a:cubicBezTo>
                <a:lnTo>
                  <a:pt x="19531" y="5719"/>
                </a:lnTo>
                <a:cubicBezTo>
                  <a:pt x="19531" y="5729"/>
                  <a:pt x="19523" y="5735"/>
                  <a:pt x="19515" y="5735"/>
                </a:cubicBezTo>
                <a:cubicBezTo>
                  <a:pt x="19509" y="5735"/>
                  <a:pt x="19501" y="5732"/>
                  <a:pt x="19493" y="5732"/>
                </a:cubicBezTo>
                <a:cubicBezTo>
                  <a:pt x="19480" y="5735"/>
                  <a:pt x="19467" y="5754"/>
                  <a:pt x="19454" y="5754"/>
                </a:cubicBezTo>
                <a:cubicBezTo>
                  <a:pt x="19446" y="5754"/>
                  <a:pt x="19440" y="5745"/>
                  <a:pt x="19436" y="5748"/>
                </a:cubicBezTo>
                <a:cubicBezTo>
                  <a:pt x="19434" y="5748"/>
                  <a:pt x="19432" y="5753"/>
                  <a:pt x="19429" y="5756"/>
                </a:cubicBezTo>
                <a:cubicBezTo>
                  <a:pt x="19422" y="5766"/>
                  <a:pt x="19416" y="5782"/>
                  <a:pt x="19414" y="5797"/>
                </a:cubicBezTo>
                <a:cubicBezTo>
                  <a:pt x="19398" y="5793"/>
                  <a:pt x="19383" y="5794"/>
                  <a:pt x="19369" y="5804"/>
                </a:cubicBezTo>
                <a:lnTo>
                  <a:pt x="19356" y="5813"/>
                </a:lnTo>
                <a:cubicBezTo>
                  <a:pt x="19349" y="5816"/>
                  <a:pt x="19343" y="5813"/>
                  <a:pt x="19336" y="5813"/>
                </a:cubicBezTo>
                <a:cubicBezTo>
                  <a:pt x="19333" y="5813"/>
                  <a:pt x="19329" y="5810"/>
                  <a:pt x="19327" y="5810"/>
                </a:cubicBezTo>
                <a:cubicBezTo>
                  <a:pt x="19319" y="5807"/>
                  <a:pt x="19311" y="5807"/>
                  <a:pt x="19303" y="5804"/>
                </a:cubicBezTo>
                <a:cubicBezTo>
                  <a:pt x="19296" y="5801"/>
                  <a:pt x="19285" y="5795"/>
                  <a:pt x="19283" y="5786"/>
                </a:cubicBezTo>
                <a:cubicBezTo>
                  <a:pt x="19281" y="5774"/>
                  <a:pt x="19285" y="5767"/>
                  <a:pt x="19289" y="5760"/>
                </a:cubicBezTo>
                <a:cubicBezTo>
                  <a:pt x="19294" y="5749"/>
                  <a:pt x="19297" y="5738"/>
                  <a:pt x="19292" y="5732"/>
                </a:cubicBezTo>
                <a:cubicBezTo>
                  <a:pt x="19287" y="5725"/>
                  <a:pt x="19281" y="5725"/>
                  <a:pt x="19276" y="5719"/>
                </a:cubicBezTo>
                <a:cubicBezTo>
                  <a:pt x="19272" y="5711"/>
                  <a:pt x="19276" y="5698"/>
                  <a:pt x="19276" y="5689"/>
                </a:cubicBezTo>
                <a:cubicBezTo>
                  <a:pt x="19278" y="5671"/>
                  <a:pt x="19276" y="5651"/>
                  <a:pt x="19272" y="5633"/>
                </a:cubicBezTo>
                <a:cubicBezTo>
                  <a:pt x="19272" y="5629"/>
                  <a:pt x="19270" y="5627"/>
                  <a:pt x="19270" y="5624"/>
                </a:cubicBezTo>
                <a:cubicBezTo>
                  <a:pt x="19264" y="5617"/>
                  <a:pt x="19261" y="5620"/>
                  <a:pt x="19254" y="5620"/>
                </a:cubicBezTo>
                <a:cubicBezTo>
                  <a:pt x="19246" y="5620"/>
                  <a:pt x="19236" y="5613"/>
                  <a:pt x="19227" y="5605"/>
                </a:cubicBezTo>
                <a:cubicBezTo>
                  <a:pt x="19220" y="5602"/>
                  <a:pt x="19216" y="5596"/>
                  <a:pt x="19210" y="5592"/>
                </a:cubicBezTo>
                <a:cubicBezTo>
                  <a:pt x="19205" y="5589"/>
                  <a:pt x="19201" y="5586"/>
                  <a:pt x="19198" y="5580"/>
                </a:cubicBezTo>
                <a:cubicBezTo>
                  <a:pt x="19196" y="5571"/>
                  <a:pt x="19194" y="5565"/>
                  <a:pt x="19196" y="5558"/>
                </a:cubicBezTo>
                <a:cubicBezTo>
                  <a:pt x="19185" y="5552"/>
                  <a:pt x="19179" y="5534"/>
                  <a:pt x="19179" y="5517"/>
                </a:cubicBezTo>
                <a:cubicBezTo>
                  <a:pt x="19179" y="5496"/>
                  <a:pt x="19174" y="5480"/>
                  <a:pt x="19167" y="5465"/>
                </a:cubicBezTo>
                <a:cubicBezTo>
                  <a:pt x="19163" y="5459"/>
                  <a:pt x="19158" y="5456"/>
                  <a:pt x="19155" y="5446"/>
                </a:cubicBezTo>
                <a:cubicBezTo>
                  <a:pt x="19153" y="5434"/>
                  <a:pt x="19159" y="5422"/>
                  <a:pt x="19157" y="5412"/>
                </a:cubicBezTo>
                <a:cubicBezTo>
                  <a:pt x="19157" y="5409"/>
                  <a:pt x="19152" y="5401"/>
                  <a:pt x="19149" y="5397"/>
                </a:cubicBezTo>
                <a:cubicBezTo>
                  <a:pt x="19145" y="5391"/>
                  <a:pt x="19141" y="5384"/>
                  <a:pt x="19135" y="5381"/>
                </a:cubicBezTo>
                <a:cubicBezTo>
                  <a:pt x="19127" y="5378"/>
                  <a:pt x="19120" y="5381"/>
                  <a:pt x="19110" y="5381"/>
                </a:cubicBezTo>
                <a:cubicBezTo>
                  <a:pt x="19102" y="5381"/>
                  <a:pt x="19093" y="5381"/>
                  <a:pt x="19088" y="5374"/>
                </a:cubicBezTo>
                <a:cubicBezTo>
                  <a:pt x="19084" y="5366"/>
                  <a:pt x="19081" y="5353"/>
                  <a:pt x="19074" y="5353"/>
                </a:cubicBezTo>
                <a:cubicBezTo>
                  <a:pt x="19072" y="5353"/>
                  <a:pt x="19070" y="5356"/>
                  <a:pt x="19066" y="5356"/>
                </a:cubicBezTo>
                <a:cubicBezTo>
                  <a:pt x="19048" y="5371"/>
                  <a:pt x="19024" y="5350"/>
                  <a:pt x="19006" y="5360"/>
                </a:cubicBezTo>
                <a:cubicBezTo>
                  <a:pt x="19004" y="5360"/>
                  <a:pt x="18999" y="5363"/>
                  <a:pt x="18997" y="5363"/>
                </a:cubicBezTo>
                <a:cubicBezTo>
                  <a:pt x="18992" y="5363"/>
                  <a:pt x="18990" y="5356"/>
                  <a:pt x="18987" y="5350"/>
                </a:cubicBezTo>
                <a:cubicBezTo>
                  <a:pt x="18979" y="5337"/>
                  <a:pt x="18965" y="5343"/>
                  <a:pt x="18955" y="5343"/>
                </a:cubicBezTo>
                <a:cubicBezTo>
                  <a:pt x="18950" y="5343"/>
                  <a:pt x="18946" y="5344"/>
                  <a:pt x="18943" y="5340"/>
                </a:cubicBezTo>
                <a:cubicBezTo>
                  <a:pt x="18933" y="5326"/>
                  <a:pt x="18946" y="5291"/>
                  <a:pt x="18935" y="5278"/>
                </a:cubicBezTo>
                <a:cubicBezTo>
                  <a:pt x="18933" y="5275"/>
                  <a:pt x="18929" y="5275"/>
                  <a:pt x="18926" y="5272"/>
                </a:cubicBezTo>
                <a:cubicBezTo>
                  <a:pt x="18915" y="5265"/>
                  <a:pt x="18906" y="5248"/>
                  <a:pt x="18895" y="5254"/>
                </a:cubicBezTo>
                <a:cubicBezTo>
                  <a:pt x="18890" y="5254"/>
                  <a:pt x="18888" y="5261"/>
                  <a:pt x="18886" y="5261"/>
                </a:cubicBezTo>
                <a:cubicBezTo>
                  <a:pt x="18877" y="5269"/>
                  <a:pt x="18866" y="5266"/>
                  <a:pt x="18862" y="5254"/>
                </a:cubicBezTo>
                <a:cubicBezTo>
                  <a:pt x="18850" y="5238"/>
                  <a:pt x="18828" y="5266"/>
                  <a:pt x="18812" y="5254"/>
                </a:cubicBezTo>
                <a:cubicBezTo>
                  <a:pt x="18808" y="5251"/>
                  <a:pt x="18806" y="5248"/>
                  <a:pt x="18802" y="5244"/>
                </a:cubicBezTo>
                <a:cubicBezTo>
                  <a:pt x="18782" y="5226"/>
                  <a:pt x="18757" y="5244"/>
                  <a:pt x="18735" y="5234"/>
                </a:cubicBezTo>
                <a:cubicBezTo>
                  <a:pt x="18721" y="5226"/>
                  <a:pt x="18713" y="5213"/>
                  <a:pt x="18699" y="5207"/>
                </a:cubicBezTo>
                <a:cubicBezTo>
                  <a:pt x="18693" y="5203"/>
                  <a:pt x="18688" y="5207"/>
                  <a:pt x="18680" y="5204"/>
                </a:cubicBezTo>
                <a:cubicBezTo>
                  <a:pt x="18674" y="5201"/>
                  <a:pt x="18669" y="5189"/>
                  <a:pt x="18662" y="5189"/>
                </a:cubicBezTo>
                <a:cubicBezTo>
                  <a:pt x="18653" y="5186"/>
                  <a:pt x="18647" y="5198"/>
                  <a:pt x="18638" y="5198"/>
                </a:cubicBezTo>
                <a:cubicBezTo>
                  <a:pt x="18629" y="5198"/>
                  <a:pt x="18620" y="5179"/>
                  <a:pt x="18611" y="5186"/>
                </a:cubicBezTo>
                <a:cubicBezTo>
                  <a:pt x="18604" y="5189"/>
                  <a:pt x="18604" y="5203"/>
                  <a:pt x="18608" y="5213"/>
                </a:cubicBezTo>
                <a:cubicBezTo>
                  <a:pt x="18613" y="5220"/>
                  <a:pt x="18618" y="5227"/>
                  <a:pt x="18624" y="5231"/>
                </a:cubicBezTo>
                <a:cubicBezTo>
                  <a:pt x="18638" y="5241"/>
                  <a:pt x="18650" y="5257"/>
                  <a:pt x="18650" y="5282"/>
                </a:cubicBezTo>
                <a:cubicBezTo>
                  <a:pt x="18638" y="5309"/>
                  <a:pt x="18616" y="5325"/>
                  <a:pt x="18596" y="5322"/>
                </a:cubicBezTo>
                <a:cubicBezTo>
                  <a:pt x="18584" y="5322"/>
                  <a:pt x="18576" y="5316"/>
                  <a:pt x="18564" y="5313"/>
                </a:cubicBezTo>
                <a:cubicBezTo>
                  <a:pt x="18553" y="5310"/>
                  <a:pt x="18543" y="5310"/>
                  <a:pt x="18533" y="5319"/>
                </a:cubicBezTo>
                <a:cubicBezTo>
                  <a:pt x="18525" y="5326"/>
                  <a:pt x="18520" y="5345"/>
                  <a:pt x="18525" y="5360"/>
                </a:cubicBezTo>
                <a:cubicBezTo>
                  <a:pt x="18529" y="5373"/>
                  <a:pt x="18539" y="5378"/>
                  <a:pt x="18547" y="5381"/>
                </a:cubicBezTo>
                <a:cubicBezTo>
                  <a:pt x="18564" y="5391"/>
                  <a:pt x="18580" y="5418"/>
                  <a:pt x="18586" y="5446"/>
                </a:cubicBezTo>
                <a:cubicBezTo>
                  <a:pt x="18573" y="5446"/>
                  <a:pt x="18560" y="5456"/>
                  <a:pt x="18553" y="5469"/>
                </a:cubicBezTo>
                <a:cubicBezTo>
                  <a:pt x="18545" y="5487"/>
                  <a:pt x="18543" y="5506"/>
                  <a:pt x="18547" y="5527"/>
                </a:cubicBezTo>
                <a:cubicBezTo>
                  <a:pt x="18549" y="5537"/>
                  <a:pt x="18551" y="5545"/>
                  <a:pt x="18553" y="5555"/>
                </a:cubicBezTo>
                <a:cubicBezTo>
                  <a:pt x="18555" y="5565"/>
                  <a:pt x="18553" y="5574"/>
                  <a:pt x="18547" y="5582"/>
                </a:cubicBezTo>
                <a:cubicBezTo>
                  <a:pt x="18545" y="5586"/>
                  <a:pt x="18539" y="5586"/>
                  <a:pt x="18537" y="5586"/>
                </a:cubicBezTo>
                <a:cubicBezTo>
                  <a:pt x="18529" y="5586"/>
                  <a:pt x="18520" y="5583"/>
                  <a:pt x="18513" y="5571"/>
                </a:cubicBezTo>
                <a:cubicBezTo>
                  <a:pt x="18511" y="5565"/>
                  <a:pt x="18509" y="5558"/>
                  <a:pt x="18509" y="5551"/>
                </a:cubicBezTo>
                <a:cubicBezTo>
                  <a:pt x="18504" y="5530"/>
                  <a:pt x="18498" y="5514"/>
                  <a:pt x="18487" y="5503"/>
                </a:cubicBezTo>
                <a:cubicBezTo>
                  <a:pt x="18476" y="5493"/>
                  <a:pt x="18458" y="5500"/>
                  <a:pt x="18454" y="5521"/>
                </a:cubicBezTo>
                <a:cubicBezTo>
                  <a:pt x="18449" y="5537"/>
                  <a:pt x="18458" y="5555"/>
                  <a:pt x="18465" y="5571"/>
                </a:cubicBezTo>
                <a:cubicBezTo>
                  <a:pt x="18456" y="5579"/>
                  <a:pt x="18444" y="5582"/>
                  <a:pt x="18434" y="5574"/>
                </a:cubicBezTo>
                <a:cubicBezTo>
                  <a:pt x="18431" y="5574"/>
                  <a:pt x="18426" y="5571"/>
                  <a:pt x="18424" y="5574"/>
                </a:cubicBezTo>
                <a:cubicBezTo>
                  <a:pt x="18420" y="5579"/>
                  <a:pt x="18420" y="5582"/>
                  <a:pt x="18418" y="5589"/>
                </a:cubicBezTo>
                <a:cubicBezTo>
                  <a:pt x="18412" y="5605"/>
                  <a:pt x="18393" y="5595"/>
                  <a:pt x="18382" y="5589"/>
                </a:cubicBezTo>
                <a:cubicBezTo>
                  <a:pt x="18357" y="5574"/>
                  <a:pt x="18329" y="5571"/>
                  <a:pt x="18303" y="5571"/>
                </a:cubicBezTo>
                <a:cubicBezTo>
                  <a:pt x="18294" y="5571"/>
                  <a:pt x="18283" y="5571"/>
                  <a:pt x="18276" y="5586"/>
                </a:cubicBezTo>
                <a:cubicBezTo>
                  <a:pt x="18276" y="5583"/>
                  <a:pt x="18278" y="5579"/>
                  <a:pt x="18278" y="5574"/>
                </a:cubicBezTo>
                <a:cubicBezTo>
                  <a:pt x="18272" y="5579"/>
                  <a:pt x="18263" y="5595"/>
                  <a:pt x="18263" y="5605"/>
                </a:cubicBezTo>
                <a:cubicBezTo>
                  <a:pt x="18263" y="5617"/>
                  <a:pt x="18265" y="5627"/>
                  <a:pt x="18267" y="5636"/>
                </a:cubicBezTo>
                <a:cubicBezTo>
                  <a:pt x="18263" y="5633"/>
                  <a:pt x="18258" y="5637"/>
                  <a:pt x="18258" y="5645"/>
                </a:cubicBezTo>
                <a:cubicBezTo>
                  <a:pt x="18258" y="5652"/>
                  <a:pt x="18258" y="5660"/>
                  <a:pt x="18256" y="5667"/>
                </a:cubicBezTo>
                <a:cubicBezTo>
                  <a:pt x="18252" y="5676"/>
                  <a:pt x="18240" y="5670"/>
                  <a:pt x="18236" y="5660"/>
                </a:cubicBezTo>
                <a:cubicBezTo>
                  <a:pt x="18227" y="5650"/>
                  <a:pt x="18218" y="5640"/>
                  <a:pt x="18212" y="5630"/>
                </a:cubicBezTo>
                <a:cubicBezTo>
                  <a:pt x="18210" y="5627"/>
                  <a:pt x="18207" y="5626"/>
                  <a:pt x="18207" y="5626"/>
                </a:cubicBezTo>
                <a:cubicBezTo>
                  <a:pt x="18205" y="5626"/>
                  <a:pt x="18203" y="5630"/>
                  <a:pt x="18200" y="5636"/>
                </a:cubicBezTo>
                <a:cubicBezTo>
                  <a:pt x="18194" y="5646"/>
                  <a:pt x="18183" y="5642"/>
                  <a:pt x="18176" y="5633"/>
                </a:cubicBezTo>
                <a:cubicBezTo>
                  <a:pt x="18169" y="5623"/>
                  <a:pt x="18167" y="5609"/>
                  <a:pt x="18167" y="5592"/>
                </a:cubicBezTo>
                <a:cubicBezTo>
                  <a:pt x="18167" y="5586"/>
                  <a:pt x="18169" y="5574"/>
                  <a:pt x="18165" y="5568"/>
                </a:cubicBezTo>
                <a:cubicBezTo>
                  <a:pt x="18163" y="5564"/>
                  <a:pt x="18161" y="5562"/>
                  <a:pt x="18161" y="5558"/>
                </a:cubicBezTo>
                <a:cubicBezTo>
                  <a:pt x="18153" y="5549"/>
                  <a:pt x="18159" y="5527"/>
                  <a:pt x="18165" y="5517"/>
                </a:cubicBezTo>
                <a:cubicBezTo>
                  <a:pt x="18169" y="5511"/>
                  <a:pt x="18174" y="5503"/>
                  <a:pt x="18172" y="5496"/>
                </a:cubicBezTo>
                <a:cubicBezTo>
                  <a:pt x="18172" y="5493"/>
                  <a:pt x="18170" y="5493"/>
                  <a:pt x="18170" y="5493"/>
                </a:cubicBezTo>
                <a:cubicBezTo>
                  <a:pt x="18168" y="5490"/>
                  <a:pt x="18165" y="5486"/>
                  <a:pt x="18163" y="5486"/>
                </a:cubicBezTo>
                <a:cubicBezTo>
                  <a:pt x="18154" y="5476"/>
                  <a:pt x="18145" y="5468"/>
                  <a:pt x="18137" y="5465"/>
                </a:cubicBezTo>
                <a:cubicBezTo>
                  <a:pt x="18125" y="5465"/>
                  <a:pt x="18115" y="5477"/>
                  <a:pt x="18117" y="5493"/>
                </a:cubicBezTo>
                <a:cubicBezTo>
                  <a:pt x="18117" y="5500"/>
                  <a:pt x="18118" y="5506"/>
                  <a:pt x="18123" y="5511"/>
                </a:cubicBezTo>
                <a:cubicBezTo>
                  <a:pt x="18125" y="5514"/>
                  <a:pt x="18127" y="5514"/>
                  <a:pt x="18127" y="5517"/>
                </a:cubicBezTo>
                <a:cubicBezTo>
                  <a:pt x="18127" y="5521"/>
                  <a:pt x="18125" y="5520"/>
                  <a:pt x="18123" y="5524"/>
                </a:cubicBezTo>
                <a:cubicBezTo>
                  <a:pt x="18118" y="5527"/>
                  <a:pt x="18112" y="5527"/>
                  <a:pt x="18105" y="5527"/>
                </a:cubicBezTo>
                <a:cubicBezTo>
                  <a:pt x="18101" y="5531"/>
                  <a:pt x="18095" y="5533"/>
                  <a:pt x="18095" y="5545"/>
                </a:cubicBezTo>
                <a:cubicBezTo>
                  <a:pt x="18095" y="5558"/>
                  <a:pt x="18105" y="5561"/>
                  <a:pt x="18107" y="5574"/>
                </a:cubicBezTo>
                <a:cubicBezTo>
                  <a:pt x="18109" y="5585"/>
                  <a:pt x="18105" y="5595"/>
                  <a:pt x="18101" y="5602"/>
                </a:cubicBezTo>
                <a:cubicBezTo>
                  <a:pt x="18096" y="5608"/>
                  <a:pt x="18090" y="5617"/>
                  <a:pt x="18087" y="5626"/>
                </a:cubicBezTo>
                <a:cubicBezTo>
                  <a:pt x="18085" y="5633"/>
                  <a:pt x="18087" y="5642"/>
                  <a:pt x="18087" y="5654"/>
                </a:cubicBezTo>
                <a:cubicBezTo>
                  <a:pt x="18085" y="5670"/>
                  <a:pt x="18074" y="5688"/>
                  <a:pt x="18076" y="5704"/>
                </a:cubicBezTo>
                <a:cubicBezTo>
                  <a:pt x="18076" y="5719"/>
                  <a:pt x="18085" y="5732"/>
                  <a:pt x="18080" y="5745"/>
                </a:cubicBezTo>
                <a:cubicBezTo>
                  <a:pt x="18078" y="5753"/>
                  <a:pt x="18076" y="5756"/>
                  <a:pt x="18076" y="5763"/>
                </a:cubicBezTo>
                <a:cubicBezTo>
                  <a:pt x="18078" y="5769"/>
                  <a:pt x="18085" y="5769"/>
                  <a:pt x="18090" y="5776"/>
                </a:cubicBezTo>
                <a:cubicBezTo>
                  <a:pt x="18096" y="5782"/>
                  <a:pt x="18097" y="5797"/>
                  <a:pt x="18092" y="5807"/>
                </a:cubicBezTo>
                <a:cubicBezTo>
                  <a:pt x="18087" y="5816"/>
                  <a:pt x="18081" y="5820"/>
                  <a:pt x="18074" y="5828"/>
                </a:cubicBezTo>
                <a:cubicBezTo>
                  <a:pt x="18072" y="5828"/>
                  <a:pt x="18070" y="5831"/>
                  <a:pt x="18070" y="5834"/>
                </a:cubicBezTo>
                <a:cubicBezTo>
                  <a:pt x="18070" y="5837"/>
                  <a:pt x="18072" y="5844"/>
                  <a:pt x="18072" y="5847"/>
                </a:cubicBezTo>
                <a:cubicBezTo>
                  <a:pt x="18072" y="5854"/>
                  <a:pt x="18070" y="5862"/>
                  <a:pt x="18065" y="5862"/>
                </a:cubicBezTo>
                <a:cubicBezTo>
                  <a:pt x="18061" y="5862"/>
                  <a:pt x="18057" y="5859"/>
                  <a:pt x="18052" y="5854"/>
                </a:cubicBezTo>
                <a:cubicBezTo>
                  <a:pt x="18041" y="5841"/>
                  <a:pt x="18034" y="5816"/>
                  <a:pt x="18032" y="5797"/>
                </a:cubicBezTo>
                <a:cubicBezTo>
                  <a:pt x="18032" y="5793"/>
                  <a:pt x="18032" y="5785"/>
                  <a:pt x="18030" y="5782"/>
                </a:cubicBezTo>
                <a:cubicBezTo>
                  <a:pt x="18026" y="5775"/>
                  <a:pt x="18021" y="5779"/>
                  <a:pt x="18016" y="5779"/>
                </a:cubicBezTo>
                <a:cubicBezTo>
                  <a:pt x="18006" y="5779"/>
                  <a:pt x="17996" y="5770"/>
                  <a:pt x="17986" y="5760"/>
                </a:cubicBezTo>
                <a:cubicBezTo>
                  <a:pt x="17981" y="5753"/>
                  <a:pt x="17974" y="5745"/>
                  <a:pt x="17970" y="5739"/>
                </a:cubicBezTo>
                <a:cubicBezTo>
                  <a:pt x="17965" y="5729"/>
                  <a:pt x="17965" y="5719"/>
                  <a:pt x="17970" y="5708"/>
                </a:cubicBezTo>
                <a:cubicBezTo>
                  <a:pt x="17955" y="5705"/>
                  <a:pt x="17937" y="5698"/>
                  <a:pt x="17933" y="5674"/>
                </a:cubicBezTo>
                <a:cubicBezTo>
                  <a:pt x="17927" y="5661"/>
                  <a:pt x="17931" y="5646"/>
                  <a:pt x="17927" y="5633"/>
                </a:cubicBezTo>
                <a:cubicBezTo>
                  <a:pt x="17925" y="5626"/>
                  <a:pt x="17921" y="5620"/>
                  <a:pt x="17921" y="5609"/>
                </a:cubicBezTo>
                <a:cubicBezTo>
                  <a:pt x="17921" y="5602"/>
                  <a:pt x="17925" y="5595"/>
                  <a:pt x="17927" y="5589"/>
                </a:cubicBezTo>
                <a:cubicBezTo>
                  <a:pt x="17931" y="5579"/>
                  <a:pt x="17927" y="5565"/>
                  <a:pt x="17919" y="5558"/>
                </a:cubicBezTo>
                <a:cubicBezTo>
                  <a:pt x="17917" y="5558"/>
                  <a:pt x="17915" y="5554"/>
                  <a:pt x="17912" y="5551"/>
                </a:cubicBezTo>
                <a:lnTo>
                  <a:pt x="17912" y="5545"/>
                </a:lnTo>
                <a:cubicBezTo>
                  <a:pt x="17919" y="5520"/>
                  <a:pt x="17937" y="5496"/>
                  <a:pt x="17935" y="5469"/>
                </a:cubicBezTo>
                <a:cubicBezTo>
                  <a:pt x="17935" y="5449"/>
                  <a:pt x="17923" y="5428"/>
                  <a:pt x="17930" y="5412"/>
                </a:cubicBezTo>
                <a:cubicBezTo>
                  <a:pt x="17932" y="5409"/>
                  <a:pt x="17933" y="5403"/>
                  <a:pt x="17933" y="5400"/>
                </a:cubicBezTo>
                <a:cubicBezTo>
                  <a:pt x="17933" y="5395"/>
                  <a:pt x="17928" y="5394"/>
                  <a:pt x="17926" y="5387"/>
                </a:cubicBezTo>
                <a:cubicBezTo>
                  <a:pt x="17923" y="5381"/>
                  <a:pt x="17925" y="5370"/>
                  <a:pt x="17927" y="5363"/>
                </a:cubicBezTo>
                <a:cubicBezTo>
                  <a:pt x="17931" y="5355"/>
                  <a:pt x="17935" y="5350"/>
                  <a:pt x="17935" y="5340"/>
                </a:cubicBezTo>
                <a:cubicBezTo>
                  <a:pt x="17935" y="5329"/>
                  <a:pt x="17931" y="5322"/>
                  <a:pt x="17926" y="5316"/>
                </a:cubicBezTo>
                <a:cubicBezTo>
                  <a:pt x="17923" y="5309"/>
                  <a:pt x="17921" y="5294"/>
                  <a:pt x="17927" y="5291"/>
                </a:cubicBezTo>
                <a:cubicBezTo>
                  <a:pt x="17933" y="5281"/>
                  <a:pt x="17923" y="5265"/>
                  <a:pt x="17923" y="5251"/>
                </a:cubicBezTo>
                <a:cubicBezTo>
                  <a:pt x="17923" y="5244"/>
                  <a:pt x="17925" y="5241"/>
                  <a:pt x="17927" y="5238"/>
                </a:cubicBezTo>
                <a:cubicBezTo>
                  <a:pt x="17933" y="5226"/>
                  <a:pt x="17935" y="5211"/>
                  <a:pt x="17933" y="5198"/>
                </a:cubicBezTo>
                <a:cubicBezTo>
                  <a:pt x="17927" y="5180"/>
                  <a:pt x="17919" y="5170"/>
                  <a:pt x="17917" y="5152"/>
                </a:cubicBezTo>
                <a:cubicBezTo>
                  <a:pt x="17917" y="5139"/>
                  <a:pt x="17921" y="5129"/>
                  <a:pt x="17921" y="5118"/>
                </a:cubicBezTo>
                <a:cubicBezTo>
                  <a:pt x="17921" y="5102"/>
                  <a:pt x="17915" y="5086"/>
                  <a:pt x="17905" y="5077"/>
                </a:cubicBezTo>
                <a:cubicBezTo>
                  <a:pt x="17903" y="5073"/>
                  <a:pt x="17903" y="5074"/>
                  <a:pt x="17901" y="5074"/>
                </a:cubicBezTo>
                <a:cubicBezTo>
                  <a:pt x="17899" y="5074"/>
                  <a:pt x="17897" y="5077"/>
                  <a:pt x="17895" y="5077"/>
                </a:cubicBezTo>
                <a:cubicBezTo>
                  <a:pt x="17888" y="5080"/>
                  <a:pt x="17879" y="5074"/>
                  <a:pt x="17874" y="5064"/>
                </a:cubicBezTo>
                <a:cubicBezTo>
                  <a:pt x="17870" y="5052"/>
                  <a:pt x="17868" y="5043"/>
                  <a:pt x="17861" y="5036"/>
                </a:cubicBezTo>
                <a:lnTo>
                  <a:pt x="17848" y="5026"/>
                </a:lnTo>
                <a:cubicBezTo>
                  <a:pt x="17834" y="5015"/>
                  <a:pt x="17833" y="4985"/>
                  <a:pt x="17822" y="4974"/>
                </a:cubicBezTo>
                <a:cubicBezTo>
                  <a:pt x="17812" y="4968"/>
                  <a:pt x="17801" y="4971"/>
                  <a:pt x="17790" y="4968"/>
                </a:cubicBezTo>
                <a:cubicBezTo>
                  <a:pt x="17783" y="4964"/>
                  <a:pt x="17778" y="4958"/>
                  <a:pt x="17770" y="4958"/>
                </a:cubicBezTo>
                <a:cubicBezTo>
                  <a:pt x="17764" y="4958"/>
                  <a:pt x="17757" y="4971"/>
                  <a:pt x="17761" y="4978"/>
                </a:cubicBezTo>
                <a:cubicBezTo>
                  <a:pt x="17751" y="4986"/>
                  <a:pt x="17741" y="4968"/>
                  <a:pt x="17731" y="4965"/>
                </a:cubicBezTo>
                <a:cubicBezTo>
                  <a:pt x="17723" y="4962"/>
                  <a:pt x="17716" y="4964"/>
                  <a:pt x="17709" y="4961"/>
                </a:cubicBezTo>
                <a:cubicBezTo>
                  <a:pt x="17702" y="4958"/>
                  <a:pt x="17697" y="4955"/>
                  <a:pt x="17690" y="4952"/>
                </a:cubicBezTo>
                <a:cubicBezTo>
                  <a:pt x="17684" y="4947"/>
                  <a:pt x="17677" y="4947"/>
                  <a:pt x="17672" y="4958"/>
                </a:cubicBezTo>
                <a:cubicBezTo>
                  <a:pt x="17668" y="4937"/>
                  <a:pt x="17667" y="4921"/>
                  <a:pt x="17662" y="4900"/>
                </a:cubicBezTo>
                <a:cubicBezTo>
                  <a:pt x="17662" y="4893"/>
                  <a:pt x="17660" y="4890"/>
                  <a:pt x="17662" y="4883"/>
                </a:cubicBezTo>
                <a:cubicBezTo>
                  <a:pt x="17664" y="4872"/>
                  <a:pt x="17672" y="4868"/>
                  <a:pt x="17677" y="4859"/>
                </a:cubicBezTo>
                <a:cubicBezTo>
                  <a:pt x="17682" y="4849"/>
                  <a:pt x="17675" y="4835"/>
                  <a:pt x="17668" y="4828"/>
                </a:cubicBezTo>
                <a:cubicBezTo>
                  <a:pt x="17657" y="4819"/>
                  <a:pt x="17642" y="4822"/>
                  <a:pt x="17628" y="4822"/>
                </a:cubicBezTo>
                <a:cubicBezTo>
                  <a:pt x="17626" y="4822"/>
                  <a:pt x="17622" y="4821"/>
                  <a:pt x="17620" y="4825"/>
                </a:cubicBezTo>
                <a:cubicBezTo>
                  <a:pt x="17614" y="4831"/>
                  <a:pt x="17613" y="4844"/>
                  <a:pt x="17608" y="4852"/>
                </a:cubicBezTo>
                <a:cubicBezTo>
                  <a:pt x="17606" y="4855"/>
                  <a:pt x="17602" y="4856"/>
                  <a:pt x="17600" y="4856"/>
                </a:cubicBezTo>
                <a:cubicBezTo>
                  <a:pt x="17588" y="4859"/>
                  <a:pt x="17584" y="4879"/>
                  <a:pt x="17588" y="4893"/>
                </a:cubicBezTo>
                <a:cubicBezTo>
                  <a:pt x="17575" y="4887"/>
                  <a:pt x="17559" y="4879"/>
                  <a:pt x="17547" y="4872"/>
                </a:cubicBezTo>
                <a:cubicBezTo>
                  <a:pt x="17542" y="4866"/>
                  <a:pt x="17547" y="4853"/>
                  <a:pt x="17549" y="4841"/>
                </a:cubicBezTo>
                <a:cubicBezTo>
                  <a:pt x="17551" y="4831"/>
                  <a:pt x="17551" y="4815"/>
                  <a:pt x="17544" y="4815"/>
                </a:cubicBezTo>
                <a:cubicBezTo>
                  <a:pt x="17537" y="4815"/>
                  <a:pt x="17535" y="4825"/>
                  <a:pt x="17535" y="4835"/>
                </a:cubicBezTo>
                <a:cubicBezTo>
                  <a:pt x="17533" y="4856"/>
                  <a:pt x="17533" y="4878"/>
                  <a:pt x="17540" y="4896"/>
                </a:cubicBezTo>
                <a:cubicBezTo>
                  <a:pt x="17542" y="4899"/>
                  <a:pt x="17545" y="4906"/>
                  <a:pt x="17547" y="4909"/>
                </a:cubicBezTo>
                <a:cubicBezTo>
                  <a:pt x="17551" y="4930"/>
                  <a:pt x="17541" y="4952"/>
                  <a:pt x="17541" y="4971"/>
                </a:cubicBezTo>
                <a:cubicBezTo>
                  <a:pt x="17541" y="4975"/>
                  <a:pt x="17541" y="4978"/>
                  <a:pt x="17544" y="4978"/>
                </a:cubicBezTo>
                <a:cubicBezTo>
                  <a:pt x="17544" y="4981"/>
                  <a:pt x="17547" y="4986"/>
                  <a:pt x="17549" y="4986"/>
                </a:cubicBezTo>
                <a:cubicBezTo>
                  <a:pt x="17560" y="5009"/>
                  <a:pt x="17551" y="5046"/>
                  <a:pt x="17562" y="5070"/>
                </a:cubicBezTo>
                <a:cubicBezTo>
                  <a:pt x="17569" y="5083"/>
                  <a:pt x="17580" y="5077"/>
                  <a:pt x="17591" y="5077"/>
                </a:cubicBezTo>
                <a:cubicBezTo>
                  <a:pt x="17594" y="5101"/>
                  <a:pt x="17583" y="5126"/>
                  <a:pt x="17569" y="5135"/>
                </a:cubicBezTo>
                <a:cubicBezTo>
                  <a:pt x="17556" y="5145"/>
                  <a:pt x="17540" y="5149"/>
                  <a:pt x="17525" y="5152"/>
                </a:cubicBezTo>
                <a:cubicBezTo>
                  <a:pt x="17525" y="5129"/>
                  <a:pt x="17507" y="5114"/>
                  <a:pt x="17491" y="5114"/>
                </a:cubicBezTo>
                <a:cubicBezTo>
                  <a:pt x="17475" y="5114"/>
                  <a:pt x="17460" y="5121"/>
                  <a:pt x="17444" y="5121"/>
                </a:cubicBezTo>
                <a:cubicBezTo>
                  <a:pt x="17426" y="5121"/>
                  <a:pt x="17412" y="5108"/>
                  <a:pt x="17398" y="5091"/>
                </a:cubicBezTo>
                <a:cubicBezTo>
                  <a:pt x="17389" y="5083"/>
                  <a:pt x="17382" y="5074"/>
                  <a:pt x="17371" y="5074"/>
                </a:cubicBezTo>
                <a:cubicBezTo>
                  <a:pt x="17367" y="5074"/>
                  <a:pt x="17365" y="5077"/>
                  <a:pt x="17360" y="5077"/>
                </a:cubicBezTo>
                <a:lnTo>
                  <a:pt x="17347" y="5077"/>
                </a:lnTo>
                <a:cubicBezTo>
                  <a:pt x="17325" y="5077"/>
                  <a:pt x="17302" y="5074"/>
                  <a:pt x="17282" y="5057"/>
                </a:cubicBezTo>
                <a:cubicBezTo>
                  <a:pt x="17278" y="5053"/>
                  <a:pt x="17274" y="5049"/>
                  <a:pt x="17271" y="5039"/>
                </a:cubicBezTo>
                <a:cubicBezTo>
                  <a:pt x="17269" y="5033"/>
                  <a:pt x="17270" y="5021"/>
                  <a:pt x="17274" y="5018"/>
                </a:cubicBezTo>
                <a:cubicBezTo>
                  <a:pt x="17279" y="5013"/>
                  <a:pt x="17285" y="5018"/>
                  <a:pt x="17289" y="5018"/>
                </a:cubicBezTo>
                <a:cubicBezTo>
                  <a:pt x="17301" y="5023"/>
                  <a:pt x="17311" y="5015"/>
                  <a:pt x="17320" y="5009"/>
                </a:cubicBezTo>
                <a:cubicBezTo>
                  <a:pt x="17323" y="5009"/>
                  <a:pt x="17325" y="5006"/>
                  <a:pt x="17327" y="5002"/>
                </a:cubicBezTo>
                <a:cubicBezTo>
                  <a:pt x="17329" y="4996"/>
                  <a:pt x="17329" y="4989"/>
                  <a:pt x="17327" y="4986"/>
                </a:cubicBezTo>
                <a:cubicBezTo>
                  <a:pt x="17321" y="4968"/>
                  <a:pt x="17309" y="4959"/>
                  <a:pt x="17296" y="4952"/>
                </a:cubicBezTo>
                <a:cubicBezTo>
                  <a:pt x="17282" y="4947"/>
                  <a:pt x="17269" y="4947"/>
                  <a:pt x="17256" y="4952"/>
                </a:cubicBezTo>
                <a:cubicBezTo>
                  <a:pt x="17245" y="4955"/>
                  <a:pt x="17234" y="4955"/>
                  <a:pt x="17228" y="4940"/>
                </a:cubicBezTo>
                <a:cubicBezTo>
                  <a:pt x="17224" y="4937"/>
                  <a:pt x="17224" y="4931"/>
                  <a:pt x="17222" y="4927"/>
                </a:cubicBezTo>
                <a:cubicBezTo>
                  <a:pt x="17216" y="4913"/>
                  <a:pt x="17202" y="4927"/>
                  <a:pt x="17192" y="4930"/>
                </a:cubicBezTo>
                <a:cubicBezTo>
                  <a:pt x="17170" y="4937"/>
                  <a:pt x="17151" y="4903"/>
                  <a:pt x="17131" y="4896"/>
                </a:cubicBezTo>
                <a:cubicBezTo>
                  <a:pt x="17121" y="4893"/>
                  <a:pt x="17107" y="4899"/>
                  <a:pt x="17098" y="4909"/>
                </a:cubicBezTo>
                <a:cubicBezTo>
                  <a:pt x="17096" y="4912"/>
                  <a:pt x="17094" y="4913"/>
                  <a:pt x="17092" y="4913"/>
                </a:cubicBezTo>
                <a:cubicBezTo>
                  <a:pt x="17089" y="4913"/>
                  <a:pt x="17089" y="4910"/>
                  <a:pt x="17087" y="4906"/>
                </a:cubicBezTo>
                <a:cubicBezTo>
                  <a:pt x="17081" y="4897"/>
                  <a:pt x="17067" y="4903"/>
                  <a:pt x="17058" y="4906"/>
                </a:cubicBezTo>
                <a:cubicBezTo>
                  <a:pt x="17043" y="4913"/>
                  <a:pt x="17028" y="4913"/>
                  <a:pt x="17010" y="4921"/>
                </a:cubicBezTo>
                <a:cubicBezTo>
                  <a:pt x="16994" y="4924"/>
                  <a:pt x="16976" y="4934"/>
                  <a:pt x="16967" y="4958"/>
                </a:cubicBezTo>
                <a:cubicBezTo>
                  <a:pt x="16965" y="4928"/>
                  <a:pt x="16961" y="4890"/>
                  <a:pt x="16941" y="4879"/>
                </a:cubicBezTo>
                <a:cubicBezTo>
                  <a:pt x="16939" y="4876"/>
                  <a:pt x="16935" y="4876"/>
                  <a:pt x="16935" y="4872"/>
                </a:cubicBezTo>
                <a:cubicBezTo>
                  <a:pt x="16935" y="4869"/>
                  <a:pt x="16933" y="4865"/>
                  <a:pt x="16933" y="4865"/>
                </a:cubicBezTo>
                <a:cubicBezTo>
                  <a:pt x="16927" y="4849"/>
                  <a:pt x="16913" y="4849"/>
                  <a:pt x="16899" y="4852"/>
                </a:cubicBezTo>
                <a:cubicBezTo>
                  <a:pt x="16901" y="4838"/>
                  <a:pt x="16903" y="4828"/>
                  <a:pt x="16907" y="4818"/>
                </a:cubicBezTo>
                <a:cubicBezTo>
                  <a:pt x="16912" y="4807"/>
                  <a:pt x="16921" y="4800"/>
                  <a:pt x="16929" y="4804"/>
                </a:cubicBezTo>
                <a:cubicBezTo>
                  <a:pt x="16934" y="4804"/>
                  <a:pt x="16939" y="4812"/>
                  <a:pt x="16943" y="4807"/>
                </a:cubicBezTo>
                <a:cubicBezTo>
                  <a:pt x="16952" y="4801"/>
                  <a:pt x="16949" y="4778"/>
                  <a:pt x="16959" y="4781"/>
                </a:cubicBezTo>
                <a:cubicBezTo>
                  <a:pt x="16963" y="4773"/>
                  <a:pt x="16963" y="4759"/>
                  <a:pt x="16961" y="4750"/>
                </a:cubicBezTo>
                <a:cubicBezTo>
                  <a:pt x="16961" y="4746"/>
                  <a:pt x="16959" y="4744"/>
                  <a:pt x="16959" y="4739"/>
                </a:cubicBezTo>
                <a:cubicBezTo>
                  <a:pt x="16959" y="4729"/>
                  <a:pt x="16965" y="4719"/>
                  <a:pt x="16970" y="4709"/>
                </a:cubicBezTo>
                <a:cubicBezTo>
                  <a:pt x="16974" y="4698"/>
                  <a:pt x="16972" y="4682"/>
                  <a:pt x="16967" y="4672"/>
                </a:cubicBezTo>
                <a:cubicBezTo>
                  <a:pt x="16963" y="4660"/>
                  <a:pt x="16957" y="4654"/>
                  <a:pt x="16948" y="4648"/>
                </a:cubicBezTo>
                <a:cubicBezTo>
                  <a:pt x="16941" y="4645"/>
                  <a:pt x="16935" y="4641"/>
                  <a:pt x="16927" y="4644"/>
                </a:cubicBezTo>
                <a:cubicBezTo>
                  <a:pt x="16925" y="4648"/>
                  <a:pt x="16921" y="4647"/>
                  <a:pt x="16919" y="4651"/>
                </a:cubicBezTo>
                <a:cubicBezTo>
                  <a:pt x="16911" y="4654"/>
                  <a:pt x="16901" y="4641"/>
                  <a:pt x="16890" y="4638"/>
                </a:cubicBezTo>
                <a:cubicBezTo>
                  <a:pt x="16883" y="4633"/>
                  <a:pt x="16874" y="4638"/>
                  <a:pt x="16868" y="4638"/>
                </a:cubicBezTo>
                <a:cubicBezTo>
                  <a:pt x="16860" y="4641"/>
                  <a:pt x="16853" y="4641"/>
                  <a:pt x="16846" y="4638"/>
                </a:cubicBezTo>
                <a:cubicBezTo>
                  <a:pt x="16839" y="4633"/>
                  <a:pt x="16832" y="4620"/>
                  <a:pt x="16836" y="4610"/>
                </a:cubicBezTo>
                <a:cubicBezTo>
                  <a:pt x="16838" y="4607"/>
                  <a:pt x="16842" y="4604"/>
                  <a:pt x="16844" y="4596"/>
                </a:cubicBezTo>
                <a:cubicBezTo>
                  <a:pt x="16848" y="4586"/>
                  <a:pt x="16852" y="4573"/>
                  <a:pt x="16850" y="4562"/>
                </a:cubicBezTo>
                <a:cubicBezTo>
                  <a:pt x="16856" y="4555"/>
                  <a:pt x="16868" y="4570"/>
                  <a:pt x="16877" y="4562"/>
                </a:cubicBezTo>
                <a:lnTo>
                  <a:pt x="16883" y="4552"/>
                </a:lnTo>
                <a:cubicBezTo>
                  <a:pt x="16892" y="4532"/>
                  <a:pt x="16899" y="4507"/>
                  <a:pt x="16901" y="4483"/>
                </a:cubicBezTo>
                <a:cubicBezTo>
                  <a:pt x="16908" y="4490"/>
                  <a:pt x="16917" y="4493"/>
                  <a:pt x="16923" y="4489"/>
                </a:cubicBezTo>
                <a:cubicBezTo>
                  <a:pt x="16930" y="4486"/>
                  <a:pt x="16937" y="4474"/>
                  <a:pt x="16937" y="4464"/>
                </a:cubicBezTo>
                <a:cubicBezTo>
                  <a:pt x="16937" y="4446"/>
                  <a:pt x="16932" y="4429"/>
                  <a:pt x="16939" y="4418"/>
                </a:cubicBezTo>
                <a:cubicBezTo>
                  <a:pt x="16943" y="4408"/>
                  <a:pt x="16957" y="4412"/>
                  <a:pt x="16959" y="4422"/>
                </a:cubicBezTo>
                <a:cubicBezTo>
                  <a:pt x="16972" y="4412"/>
                  <a:pt x="16979" y="4384"/>
                  <a:pt x="16974" y="4361"/>
                </a:cubicBezTo>
                <a:cubicBezTo>
                  <a:pt x="16985" y="4358"/>
                  <a:pt x="16996" y="4344"/>
                  <a:pt x="16998" y="4327"/>
                </a:cubicBezTo>
                <a:cubicBezTo>
                  <a:pt x="16994" y="4316"/>
                  <a:pt x="16981" y="4333"/>
                  <a:pt x="16979" y="4324"/>
                </a:cubicBezTo>
                <a:cubicBezTo>
                  <a:pt x="16976" y="4319"/>
                  <a:pt x="16979" y="4312"/>
                  <a:pt x="16981" y="4309"/>
                </a:cubicBezTo>
                <a:cubicBezTo>
                  <a:pt x="16985" y="4299"/>
                  <a:pt x="16992" y="4285"/>
                  <a:pt x="16992" y="4272"/>
                </a:cubicBezTo>
                <a:cubicBezTo>
                  <a:pt x="16992" y="4259"/>
                  <a:pt x="16988" y="4241"/>
                  <a:pt x="16979" y="4241"/>
                </a:cubicBezTo>
                <a:lnTo>
                  <a:pt x="16974" y="4241"/>
                </a:lnTo>
                <a:cubicBezTo>
                  <a:pt x="16972" y="4238"/>
                  <a:pt x="16972" y="4232"/>
                  <a:pt x="16974" y="4228"/>
                </a:cubicBezTo>
                <a:cubicBezTo>
                  <a:pt x="16979" y="4222"/>
                  <a:pt x="16986" y="4214"/>
                  <a:pt x="16990" y="4207"/>
                </a:cubicBezTo>
                <a:cubicBezTo>
                  <a:pt x="16994" y="4201"/>
                  <a:pt x="16998" y="4187"/>
                  <a:pt x="16994" y="4179"/>
                </a:cubicBezTo>
                <a:cubicBezTo>
                  <a:pt x="16992" y="4176"/>
                  <a:pt x="16988" y="4173"/>
                  <a:pt x="16986" y="4170"/>
                </a:cubicBezTo>
                <a:cubicBezTo>
                  <a:pt x="16984" y="4167"/>
                  <a:pt x="16983" y="4160"/>
                  <a:pt x="16983" y="4153"/>
                </a:cubicBezTo>
                <a:cubicBezTo>
                  <a:pt x="16983" y="4139"/>
                  <a:pt x="16986" y="4129"/>
                  <a:pt x="16986" y="4116"/>
                </a:cubicBezTo>
                <a:cubicBezTo>
                  <a:pt x="16986" y="4101"/>
                  <a:pt x="16987" y="4082"/>
                  <a:pt x="16996" y="4075"/>
                </a:cubicBezTo>
                <a:cubicBezTo>
                  <a:pt x="16994" y="4074"/>
                  <a:pt x="16992" y="4070"/>
                  <a:pt x="16992" y="4067"/>
                </a:cubicBezTo>
                <a:lnTo>
                  <a:pt x="16992" y="4030"/>
                </a:lnTo>
                <a:cubicBezTo>
                  <a:pt x="16992" y="4026"/>
                  <a:pt x="16992" y="4020"/>
                  <a:pt x="16990" y="4017"/>
                </a:cubicBezTo>
                <a:cubicBezTo>
                  <a:pt x="16988" y="4014"/>
                  <a:pt x="16985" y="4014"/>
                  <a:pt x="16983" y="4010"/>
                </a:cubicBezTo>
                <a:cubicBezTo>
                  <a:pt x="16976" y="4006"/>
                  <a:pt x="16969" y="4005"/>
                  <a:pt x="16961" y="3998"/>
                </a:cubicBezTo>
                <a:cubicBezTo>
                  <a:pt x="16955" y="3992"/>
                  <a:pt x="16948" y="3983"/>
                  <a:pt x="16952" y="3968"/>
                </a:cubicBezTo>
                <a:cubicBezTo>
                  <a:pt x="16954" y="3962"/>
                  <a:pt x="16961" y="3955"/>
                  <a:pt x="16959" y="3945"/>
                </a:cubicBezTo>
                <a:cubicBezTo>
                  <a:pt x="16959" y="3942"/>
                  <a:pt x="16957" y="3937"/>
                  <a:pt x="16957" y="3937"/>
                </a:cubicBezTo>
                <a:cubicBezTo>
                  <a:pt x="16957" y="3934"/>
                  <a:pt x="16957" y="3931"/>
                  <a:pt x="16959" y="3931"/>
                </a:cubicBezTo>
                <a:cubicBezTo>
                  <a:pt x="16963" y="3924"/>
                  <a:pt x="16954" y="3907"/>
                  <a:pt x="16949" y="3904"/>
                </a:cubicBezTo>
                <a:cubicBezTo>
                  <a:pt x="16943" y="3899"/>
                  <a:pt x="16937" y="3900"/>
                  <a:pt x="16933" y="3893"/>
                </a:cubicBezTo>
                <a:cubicBezTo>
                  <a:pt x="16930" y="3890"/>
                  <a:pt x="16927" y="3883"/>
                  <a:pt x="16925" y="3877"/>
                </a:cubicBezTo>
                <a:cubicBezTo>
                  <a:pt x="16923" y="3873"/>
                  <a:pt x="16920" y="3869"/>
                  <a:pt x="16915" y="3866"/>
                </a:cubicBezTo>
                <a:cubicBezTo>
                  <a:pt x="16906" y="3858"/>
                  <a:pt x="16892" y="3853"/>
                  <a:pt x="16885" y="3866"/>
                </a:cubicBezTo>
                <a:cubicBezTo>
                  <a:pt x="16881" y="3853"/>
                  <a:pt x="16879" y="3840"/>
                  <a:pt x="16874" y="3825"/>
                </a:cubicBezTo>
                <a:cubicBezTo>
                  <a:pt x="16874" y="3822"/>
                  <a:pt x="16873" y="3818"/>
                  <a:pt x="16873" y="3818"/>
                </a:cubicBezTo>
                <a:cubicBezTo>
                  <a:pt x="16870" y="3815"/>
                  <a:pt x="16866" y="3818"/>
                  <a:pt x="16863" y="3818"/>
                </a:cubicBezTo>
                <a:cubicBezTo>
                  <a:pt x="16852" y="3818"/>
                  <a:pt x="16844" y="3791"/>
                  <a:pt x="16832" y="3794"/>
                </a:cubicBezTo>
                <a:cubicBezTo>
                  <a:pt x="16830" y="3794"/>
                  <a:pt x="16828" y="3797"/>
                  <a:pt x="16826" y="3797"/>
                </a:cubicBezTo>
                <a:cubicBezTo>
                  <a:pt x="16814" y="3805"/>
                  <a:pt x="16804" y="3787"/>
                  <a:pt x="16792" y="3791"/>
                </a:cubicBezTo>
                <a:cubicBezTo>
                  <a:pt x="16790" y="3797"/>
                  <a:pt x="16788" y="3802"/>
                  <a:pt x="16786" y="3809"/>
                </a:cubicBezTo>
                <a:cubicBezTo>
                  <a:pt x="16779" y="3794"/>
                  <a:pt x="16768" y="3785"/>
                  <a:pt x="16757" y="3781"/>
                </a:cubicBezTo>
                <a:lnTo>
                  <a:pt x="16750" y="3781"/>
                </a:lnTo>
                <a:cubicBezTo>
                  <a:pt x="16748" y="3785"/>
                  <a:pt x="16748" y="3785"/>
                  <a:pt x="16748" y="3788"/>
                </a:cubicBezTo>
                <a:cubicBezTo>
                  <a:pt x="16745" y="3802"/>
                  <a:pt x="16745" y="3815"/>
                  <a:pt x="16748" y="3828"/>
                </a:cubicBezTo>
                <a:cubicBezTo>
                  <a:pt x="16735" y="3812"/>
                  <a:pt x="16719" y="3791"/>
                  <a:pt x="16703" y="3791"/>
                </a:cubicBezTo>
                <a:lnTo>
                  <a:pt x="16690" y="3791"/>
                </a:lnTo>
                <a:cubicBezTo>
                  <a:pt x="16684" y="3787"/>
                  <a:pt x="16679" y="3777"/>
                  <a:pt x="16675" y="3768"/>
                </a:cubicBezTo>
                <a:cubicBezTo>
                  <a:pt x="16673" y="3781"/>
                  <a:pt x="16662" y="3784"/>
                  <a:pt x="16655" y="3784"/>
                </a:cubicBezTo>
                <a:cubicBezTo>
                  <a:pt x="16646" y="3787"/>
                  <a:pt x="16638" y="3794"/>
                  <a:pt x="16638" y="3809"/>
                </a:cubicBezTo>
                <a:cubicBezTo>
                  <a:pt x="16638" y="3815"/>
                  <a:pt x="16642" y="3822"/>
                  <a:pt x="16640" y="3828"/>
                </a:cubicBezTo>
                <a:cubicBezTo>
                  <a:pt x="16632" y="3828"/>
                  <a:pt x="16626" y="3831"/>
                  <a:pt x="16622" y="3839"/>
                </a:cubicBezTo>
                <a:cubicBezTo>
                  <a:pt x="16618" y="3846"/>
                  <a:pt x="16615" y="3855"/>
                  <a:pt x="16619" y="3862"/>
                </a:cubicBezTo>
                <a:cubicBezTo>
                  <a:pt x="16624" y="3870"/>
                  <a:pt x="16631" y="3874"/>
                  <a:pt x="16628" y="3880"/>
                </a:cubicBezTo>
                <a:cubicBezTo>
                  <a:pt x="16616" y="3884"/>
                  <a:pt x="16600" y="3884"/>
                  <a:pt x="16586" y="3880"/>
                </a:cubicBezTo>
                <a:cubicBezTo>
                  <a:pt x="16584" y="3880"/>
                  <a:pt x="16579" y="3880"/>
                  <a:pt x="16577" y="3877"/>
                </a:cubicBezTo>
                <a:cubicBezTo>
                  <a:pt x="16575" y="3873"/>
                  <a:pt x="16573" y="3865"/>
                  <a:pt x="16571" y="3862"/>
                </a:cubicBezTo>
                <a:cubicBezTo>
                  <a:pt x="16566" y="3846"/>
                  <a:pt x="16559" y="3825"/>
                  <a:pt x="16568" y="3809"/>
                </a:cubicBezTo>
                <a:cubicBezTo>
                  <a:pt x="16577" y="3794"/>
                  <a:pt x="16595" y="3791"/>
                  <a:pt x="16597" y="3771"/>
                </a:cubicBezTo>
                <a:cubicBezTo>
                  <a:pt x="16597" y="3763"/>
                  <a:pt x="16595" y="3757"/>
                  <a:pt x="16597" y="3750"/>
                </a:cubicBezTo>
                <a:cubicBezTo>
                  <a:pt x="16600" y="3744"/>
                  <a:pt x="16606" y="3741"/>
                  <a:pt x="16610" y="3737"/>
                </a:cubicBezTo>
                <a:cubicBezTo>
                  <a:pt x="16615" y="3734"/>
                  <a:pt x="16622" y="3726"/>
                  <a:pt x="16619" y="3719"/>
                </a:cubicBezTo>
                <a:cubicBezTo>
                  <a:pt x="16619" y="3713"/>
                  <a:pt x="16616" y="3713"/>
                  <a:pt x="16612" y="3710"/>
                </a:cubicBezTo>
                <a:cubicBezTo>
                  <a:pt x="16602" y="3700"/>
                  <a:pt x="16588" y="3691"/>
                  <a:pt x="16577" y="3682"/>
                </a:cubicBezTo>
                <a:cubicBezTo>
                  <a:pt x="16575" y="3678"/>
                  <a:pt x="16571" y="3679"/>
                  <a:pt x="16568" y="3679"/>
                </a:cubicBezTo>
                <a:cubicBezTo>
                  <a:pt x="16563" y="3679"/>
                  <a:pt x="16560" y="3685"/>
                  <a:pt x="16553" y="3688"/>
                </a:cubicBezTo>
                <a:cubicBezTo>
                  <a:pt x="16549" y="3691"/>
                  <a:pt x="16541" y="3688"/>
                  <a:pt x="16535" y="3688"/>
                </a:cubicBezTo>
                <a:cubicBezTo>
                  <a:pt x="16529" y="3688"/>
                  <a:pt x="16522" y="3688"/>
                  <a:pt x="16519" y="3700"/>
                </a:cubicBezTo>
                <a:cubicBezTo>
                  <a:pt x="16519" y="3685"/>
                  <a:pt x="16517" y="3672"/>
                  <a:pt x="16511" y="3666"/>
                </a:cubicBezTo>
                <a:cubicBezTo>
                  <a:pt x="16505" y="3655"/>
                  <a:pt x="16495" y="3654"/>
                  <a:pt x="16488" y="3662"/>
                </a:cubicBezTo>
                <a:cubicBezTo>
                  <a:pt x="16482" y="3648"/>
                  <a:pt x="16486" y="3628"/>
                  <a:pt x="16493" y="3614"/>
                </a:cubicBezTo>
                <a:cubicBezTo>
                  <a:pt x="16499" y="3601"/>
                  <a:pt x="16511" y="3594"/>
                  <a:pt x="16519" y="3583"/>
                </a:cubicBezTo>
                <a:cubicBezTo>
                  <a:pt x="16529" y="3576"/>
                  <a:pt x="16540" y="3573"/>
                  <a:pt x="16544" y="3583"/>
                </a:cubicBezTo>
                <a:cubicBezTo>
                  <a:pt x="16546" y="3586"/>
                  <a:pt x="16545" y="3591"/>
                  <a:pt x="16549" y="3591"/>
                </a:cubicBezTo>
                <a:cubicBezTo>
                  <a:pt x="16553" y="3591"/>
                  <a:pt x="16553" y="3583"/>
                  <a:pt x="16553" y="3576"/>
                </a:cubicBezTo>
                <a:cubicBezTo>
                  <a:pt x="16551" y="3570"/>
                  <a:pt x="16546" y="3567"/>
                  <a:pt x="16546" y="3563"/>
                </a:cubicBezTo>
                <a:cubicBezTo>
                  <a:pt x="16544" y="3549"/>
                  <a:pt x="16555" y="3539"/>
                  <a:pt x="16563" y="3542"/>
                </a:cubicBezTo>
                <a:cubicBezTo>
                  <a:pt x="16573" y="3546"/>
                  <a:pt x="16582" y="3551"/>
                  <a:pt x="16590" y="3551"/>
                </a:cubicBezTo>
                <a:cubicBezTo>
                  <a:pt x="16590" y="3542"/>
                  <a:pt x="16584" y="3532"/>
                  <a:pt x="16575" y="3532"/>
                </a:cubicBezTo>
                <a:cubicBezTo>
                  <a:pt x="16568" y="3529"/>
                  <a:pt x="16560" y="3532"/>
                  <a:pt x="16553" y="3529"/>
                </a:cubicBezTo>
                <a:cubicBezTo>
                  <a:pt x="16529" y="3517"/>
                  <a:pt x="16517" y="3470"/>
                  <a:pt x="16493" y="3467"/>
                </a:cubicBezTo>
                <a:cubicBezTo>
                  <a:pt x="16488" y="3467"/>
                  <a:pt x="16486" y="3460"/>
                  <a:pt x="16484" y="3457"/>
                </a:cubicBezTo>
                <a:cubicBezTo>
                  <a:pt x="16477" y="3442"/>
                  <a:pt x="16466" y="3446"/>
                  <a:pt x="16455" y="3440"/>
                </a:cubicBezTo>
                <a:cubicBezTo>
                  <a:pt x="16448" y="3436"/>
                  <a:pt x="16444" y="3427"/>
                  <a:pt x="16440" y="3420"/>
                </a:cubicBezTo>
                <a:cubicBezTo>
                  <a:pt x="16436" y="3412"/>
                  <a:pt x="16428" y="3406"/>
                  <a:pt x="16422" y="3406"/>
                </a:cubicBezTo>
                <a:close/>
                <a:moveTo>
                  <a:pt x="3760" y="3437"/>
                </a:moveTo>
                <a:cubicBezTo>
                  <a:pt x="3743" y="3435"/>
                  <a:pt x="3726" y="3455"/>
                  <a:pt x="3744" y="3467"/>
                </a:cubicBezTo>
                <a:cubicBezTo>
                  <a:pt x="3746" y="3470"/>
                  <a:pt x="3748" y="3471"/>
                  <a:pt x="3752" y="3475"/>
                </a:cubicBezTo>
                <a:cubicBezTo>
                  <a:pt x="3754" y="3479"/>
                  <a:pt x="3752" y="3485"/>
                  <a:pt x="3752" y="3488"/>
                </a:cubicBezTo>
                <a:cubicBezTo>
                  <a:pt x="3748" y="3508"/>
                  <a:pt x="3764" y="3522"/>
                  <a:pt x="3762" y="3539"/>
                </a:cubicBezTo>
                <a:cubicBezTo>
                  <a:pt x="3762" y="3550"/>
                  <a:pt x="3757" y="3557"/>
                  <a:pt x="3757" y="3563"/>
                </a:cubicBezTo>
                <a:cubicBezTo>
                  <a:pt x="3757" y="3576"/>
                  <a:pt x="3767" y="3584"/>
                  <a:pt x="3772" y="3597"/>
                </a:cubicBezTo>
                <a:cubicBezTo>
                  <a:pt x="3777" y="3610"/>
                  <a:pt x="3772" y="3632"/>
                  <a:pt x="3775" y="3649"/>
                </a:cubicBezTo>
                <a:cubicBezTo>
                  <a:pt x="3780" y="3676"/>
                  <a:pt x="3801" y="3682"/>
                  <a:pt x="3814" y="3700"/>
                </a:cubicBezTo>
                <a:cubicBezTo>
                  <a:pt x="3814" y="3690"/>
                  <a:pt x="3824" y="3682"/>
                  <a:pt x="3830" y="3687"/>
                </a:cubicBezTo>
                <a:cubicBezTo>
                  <a:pt x="3836" y="3690"/>
                  <a:pt x="3841" y="3703"/>
                  <a:pt x="3841" y="3713"/>
                </a:cubicBezTo>
                <a:cubicBezTo>
                  <a:pt x="3841" y="3721"/>
                  <a:pt x="3842" y="3728"/>
                  <a:pt x="3844" y="3731"/>
                </a:cubicBezTo>
                <a:cubicBezTo>
                  <a:pt x="3846" y="3734"/>
                  <a:pt x="3848" y="3734"/>
                  <a:pt x="3850" y="3737"/>
                </a:cubicBezTo>
                <a:cubicBezTo>
                  <a:pt x="3862" y="3750"/>
                  <a:pt x="3878" y="3755"/>
                  <a:pt x="3894" y="3750"/>
                </a:cubicBezTo>
                <a:cubicBezTo>
                  <a:pt x="3896" y="3737"/>
                  <a:pt x="3887" y="3728"/>
                  <a:pt x="3880" y="3716"/>
                </a:cubicBezTo>
                <a:cubicBezTo>
                  <a:pt x="3872" y="3703"/>
                  <a:pt x="3865" y="3682"/>
                  <a:pt x="3862" y="3662"/>
                </a:cubicBezTo>
                <a:cubicBezTo>
                  <a:pt x="3860" y="3653"/>
                  <a:pt x="3860" y="3638"/>
                  <a:pt x="3854" y="3631"/>
                </a:cubicBezTo>
                <a:cubicBezTo>
                  <a:pt x="3852" y="3628"/>
                  <a:pt x="3848" y="3628"/>
                  <a:pt x="3846" y="3625"/>
                </a:cubicBezTo>
                <a:cubicBezTo>
                  <a:pt x="3838" y="3618"/>
                  <a:pt x="3836" y="3603"/>
                  <a:pt x="3836" y="3594"/>
                </a:cubicBezTo>
                <a:cubicBezTo>
                  <a:pt x="3836" y="3584"/>
                  <a:pt x="3836" y="3569"/>
                  <a:pt x="3836" y="3560"/>
                </a:cubicBezTo>
                <a:cubicBezTo>
                  <a:pt x="3836" y="3553"/>
                  <a:pt x="3834" y="3550"/>
                  <a:pt x="3832" y="3547"/>
                </a:cubicBezTo>
                <a:cubicBezTo>
                  <a:pt x="3830" y="3542"/>
                  <a:pt x="3826" y="3542"/>
                  <a:pt x="3824" y="3542"/>
                </a:cubicBezTo>
                <a:cubicBezTo>
                  <a:pt x="3799" y="3539"/>
                  <a:pt x="3794" y="3475"/>
                  <a:pt x="3778" y="3447"/>
                </a:cubicBezTo>
                <a:cubicBezTo>
                  <a:pt x="3773" y="3440"/>
                  <a:pt x="3766" y="3438"/>
                  <a:pt x="3760" y="3437"/>
                </a:cubicBezTo>
                <a:close/>
                <a:moveTo>
                  <a:pt x="4653" y="3487"/>
                </a:moveTo>
                <a:cubicBezTo>
                  <a:pt x="4628" y="3494"/>
                  <a:pt x="4644" y="3511"/>
                  <a:pt x="4644" y="3538"/>
                </a:cubicBezTo>
                <a:cubicBezTo>
                  <a:pt x="4642" y="3566"/>
                  <a:pt x="4624" y="3603"/>
                  <a:pt x="4655" y="3615"/>
                </a:cubicBezTo>
                <a:cubicBezTo>
                  <a:pt x="4647" y="3621"/>
                  <a:pt x="4642" y="3638"/>
                  <a:pt x="4642" y="3653"/>
                </a:cubicBezTo>
                <a:cubicBezTo>
                  <a:pt x="4644" y="3666"/>
                  <a:pt x="4650" y="3684"/>
                  <a:pt x="4660" y="3687"/>
                </a:cubicBezTo>
                <a:cubicBezTo>
                  <a:pt x="4662" y="3690"/>
                  <a:pt x="4666" y="3690"/>
                  <a:pt x="4670" y="3687"/>
                </a:cubicBezTo>
                <a:cubicBezTo>
                  <a:pt x="4673" y="3687"/>
                  <a:pt x="4673" y="3684"/>
                  <a:pt x="4675" y="3684"/>
                </a:cubicBezTo>
                <a:cubicBezTo>
                  <a:pt x="4684" y="3676"/>
                  <a:pt x="4695" y="3688"/>
                  <a:pt x="4704" y="3684"/>
                </a:cubicBezTo>
                <a:cubicBezTo>
                  <a:pt x="4717" y="3679"/>
                  <a:pt x="4721" y="3653"/>
                  <a:pt x="4721" y="3628"/>
                </a:cubicBezTo>
                <a:cubicBezTo>
                  <a:pt x="4721" y="3577"/>
                  <a:pt x="4695" y="3477"/>
                  <a:pt x="4653" y="3487"/>
                </a:cubicBezTo>
                <a:close/>
                <a:moveTo>
                  <a:pt x="3099" y="3513"/>
                </a:moveTo>
                <a:cubicBezTo>
                  <a:pt x="3094" y="3510"/>
                  <a:pt x="3089" y="3510"/>
                  <a:pt x="3084" y="3514"/>
                </a:cubicBezTo>
                <a:cubicBezTo>
                  <a:pt x="3075" y="3520"/>
                  <a:pt x="3069" y="3537"/>
                  <a:pt x="3072" y="3555"/>
                </a:cubicBezTo>
                <a:cubicBezTo>
                  <a:pt x="3072" y="3571"/>
                  <a:pt x="3078" y="3586"/>
                  <a:pt x="3083" y="3599"/>
                </a:cubicBezTo>
                <a:cubicBezTo>
                  <a:pt x="3072" y="3614"/>
                  <a:pt x="3058" y="3598"/>
                  <a:pt x="3048" y="3585"/>
                </a:cubicBezTo>
                <a:cubicBezTo>
                  <a:pt x="3022" y="3554"/>
                  <a:pt x="2956" y="3605"/>
                  <a:pt x="2937" y="3648"/>
                </a:cubicBezTo>
                <a:cubicBezTo>
                  <a:pt x="2931" y="3677"/>
                  <a:pt x="2927" y="3711"/>
                  <a:pt x="2923" y="3742"/>
                </a:cubicBezTo>
                <a:cubicBezTo>
                  <a:pt x="2915" y="3742"/>
                  <a:pt x="2905" y="3742"/>
                  <a:pt x="2897" y="3742"/>
                </a:cubicBezTo>
                <a:cubicBezTo>
                  <a:pt x="2887" y="3757"/>
                  <a:pt x="2890" y="3776"/>
                  <a:pt x="2890" y="3794"/>
                </a:cubicBezTo>
                <a:cubicBezTo>
                  <a:pt x="2887" y="3811"/>
                  <a:pt x="2873" y="3829"/>
                  <a:pt x="2865" y="3811"/>
                </a:cubicBezTo>
                <a:cubicBezTo>
                  <a:pt x="2863" y="3820"/>
                  <a:pt x="2859" y="3832"/>
                  <a:pt x="2857" y="3845"/>
                </a:cubicBezTo>
                <a:cubicBezTo>
                  <a:pt x="2841" y="3835"/>
                  <a:pt x="2828" y="3866"/>
                  <a:pt x="2824" y="3894"/>
                </a:cubicBezTo>
                <a:cubicBezTo>
                  <a:pt x="2819" y="3917"/>
                  <a:pt x="2812" y="3951"/>
                  <a:pt x="2794" y="3951"/>
                </a:cubicBezTo>
                <a:cubicBezTo>
                  <a:pt x="2794" y="3966"/>
                  <a:pt x="2795" y="3978"/>
                  <a:pt x="2797" y="3991"/>
                </a:cubicBezTo>
                <a:cubicBezTo>
                  <a:pt x="2768" y="3968"/>
                  <a:pt x="2735" y="4013"/>
                  <a:pt x="2719" y="4057"/>
                </a:cubicBezTo>
                <a:cubicBezTo>
                  <a:pt x="2715" y="4069"/>
                  <a:pt x="2715" y="4087"/>
                  <a:pt x="2724" y="4087"/>
                </a:cubicBezTo>
                <a:cubicBezTo>
                  <a:pt x="2709" y="4112"/>
                  <a:pt x="2704" y="4146"/>
                  <a:pt x="2711" y="4177"/>
                </a:cubicBezTo>
                <a:cubicBezTo>
                  <a:pt x="2724" y="4184"/>
                  <a:pt x="2735" y="4193"/>
                  <a:pt x="2748" y="4200"/>
                </a:cubicBezTo>
                <a:cubicBezTo>
                  <a:pt x="2753" y="4203"/>
                  <a:pt x="2757" y="4209"/>
                  <a:pt x="2762" y="4204"/>
                </a:cubicBezTo>
                <a:cubicBezTo>
                  <a:pt x="2766" y="4204"/>
                  <a:pt x="2770" y="4197"/>
                  <a:pt x="2772" y="4194"/>
                </a:cubicBezTo>
                <a:cubicBezTo>
                  <a:pt x="2786" y="4177"/>
                  <a:pt x="2800" y="4159"/>
                  <a:pt x="2811" y="4140"/>
                </a:cubicBezTo>
                <a:cubicBezTo>
                  <a:pt x="2822" y="4174"/>
                  <a:pt x="2832" y="4209"/>
                  <a:pt x="2844" y="4243"/>
                </a:cubicBezTo>
                <a:cubicBezTo>
                  <a:pt x="2850" y="4238"/>
                  <a:pt x="2853" y="4221"/>
                  <a:pt x="2853" y="4208"/>
                </a:cubicBezTo>
                <a:cubicBezTo>
                  <a:pt x="2851" y="4194"/>
                  <a:pt x="2846" y="4184"/>
                  <a:pt x="2844" y="4174"/>
                </a:cubicBezTo>
                <a:cubicBezTo>
                  <a:pt x="2836" y="4143"/>
                  <a:pt x="2844" y="4109"/>
                  <a:pt x="2859" y="4087"/>
                </a:cubicBezTo>
                <a:cubicBezTo>
                  <a:pt x="2865" y="4115"/>
                  <a:pt x="2861" y="4146"/>
                  <a:pt x="2863" y="4177"/>
                </a:cubicBezTo>
                <a:cubicBezTo>
                  <a:pt x="2865" y="4208"/>
                  <a:pt x="2888" y="4234"/>
                  <a:pt x="2903" y="4215"/>
                </a:cubicBezTo>
                <a:cubicBezTo>
                  <a:pt x="2910" y="4197"/>
                  <a:pt x="2913" y="4174"/>
                  <a:pt x="2909" y="4153"/>
                </a:cubicBezTo>
                <a:cubicBezTo>
                  <a:pt x="2915" y="4153"/>
                  <a:pt x="2921" y="4150"/>
                  <a:pt x="2925" y="4150"/>
                </a:cubicBezTo>
                <a:cubicBezTo>
                  <a:pt x="2915" y="4119"/>
                  <a:pt x="2915" y="4081"/>
                  <a:pt x="2927" y="4053"/>
                </a:cubicBezTo>
                <a:cubicBezTo>
                  <a:pt x="2937" y="4071"/>
                  <a:pt x="2941" y="4094"/>
                  <a:pt x="2939" y="4118"/>
                </a:cubicBezTo>
                <a:cubicBezTo>
                  <a:pt x="2945" y="4118"/>
                  <a:pt x="2949" y="4122"/>
                  <a:pt x="2956" y="4122"/>
                </a:cubicBezTo>
                <a:cubicBezTo>
                  <a:pt x="2954" y="4098"/>
                  <a:pt x="2959" y="4075"/>
                  <a:pt x="2968" y="4057"/>
                </a:cubicBezTo>
                <a:cubicBezTo>
                  <a:pt x="2964" y="4047"/>
                  <a:pt x="2961" y="4037"/>
                  <a:pt x="2964" y="4026"/>
                </a:cubicBezTo>
                <a:cubicBezTo>
                  <a:pt x="2976" y="4026"/>
                  <a:pt x="2990" y="4016"/>
                  <a:pt x="2996" y="3999"/>
                </a:cubicBezTo>
                <a:cubicBezTo>
                  <a:pt x="2986" y="3991"/>
                  <a:pt x="2976" y="3978"/>
                  <a:pt x="2974" y="3962"/>
                </a:cubicBezTo>
                <a:cubicBezTo>
                  <a:pt x="2992" y="3944"/>
                  <a:pt x="3001" y="3907"/>
                  <a:pt x="2996" y="3876"/>
                </a:cubicBezTo>
                <a:cubicBezTo>
                  <a:pt x="3006" y="3872"/>
                  <a:pt x="3012" y="3862"/>
                  <a:pt x="3016" y="3851"/>
                </a:cubicBezTo>
                <a:cubicBezTo>
                  <a:pt x="3025" y="3882"/>
                  <a:pt x="3022" y="3923"/>
                  <a:pt x="3008" y="3951"/>
                </a:cubicBezTo>
                <a:cubicBezTo>
                  <a:pt x="3014" y="3954"/>
                  <a:pt x="3020" y="3957"/>
                  <a:pt x="3026" y="3965"/>
                </a:cubicBezTo>
                <a:cubicBezTo>
                  <a:pt x="3018" y="3988"/>
                  <a:pt x="3010" y="4013"/>
                  <a:pt x="3003" y="4034"/>
                </a:cubicBezTo>
                <a:cubicBezTo>
                  <a:pt x="3016" y="4029"/>
                  <a:pt x="3034" y="4025"/>
                  <a:pt x="3043" y="4043"/>
                </a:cubicBezTo>
                <a:cubicBezTo>
                  <a:pt x="3045" y="4050"/>
                  <a:pt x="3048" y="4057"/>
                  <a:pt x="3050" y="4060"/>
                </a:cubicBezTo>
                <a:cubicBezTo>
                  <a:pt x="3058" y="4075"/>
                  <a:pt x="3074" y="4057"/>
                  <a:pt x="3083" y="4041"/>
                </a:cubicBezTo>
                <a:cubicBezTo>
                  <a:pt x="3072" y="4026"/>
                  <a:pt x="3067" y="3995"/>
                  <a:pt x="3074" y="3976"/>
                </a:cubicBezTo>
                <a:cubicBezTo>
                  <a:pt x="3076" y="3969"/>
                  <a:pt x="3080" y="3957"/>
                  <a:pt x="3084" y="3951"/>
                </a:cubicBezTo>
                <a:cubicBezTo>
                  <a:pt x="3089" y="3941"/>
                  <a:pt x="3096" y="3931"/>
                  <a:pt x="3101" y="3920"/>
                </a:cubicBezTo>
                <a:cubicBezTo>
                  <a:pt x="3109" y="3920"/>
                  <a:pt x="3121" y="3920"/>
                  <a:pt x="3129" y="3917"/>
                </a:cubicBezTo>
                <a:cubicBezTo>
                  <a:pt x="3129" y="3901"/>
                  <a:pt x="3129" y="3882"/>
                  <a:pt x="3129" y="3866"/>
                </a:cubicBezTo>
                <a:cubicBezTo>
                  <a:pt x="3141" y="3869"/>
                  <a:pt x="3151" y="3863"/>
                  <a:pt x="3158" y="3848"/>
                </a:cubicBezTo>
                <a:cubicBezTo>
                  <a:pt x="3147" y="3845"/>
                  <a:pt x="3139" y="3842"/>
                  <a:pt x="3129" y="3829"/>
                </a:cubicBezTo>
                <a:cubicBezTo>
                  <a:pt x="3123" y="3818"/>
                  <a:pt x="3119" y="3798"/>
                  <a:pt x="3125" y="3783"/>
                </a:cubicBezTo>
                <a:cubicBezTo>
                  <a:pt x="3133" y="3788"/>
                  <a:pt x="3143" y="3791"/>
                  <a:pt x="3149" y="3798"/>
                </a:cubicBezTo>
                <a:cubicBezTo>
                  <a:pt x="3145" y="3764"/>
                  <a:pt x="3131" y="3729"/>
                  <a:pt x="3117" y="3704"/>
                </a:cubicBezTo>
                <a:cubicBezTo>
                  <a:pt x="3113" y="3701"/>
                  <a:pt x="3109" y="3694"/>
                  <a:pt x="3109" y="3688"/>
                </a:cubicBezTo>
                <a:cubicBezTo>
                  <a:pt x="3107" y="3673"/>
                  <a:pt x="3120" y="3664"/>
                  <a:pt x="3131" y="3664"/>
                </a:cubicBezTo>
                <a:cubicBezTo>
                  <a:pt x="3140" y="3664"/>
                  <a:pt x="3153" y="3670"/>
                  <a:pt x="3160" y="3660"/>
                </a:cubicBezTo>
                <a:cubicBezTo>
                  <a:pt x="3151" y="3643"/>
                  <a:pt x="3174" y="3623"/>
                  <a:pt x="3171" y="3602"/>
                </a:cubicBezTo>
                <a:cubicBezTo>
                  <a:pt x="3171" y="3595"/>
                  <a:pt x="3167" y="3589"/>
                  <a:pt x="3163" y="3583"/>
                </a:cubicBezTo>
                <a:cubicBezTo>
                  <a:pt x="3147" y="3561"/>
                  <a:pt x="3131" y="3540"/>
                  <a:pt x="3113" y="3524"/>
                </a:cubicBezTo>
                <a:cubicBezTo>
                  <a:pt x="3109" y="3521"/>
                  <a:pt x="3104" y="3516"/>
                  <a:pt x="3099" y="3513"/>
                </a:cubicBezTo>
                <a:close/>
                <a:moveTo>
                  <a:pt x="4307" y="3731"/>
                </a:moveTo>
                <a:cubicBezTo>
                  <a:pt x="4274" y="3741"/>
                  <a:pt x="4281" y="3790"/>
                  <a:pt x="4307" y="3813"/>
                </a:cubicBezTo>
                <a:cubicBezTo>
                  <a:pt x="4301" y="3834"/>
                  <a:pt x="4305" y="3854"/>
                  <a:pt x="4311" y="3875"/>
                </a:cubicBezTo>
                <a:cubicBezTo>
                  <a:pt x="4329" y="3922"/>
                  <a:pt x="4351" y="3967"/>
                  <a:pt x="4376" y="4005"/>
                </a:cubicBezTo>
                <a:cubicBezTo>
                  <a:pt x="4367" y="4039"/>
                  <a:pt x="4372" y="4080"/>
                  <a:pt x="4388" y="4107"/>
                </a:cubicBezTo>
                <a:cubicBezTo>
                  <a:pt x="4398" y="4104"/>
                  <a:pt x="4403" y="4080"/>
                  <a:pt x="4394" y="4070"/>
                </a:cubicBezTo>
                <a:cubicBezTo>
                  <a:pt x="4407" y="4046"/>
                  <a:pt x="4427" y="4039"/>
                  <a:pt x="4445" y="4052"/>
                </a:cubicBezTo>
                <a:cubicBezTo>
                  <a:pt x="4456" y="4058"/>
                  <a:pt x="4464" y="4073"/>
                  <a:pt x="4473" y="4065"/>
                </a:cubicBezTo>
                <a:cubicBezTo>
                  <a:pt x="4484" y="4059"/>
                  <a:pt x="4485" y="4028"/>
                  <a:pt x="4495" y="4021"/>
                </a:cubicBezTo>
                <a:cubicBezTo>
                  <a:pt x="4505" y="4015"/>
                  <a:pt x="4513" y="4025"/>
                  <a:pt x="4517" y="4036"/>
                </a:cubicBezTo>
                <a:cubicBezTo>
                  <a:pt x="4523" y="4049"/>
                  <a:pt x="4525" y="4058"/>
                  <a:pt x="4527" y="4073"/>
                </a:cubicBezTo>
                <a:cubicBezTo>
                  <a:pt x="4533" y="4099"/>
                  <a:pt x="4549" y="4121"/>
                  <a:pt x="4560" y="4145"/>
                </a:cubicBezTo>
                <a:cubicBezTo>
                  <a:pt x="4573" y="4176"/>
                  <a:pt x="4580" y="4213"/>
                  <a:pt x="4586" y="4248"/>
                </a:cubicBezTo>
                <a:cubicBezTo>
                  <a:pt x="4588" y="4270"/>
                  <a:pt x="4592" y="4290"/>
                  <a:pt x="4586" y="4311"/>
                </a:cubicBezTo>
                <a:cubicBezTo>
                  <a:pt x="4583" y="4317"/>
                  <a:pt x="4579" y="4325"/>
                  <a:pt x="4579" y="4332"/>
                </a:cubicBezTo>
                <a:cubicBezTo>
                  <a:pt x="4579" y="4338"/>
                  <a:pt x="4582" y="4345"/>
                  <a:pt x="4582" y="4353"/>
                </a:cubicBezTo>
                <a:cubicBezTo>
                  <a:pt x="4582" y="4369"/>
                  <a:pt x="4571" y="4384"/>
                  <a:pt x="4560" y="4379"/>
                </a:cubicBezTo>
                <a:cubicBezTo>
                  <a:pt x="4558" y="4403"/>
                  <a:pt x="4558" y="4428"/>
                  <a:pt x="4560" y="4447"/>
                </a:cubicBezTo>
                <a:cubicBezTo>
                  <a:pt x="4562" y="4472"/>
                  <a:pt x="4573" y="4493"/>
                  <a:pt x="4586" y="4500"/>
                </a:cubicBezTo>
                <a:cubicBezTo>
                  <a:pt x="4577" y="4506"/>
                  <a:pt x="4580" y="4527"/>
                  <a:pt x="4584" y="4540"/>
                </a:cubicBezTo>
                <a:cubicBezTo>
                  <a:pt x="4592" y="4553"/>
                  <a:pt x="4597" y="4571"/>
                  <a:pt x="4593" y="4584"/>
                </a:cubicBezTo>
                <a:cubicBezTo>
                  <a:pt x="4591" y="4592"/>
                  <a:pt x="4586" y="4599"/>
                  <a:pt x="4586" y="4609"/>
                </a:cubicBezTo>
                <a:cubicBezTo>
                  <a:pt x="4586" y="4615"/>
                  <a:pt x="4591" y="4618"/>
                  <a:pt x="4593" y="4621"/>
                </a:cubicBezTo>
                <a:cubicBezTo>
                  <a:pt x="4602" y="4633"/>
                  <a:pt x="4610" y="4643"/>
                  <a:pt x="4620" y="4646"/>
                </a:cubicBezTo>
                <a:cubicBezTo>
                  <a:pt x="4628" y="4649"/>
                  <a:pt x="4642" y="4646"/>
                  <a:pt x="4646" y="4633"/>
                </a:cubicBezTo>
                <a:cubicBezTo>
                  <a:pt x="4660" y="4646"/>
                  <a:pt x="4675" y="4664"/>
                  <a:pt x="4691" y="4677"/>
                </a:cubicBezTo>
                <a:cubicBezTo>
                  <a:pt x="4697" y="4684"/>
                  <a:pt x="4706" y="4690"/>
                  <a:pt x="4715" y="4693"/>
                </a:cubicBezTo>
                <a:cubicBezTo>
                  <a:pt x="4737" y="4698"/>
                  <a:pt x="4759" y="4674"/>
                  <a:pt x="4779" y="4684"/>
                </a:cubicBezTo>
                <a:cubicBezTo>
                  <a:pt x="4781" y="4693"/>
                  <a:pt x="4783" y="4701"/>
                  <a:pt x="4785" y="4711"/>
                </a:cubicBezTo>
                <a:cubicBezTo>
                  <a:pt x="4805" y="4714"/>
                  <a:pt x="4828" y="4714"/>
                  <a:pt x="4848" y="4718"/>
                </a:cubicBezTo>
                <a:cubicBezTo>
                  <a:pt x="4868" y="4721"/>
                  <a:pt x="4888" y="4724"/>
                  <a:pt x="4908" y="4724"/>
                </a:cubicBezTo>
                <a:cubicBezTo>
                  <a:pt x="4925" y="4727"/>
                  <a:pt x="4943" y="4728"/>
                  <a:pt x="4961" y="4728"/>
                </a:cubicBezTo>
                <a:cubicBezTo>
                  <a:pt x="4978" y="4728"/>
                  <a:pt x="4996" y="4728"/>
                  <a:pt x="5014" y="4721"/>
                </a:cubicBezTo>
                <a:cubicBezTo>
                  <a:pt x="5025" y="4718"/>
                  <a:pt x="5036" y="4711"/>
                  <a:pt x="5047" y="4714"/>
                </a:cubicBezTo>
                <a:cubicBezTo>
                  <a:pt x="5056" y="4714"/>
                  <a:pt x="5065" y="4721"/>
                  <a:pt x="5074" y="4724"/>
                </a:cubicBezTo>
                <a:cubicBezTo>
                  <a:pt x="5098" y="4732"/>
                  <a:pt x="5124" y="4701"/>
                  <a:pt x="5149" y="4707"/>
                </a:cubicBezTo>
                <a:cubicBezTo>
                  <a:pt x="5173" y="4714"/>
                  <a:pt x="5195" y="4751"/>
                  <a:pt x="5215" y="4735"/>
                </a:cubicBezTo>
                <a:cubicBezTo>
                  <a:pt x="5215" y="4727"/>
                  <a:pt x="5215" y="4718"/>
                  <a:pt x="5215" y="4711"/>
                </a:cubicBezTo>
                <a:cubicBezTo>
                  <a:pt x="5247" y="4708"/>
                  <a:pt x="5275" y="4704"/>
                  <a:pt x="5304" y="4701"/>
                </a:cubicBezTo>
                <a:cubicBezTo>
                  <a:pt x="5299" y="4673"/>
                  <a:pt x="5295" y="4644"/>
                  <a:pt x="5302" y="4621"/>
                </a:cubicBezTo>
                <a:cubicBezTo>
                  <a:pt x="5308" y="4597"/>
                  <a:pt x="5328" y="4581"/>
                  <a:pt x="5344" y="4596"/>
                </a:cubicBezTo>
                <a:cubicBezTo>
                  <a:pt x="5328" y="4571"/>
                  <a:pt x="5359" y="4515"/>
                  <a:pt x="5339" y="4496"/>
                </a:cubicBezTo>
                <a:cubicBezTo>
                  <a:pt x="5334" y="4493"/>
                  <a:pt x="5330" y="4493"/>
                  <a:pt x="5328" y="4485"/>
                </a:cubicBezTo>
                <a:cubicBezTo>
                  <a:pt x="5328" y="4482"/>
                  <a:pt x="5328" y="4482"/>
                  <a:pt x="5328" y="4478"/>
                </a:cubicBezTo>
                <a:cubicBezTo>
                  <a:pt x="5330" y="4441"/>
                  <a:pt x="5330" y="4407"/>
                  <a:pt x="5332" y="4369"/>
                </a:cubicBezTo>
                <a:cubicBezTo>
                  <a:pt x="5326" y="4366"/>
                  <a:pt x="5322" y="4363"/>
                  <a:pt x="5315" y="4359"/>
                </a:cubicBezTo>
                <a:cubicBezTo>
                  <a:pt x="5318" y="4332"/>
                  <a:pt x="5302" y="4315"/>
                  <a:pt x="5288" y="4301"/>
                </a:cubicBezTo>
                <a:cubicBezTo>
                  <a:pt x="5280" y="4294"/>
                  <a:pt x="5271" y="4284"/>
                  <a:pt x="5261" y="4278"/>
                </a:cubicBezTo>
                <a:cubicBezTo>
                  <a:pt x="5255" y="4270"/>
                  <a:pt x="5247" y="4263"/>
                  <a:pt x="5237" y="4257"/>
                </a:cubicBezTo>
                <a:cubicBezTo>
                  <a:pt x="5213" y="4239"/>
                  <a:pt x="5187" y="4239"/>
                  <a:pt x="5162" y="4250"/>
                </a:cubicBezTo>
                <a:cubicBezTo>
                  <a:pt x="5156" y="4250"/>
                  <a:pt x="5149" y="4257"/>
                  <a:pt x="5142" y="4257"/>
                </a:cubicBezTo>
                <a:cubicBezTo>
                  <a:pt x="5136" y="4257"/>
                  <a:pt x="5128" y="4257"/>
                  <a:pt x="5122" y="4257"/>
                </a:cubicBezTo>
                <a:cubicBezTo>
                  <a:pt x="5091" y="4257"/>
                  <a:pt x="5065" y="4282"/>
                  <a:pt x="5038" y="4304"/>
                </a:cubicBezTo>
                <a:cubicBezTo>
                  <a:pt x="5014" y="4326"/>
                  <a:pt x="4989" y="4350"/>
                  <a:pt x="4965" y="4369"/>
                </a:cubicBezTo>
                <a:cubicBezTo>
                  <a:pt x="4963" y="4376"/>
                  <a:pt x="4961" y="4384"/>
                  <a:pt x="4956" y="4391"/>
                </a:cubicBezTo>
                <a:cubicBezTo>
                  <a:pt x="4927" y="4373"/>
                  <a:pt x="4896" y="4356"/>
                  <a:pt x="4868" y="4338"/>
                </a:cubicBezTo>
                <a:cubicBezTo>
                  <a:pt x="4850" y="4325"/>
                  <a:pt x="4832" y="4316"/>
                  <a:pt x="4817" y="4298"/>
                </a:cubicBezTo>
                <a:cubicBezTo>
                  <a:pt x="4805" y="4282"/>
                  <a:pt x="4787" y="4257"/>
                  <a:pt x="4775" y="4273"/>
                </a:cubicBezTo>
                <a:cubicBezTo>
                  <a:pt x="4783" y="4254"/>
                  <a:pt x="4765" y="4229"/>
                  <a:pt x="4753" y="4219"/>
                </a:cubicBezTo>
                <a:cubicBezTo>
                  <a:pt x="4737" y="4209"/>
                  <a:pt x="4721" y="4191"/>
                  <a:pt x="4726" y="4167"/>
                </a:cubicBezTo>
                <a:cubicBezTo>
                  <a:pt x="4719" y="4167"/>
                  <a:pt x="4713" y="4164"/>
                  <a:pt x="4706" y="4158"/>
                </a:cubicBezTo>
                <a:cubicBezTo>
                  <a:pt x="4713" y="4145"/>
                  <a:pt x="4717" y="4134"/>
                  <a:pt x="4721" y="4124"/>
                </a:cubicBezTo>
                <a:cubicBezTo>
                  <a:pt x="4717" y="4121"/>
                  <a:pt x="4713" y="4114"/>
                  <a:pt x="4710" y="4107"/>
                </a:cubicBezTo>
                <a:cubicBezTo>
                  <a:pt x="4719" y="4090"/>
                  <a:pt x="4734" y="4093"/>
                  <a:pt x="4746" y="4093"/>
                </a:cubicBezTo>
                <a:cubicBezTo>
                  <a:pt x="4756" y="4093"/>
                  <a:pt x="4773" y="4076"/>
                  <a:pt x="4765" y="4058"/>
                </a:cubicBezTo>
                <a:cubicBezTo>
                  <a:pt x="4763" y="4055"/>
                  <a:pt x="4759" y="4052"/>
                  <a:pt x="4755" y="4049"/>
                </a:cubicBezTo>
                <a:cubicBezTo>
                  <a:pt x="4739" y="4042"/>
                  <a:pt x="4726" y="4031"/>
                  <a:pt x="4710" y="4021"/>
                </a:cubicBezTo>
                <a:cubicBezTo>
                  <a:pt x="4699" y="4015"/>
                  <a:pt x="4688" y="4008"/>
                  <a:pt x="4676" y="4014"/>
                </a:cubicBezTo>
                <a:cubicBezTo>
                  <a:pt x="4684" y="3977"/>
                  <a:pt x="4671" y="3939"/>
                  <a:pt x="4658" y="3905"/>
                </a:cubicBezTo>
                <a:cubicBezTo>
                  <a:pt x="4618" y="3912"/>
                  <a:pt x="4580" y="3925"/>
                  <a:pt x="4542" y="3943"/>
                </a:cubicBezTo>
                <a:cubicBezTo>
                  <a:pt x="4545" y="3899"/>
                  <a:pt x="4527" y="3857"/>
                  <a:pt x="4501" y="3844"/>
                </a:cubicBezTo>
                <a:cubicBezTo>
                  <a:pt x="4495" y="3840"/>
                  <a:pt x="4493" y="3841"/>
                  <a:pt x="4491" y="3837"/>
                </a:cubicBezTo>
                <a:cubicBezTo>
                  <a:pt x="4489" y="3831"/>
                  <a:pt x="4489" y="3827"/>
                  <a:pt x="4486" y="3819"/>
                </a:cubicBezTo>
                <a:cubicBezTo>
                  <a:pt x="4484" y="3809"/>
                  <a:pt x="4478" y="3803"/>
                  <a:pt x="4473" y="3800"/>
                </a:cubicBezTo>
                <a:cubicBezTo>
                  <a:pt x="4456" y="3782"/>
                  <a:pt x="4436" y="3772"/>
                  <a:pt x="4416" y="3762"/>
                </a:cubicBezTo>
                <a:cubicBezTo>
                  <a:pt x="4382" y="3747"/>
                  <a:pt x="4336" y="3728"/>
                  <a:pt x="4307" y="3731"/>
                </a:cubicBezTo>
                <a:close/>
                <a:moveTo>
                  <a:pt x="14221" y="3776"/>
                </a:moveTo>
                <a:cubicBezTo>
                  <a:pt x="14199" y="3783"/>
                  <a:pt x="14177" y="3806"/>
                  <a:pt x="14164" y="3831"/>
                </a:cubicBezTo>
                <a:cubicBezTo>
                  <a:pt x="14148" y="3859"/>
                  <a:pt x="14134" y="3888"/>
                  <a:pt x="14114" y="3906"/>
                </a:cubicBezTo>
                <a:cubicBezTo>
                  <a:pt x="14123" y="3903"/>
                  <a:pt x="14128" y="3919"/>
                  <a:pt x="14126" y="3933"/>
                </a:cubicBezTo>
                <a:cubicBezTo>
                  <a:pt x="14124" y="3946"/>
                  <a:pt x="14114" y="3954"/>
                  <a:pt x="14108" y="3962"/>
                </a:cubicBezTo>
                <a:cubicBezTo>
                  <a:pt x="14079" y="3985"/>
                  <a:pt x="14048" y="4012"/>
                  <a:pt x="14019" y="4036"/>
                </a:cubicBezTo>
                <a:cubicBezTo>
                  <a:pt x="14001" y="4052"/>
                  <a:pt x="13976" y="4067"/>
                  <a:pt x="13961" y="4046"/>
                </a:cubicBezTo>
                <a:cubicBezTo>
                  <a:pt x="13935" y="4074"/>
                  <a:pt x="13901" y="4087"/>
                  <a:pt x="13869" y="4080"/>
                </a:cubicBezTo>
                <a:cubicBezTo>
                  <a:pt x="13859" y="4049"/>
                  <a:pt x="13830" y="4041"/>
                  <a:pt x="13814" y="4063"/>
                </a:cubicBezTo>
                <a:cubicBezTo>
                  <a:pt x="13799" y="4082"/>
                  <a:pt x="13803" y="4130"/>
                  <a:pt x="13821" y="4145"/>
                </a:cubicBezTo>
                <a:cubicBezTo>
                  <a:pt x="13803" y="4155"/>
                  <a:pt x="13781" y="4158"/>
                  <a:pt x="13761" y="4155"/>
                </a:cubicBezTo>
                <a:cubicBezTo>
                  <a:pt x="13772" y="4173"/>
                  <a:pt x="13757" y="4199"/>
                  <a:pt x="13741" y="4202"/>
                </a:cubicBezTo>
                <a:cubicBezTo>
                  <a:pt x="13727" y="4210"/>
                  <a:pt x="13708" y="4217"/>
                  <a:pt x="13708" y="4241"/>
                </a:cubicBezTo>
                <a:cubicBezTo>
                  <a:pt x="13697" y="4236"/>
                  <a:pt x="13683" y="4233"/>
                  <a:pt x="13673" y="4230"/>
                </a:cubicBezTo>
                <a:cubicBezTo>
                  <a:pt x="13677" y="4258"/>
                  <a:pt x="13661" y="4288"/>
                  <a:pt x="13644" y="4292"/>
                </a:cubicBezTo>
                <a:cubicBezTo>
                  <a:pt x="13630" y="4332"/>
                  <a:pt x="13619" y="4377"/>
                  <a:pt x="13608" y="4419"/>
                </a:cubicBezTo>
                <a:cubicBezTo>
                  <a:pt x="13599" y="4408"/>
                  <a:pt x="13588" y="4394"/>
                  <a:pt x="13579" y="4384"/>
                </a:cubicBezTo>
                <a:cubicBezTo>
                  <a:pt x="13583" y="4415"/>
                  <a:pt x="13559" y="4445"/>
                  <a:pt x="13541" y="4432"/>
                </a:cubicBezTo>
                <a:cubicBezTo>
                  <a:pt x="13539" y="4463"/>
                  <a:pt x="13517" y="4482"/>
                  <a:pt x="13499" y="4469"/>
                </a:cubicBezTo>
                <a:cubicBezTo>
                  <a:pt x="13501" y="4525"/>
                  <a:pt x="13512" y="4578"/>
                  <a:pt x="13534" y="4622"/>
                </a:cubicBezTo>
                <a:cubicBezTo>
                  <a:pt x="13521" y="4616"/>
                  <a:pt x="13506" y="4622"/>
                  <a:pt x="13495" y="4633"/>
                </a:cubicBezTo>
                <a:cubicBezTo>
                  <a:pt x="13499" y="4650"/>
                  <a:pt x="13513" y="4661"/>
                  <a:pt x="13523" y="4656"/>
                </a:cubicBezTo>
                <a:cubicBezTo>
                  <a:pt x="13506" y="4668"/>
                  <a:pt x="13497" y="4702"/>
                  <a:pt x="13504" y="4725"/>
                </a:cubicBezTo>
                <a:cubicBezTo>
                  <a:pt x="13488" y="4736"/>
                  <a:pt x="13474" y="4745"/>
                  <a:pt x="13459" y="4755"/>
                </a:cubicBezTo>
                <a:cubicBezTo>
                  <a:pt x="13478" y="4789"/>
                  <a:pt x="13454" y="4845"/>
                  <a:pt x="13430" y="4872"/>
                </a:cubicBezTo>
                <a:cubicBezTo>
                  <a:pt x="13405" y="4898"/>
                  <a:pt x="13377" y="4936"/>
                  <a:pt x="13386" y="4981"/>
                </a:cubicBezTo>
                <a:cubicBezTo>
                  <a:pt x="13401" y="4975"/>
                  <a:pt x="13417" y="4964"/>
                  <a:pt x="13432" y="4958"/>
                </a:cubicBezTo>
                <a:cubicBezTo>
                  <a:pt x="13430" y="5001"/>
                  <a:pt x="13410" y="5043"/>
                  <a:pt x="13391" y="5076"/>
                </a:cubicBezTo>
                <a:cubicBezTo>
                  <a:pt x="13386" y="5087"/>
                  <a:pt x="13379" y="5093"/>
                  <a:pt x="13375" y="5103"/>
                </a:cubicBezTo>
                <a:cubicBezTo>
                  <a:pt x="13371" y="5110"/>
                  <a:pt x="13365" y="5122"/>
                  <a:pt x="13359" y="5125"/>
                </a:cubicBezTo>
                <a:cubicBezTo>
                  <a:pt x="13346" y="5132"/>
                  <a:pt x="13328" y="5131"/>
                  <a:pt x="13326" y="5149"/>
                </a:cubicBezTo>
                <a:cubicBezTo>
                  <a:pt x="13322" y="5172"/>
                  <a:pt x="13352" y="5193"/>
                  <a:pt x="13344" y="5216"/>
                </a:cubicBezTo>
                <a:cubicBezTo>
                  <a:pt x="13332" y="5221"/>
                  <a:pt x="13318" y="5227"/>
                  <a:pt x="13306" y="5231"/>
                </a:cubicBezTo>
                <a:cubicBezTo>
                  <a:pt x="13306" y="5278"/>
                  <a:pt x="13304" y="5330"/>
                  <a:pt x="13302" y="5377"/>
                </a:cubicBezTo>
                <a:cubicBezTo>
                  <a:pt x="13302" y="5398"/>
                  <a:pt x="13299" y="5418"/>
                  <a:pt x="13292" y="5436"/>
                </a:cubicBezTo>
                <a:cubicBezTo>
                  <a:pt x="13286" y="5452"/>
                  <a:pt x="13270" y="5464"/>
                  <a:pt x="13259" y="5452"/>
                </a:cubicBezTo>
                <a:cubicBezTo>
                  <a:pt x="13257" y="5498"/>
                  <a:pt x="13257" y="5541"/>
                  <a:pt x="13257" y="5585"/>
                </a:cubicBezTo>
                <a:cubicBezTo>
                  <a:pt x="13257" y="5598"/>
                  <a:pt x="13257" y="5613"/>
                  <a:pt x="13259" y="5626"/>
                </a:cubicBezTo>
                <a:cubicBezTo>
                  <a:pt x="13266" y="5667"/>
                  <a:pt x="13288" y="5701"/>
                  <a:pt x="13314" y="5704"/>
                </a:cubicBezTo>
                <a:cubicBezTo>
                  <a:pt x="13314" y="5753"/>
                  <a:pt x="13344" y="5793"/>
                  <a:pt x="13375" y="5790"/>
                </a:cubicBezTo>
                <a:cubicBezTo>
                  <a:pt x="13361" y="5811"/>
                  <a:pt x="13366" y="5844"/>
                  <a:pt x="13377" y="5865"/>
                </a:cubicBezTo>
                <a:cubicBezTo>
                  <a:pt x="13388" y="5886"/>
                  <a:pt x="13406" y="5896"/>
                  <a:pt x="13424" y="5906"/>
                </a:cubicBezTo>
                <a:cubicBezTo>
                  <a:pt x="13470" y="5858"/>
                  <a:pt x="13532" y="5992"/>
                  <a:pt x="13579" y="5947"/>
                </a:cubicBezTo>
                <a:cubicBezTo>
                  <a:pt x="13585" y="5940"/>
                  <a:pt x="13589" y="5930"/>
                  <a:pt x="13592" y="5920"/>
                </a:cubicBezTo>
                <a:cubicBezTo>
                  <a:pt x="13595" y="5906"/>
                  <a:pt x="13592" y="5889"/>
                  <a:pt x="13587" y="5875"/>
                </a:cubicBezTo>
                <a:cubicBezTo>
                  <a:pt x="13575" y="5824"/>
                  <a:pt x="13548" y="5780"/>
                  <a:pt x="13517" y="5753"/>
                </a:cubicBezTo>
                <a:cubicBezTo>
                  <a:pt x="13504" y="5743"/>
                  <a:pt x="13490" y="5731"/>
                  <a:pt x="13484" y="5715"/>
                </a:cubicBezTo>
                <a:cubicBezTo>
                  <a:pt x="13474" y="5694"/>
                  <a:pt x="13477" y="5672"/>
                  <a:pt x="13477" y="5647"/>
                </a:cubicBezTo>
                <a:cubicBezTo>
                  <a:pt x="13482" y="5545"/>
                  <a:pt x="13488" y="5442"/>
                  <a:pt x="13495" y="5340"/>
                </a:cubicBezTo>
                <a:cubicBezTo>
                  <a:pt x="13497" y="5318"/>
                  <a:pt x="13498" y="5296"/>
                  <a:pt x="13506" y="5275"/>
                </a:cubicBezTo>
                <a:cubicBezTo>
                  <a:pt x="13516" y="5240"/>
                  <a:pt x="13549" y="5203"/>
                  <a:pt x="13533" y="5172"/>
                </a:cubicBezTo>
                <a:cubicBezTo>
                  <a:pt x="13551" y="5175"/>
                  <a:pt x="13566" y="5141"/>
                  <a:pt x="13557" y="5118"/>
                </a:cubicBezTo>
                <a:cubicBezTo>
                  <a:pt x="13566" y="5115"/>
                  <a:pt x="13575" y="5110"/>
                  <a:pt x="13583" y="5107"/>
                </a:cubicBezTo>
                <a:cubicBezTo>
                  <a:pt x="13579" y="5063"/>
                  <a:pt x="13595" y="5012"/>
                  <a:pt x="13621" y="4988"/>
                </a:cubicBezTo>
                <a:cubicBezTo>
                  <a:pt x="13641" y="4902"/>
                  <a:pt x="13666" y="4817"/>
                  <a:pt x="13695" y="4736"/>
                </a:cubicBezTo>
                <a:cubicBezTo>
                  <a:pt x="13708" y="4702"/>
                  <a:pt x="13721" y="4656"/>
                  <a:pt x="13703" y="4627"/>
                </a:cubicBezTo>
                <a:cubicBezTo>
                  <a:pt x="13717" y="4585"/>
                  <a:pt x="13761" y="4619"/>
                  <a:pt x="13783" y="4589"/>
                </a:cubicBezTo>
                <a:cubicBezTo>
                  <a:pt x="13788" y="4581"/>
                  <a:pt x="13792" y="4568"/>
                  <a:pt x="13794" y="4555"/>
                </a:cubicBezTo>
                <a:cubicBezTo>
                  <a:pt x="13814" y="4466"/>
                  <a:pt x="13859" y="4394"/>
                  <a:pt x="13913" y="4357"/>
                </a:cubicBezTo>
                <a:cubicBezTo>
                  <a:pt x="13937" y="4335"/>
                  <a:pt x="13966" y="4326"/>
                  <a:pt x="13988" y="4302"/>
                </a:cubicBezTo>
                <a:cubicBezTo>
                  <a:pt x="14015" y="4279"/>
                  <a:pt x="14037" y="4233"/>
                  <a:pt x="14067" y="4237"/>
                </a:cubicBezTo>
                <a:cubicBezTo>
                  <a:pt x="14077" y="4237"/>
                  <a:pt x="14085" y="4245"/>
                  <a:pt x="14095" y="4237"/>
                </a:cubicBezTo>
                <a:cubicBezTo>
                  <a:pt x="14103" y="4230"/>
                  <a:pt x="14105" y="4217"/>
                  <a:pt x="14110" y="4207"/>
                </a:cubicBezTo>
                <a:cubicBezTo>
                  <a:pt x="14136" y="4131"/>
                  <a:pt x="14203" y="4111"/>
                  <a:pt x="14237" y="4040"/>
                </a:cubicBezTo>
                <a:cubicBezTo>
                  <a:pt x="14257" y="3994"/>
                  <a:pt x="14282" y="3872"/>
                  <a:pt x="14270" y="3820"/>
                </a:cubicBezTo>
                <a:cubicBezTo>
                  <a:pt x="14261" y="3778"/>
                  <a:pt x="14242" y="3769"/>
                  <a:pt x="14221" y="3776"/>
                </a:cubicBezTo>
                <a:close/>
                <a:moveTo>
                  <a:pt x="3556" y="3791"/>
                </a:moveTo>
                <a:cubicBezTo>
                  <a:pt x="3553" y="3835"/>
                  <a:pt x="3542" y="3879"/>
                  <a:pt x="3522" y="3910"/>
                </a:cubicBezTo>
                <a:cubicBezTo>
                  <a:pt x="3514" y="3923"/>
                  <a:pt x="3505" y="3940"/>
                  <a:pt x="3505" y="3956"/>
                </a:cubicBezTo>
                <a:lnTo>
                  <a:pt x="3485" y="3956"/>
                </a:lnTo>
                <a:cubicBezTo>
                  <a:pt x="3479" y="3974"/>
                  <a:pt x="3477" y="3994"/>
                  <a:pt x="3480" y="4012"/>
                </a:cubicBezTo>
                <a:cubicBezTo>
                  <a:pt x="3482" y="4029"/>
                  <a:pt x="3496" y="4047"/>
                  <a:pt x="3507" y="4043"/>
                </a:cubicBezTo>
                <a:lnTo>
                  <a:pt x="3507" y="4071"/>
                </a:lnTo>
                <a:cubicBezTo>
                  <a:pt x="3520" y="4077"/>
                  <a:pt x="3534" y="4087"/>
                  <a:pt x="3544" y="4100"/>
                </a:cubicBezTo>
                <a:cubicBezTo>
                  <a:pt x="3534" y="4128"/>
                  <a:pt x="3524" y="4152"/>
                  <a:pt x="3513" y="4180"/>
                </a:cubicBezTo>
                <a:cubicBezTo>
                  <a:pt x="3522" y="4186"/>
                  <a:pt x="3531" y="4190"/>
                  <a:pt x="3538" y="4186"/>
                </a:cubicBezTo>
                <a:cubicBezTo>
                  <a:pt x="3538" y="4199"/>
                  <a:pt x="3538" y="4211"/>
                  <a:pt x="3534" y="4224"/>
                </a:cubicBezTo>
                <a:cubicBezTo>
                  <a:pt x="3549" y="4230"/>
                  <a:pt x="3563" y="4244"/>
                  <a:pt x="3570" y="4265"/>
                </a:cubicBezTo>
                <a:cubicBezTo>
                  <a:pt x="3577" y="4285"/>
                  <a:pt x="3578" y="4317"/>
                  <a:pt x="3562" y="4330"/>
                </a:cubicBezTo>
                <a:cubicBezTo>
                  <a:pt x="3536" y="4355"/>
                  <a:pt x="3498" y="4286"/>
                  <a:pt x="3473" y="4317"/>
                </a:cubicBezTo>
                <a:cubicBezTo>
                  <a:pt x="3467" y="4324"/>
                  <a:pt x="3463" y="4336"/>
                  <a:pt x="3456" y="4333"/>
                </a:cubicBezTo>
                <a:cubicBezTo>
                  <a:pt x="3451" y="4333"/>
                  <a:pt x="3449" y="4327"/>
                  <a:pt x="3447" y="4324"/>
                </a:cubicBezTo>
                <a:cubicBezTo>
                  <a:pt x="3433" y="4299"/>
                  <a:pt x="3420" y="4271"/>
                  <a:pt x="3408" y="4249"/>
                </a:cubicBezTo>
                <a:cubicBezTo>
                  <a:pt x="3422" y="4231"/>
                  <a:pt x="3409" y="4200"/>
                  <a:pt x="3396" y="4184"/>
                </a:cubicBezTo>
                <a:cubicBezTo>
                  <a:pt x="3384" y="4166"/>
                  <a:pt x="3374" y="4152"/>
                  <a:pt x="3362" y="4134"/>
                </a:cubicBezTo>
                <a:cubicBezTo>
                  <a:pt x="3356" y="4128"/>
                  <a:pt x="3349" y="4118"/>
                  <a:pt x="3347" y="4108"/>
                </a:cubicBezTo>
                <a:cubicBezTo>
                  <a:pt x="3345" y="4100"/>
                  <a:pt x="3345" y="4090"/>
                  <a:pt x="3342" y="4084"/>
                </a:cubicBezTo>
                <a:cubicBezTo>
                  <a:pt x="3338" y="4066"/>
                  <a:pt x="3325" y="4056"/>
                  <a:pt x="3311" y="4053"/>
                </a:cubicBezTo>
                <a:cubicBezTo>
                  <a:pt x="3298" y="4049"/>
                  <a:pt x="3287" y="4059"/>
                  <a:pt x="3273" y="4065"/>
                </a:cubicBezTo>
                <a:cubicBezTo>
                  <a:pt x="3275" y="4036"/>
                  <a:pt x="3265" y="4003"/>
                  <a:pt x="3247" y="3985"/>
                </a:cubicBezTo>
                <a:cubicBezTo>
                  <a:pt x="3227" y="3954"/>
                  <a:pt x="3194" y="3950"/>
                  <a:pt x="3171" y="3975"/>
                </a:cubicBezTo>
                <a:cubicBezTo>
                  <a:pt x="3158" y="3988"/>
                  <a:pt x="3151" y="3965"/>
                  <a:pt x="3143" y="3987"/>
                </a:cubicBezTo>
                <a:cubicBezTo>
                  <a:pt x="3138" y="4022"/>
                  <a:pt x="3152" y="4053"/>
                  <a:pt x="3160" y="4063"/>
                </a:cubicBezTo>
                <a:cubicBezTo>
                  <a:pt x="3145" y="4071"/>
                  <a:pt x="3129" y="4077"/>
                  <a:pt x="3118" y="4090"/>
                </a:cubicBezTo>
                <a:cubicBezTo>
                  <a:pt x="3107" y="4108"/>
                  <a:pt x="3103" y="4137"/>
                  <a:pt x="3114" y="4155"/>
                </a:cubicBezTo>
                <a:cubicBezTo>
                  <a:pt x="3105" y="4165"/>
                  <a:pt x="3097" y="4180"/>
                  <a:pt x="3099" y="4193"/>
                </a:cubicBezTo>
                <a:cubicBezTo>
                  <a:pt x="3101" y="4220"/>
                  <a:pt x="3125" y="4220"/>
                  <a:pt x="3143" y="4214"/>
                </a:cubicBezTo>
                <a:cubicBezTo>
                  <a:pt x="3160" y="4206"/>
                  <a:pt x="3185" y="4211"/>
                  <a:pt x="3185" y="4237"/>
                </a:cubicBezTo>
                <a:cubicBezTo>
                  <a:pt x="3154" y="4240"/>
                  <a:pt x="3123" y="4240"/>
                  <a:pt x="3091" y="4245"/>
                </a:cubicBezTo>
                <a:cubicBezTo>
                  <a:pt x="3086" y="4253"/>
                  <a:pt x="3088" y="4273"/>
                  <a:pt x="3096" y="4274"/>
                </a:cubicBezTo>
                <a:cubicBezTo>
                  <a:pt x="3092" y="4276"/>
                  <a:pt x="3088" y="4276"/>
                  <a:pt x="3085" y="4280"/>
                </a:cubicBezTo>
                <a:cubicBezTo>
                  <a:pt x="3087" y="4309"/>
                  <a:pt x="3083" y="4343"/>
                  <a:pt x="3074" y="4370"/>
                </a:cubicBezTo>
                <a:cubicBezTo>
                  <a:pt x="3079" y="4377"/>
                  <a:pt x="3083" y="4381"/>
                  <a:pt x="3087" y="4389"/>
                </a:cubicBezTo>
                <a:cubicBezTo>
                  <a:pt x="3076" y="4412"/>
                  <a:pt x="3067" y="4443"/>
                  <a:pt x="3062" y="4470"/>
                </a:cubicBezTo>
                <a:cubicBezTo>
                  <a:pt x="3098" y="4498"/>
                  <a:pt x="3134" y="4521"/>
                  <a:pt x="3174" y="4529"/>
                </a:cubicBezTo>
                <a:cubicBezTo>
                  <a:pt x="3188" y="4532"/>
                  <a:pt x="3202" y="4528"/>
                  <a:pt x="3216" y="4525"/>
                </a:cubicBezTo>
                <a:cubicBezTo>
                  <a:pt x="3220" y="4525"/>
                  <a:pt x="3227" y="4520"/>
                  <a:pt x="3232" y="4525"/>
                </a:cubicBezTo>
                <a:cubicBezTo>
                  <a:pt x="3236" y="4528"/>
                  <a:pt x="3238" y="4542"/>
                  <a:pt x="3234" y="4545"/>
                </a:cubicBezTo>
                <a:cubicBezTo>
                  <a:pt x="3220" y="4539"/>
                  <a:pt x="3214" y="4568"/>
                  <a:pt x="3220" y="4586"/>
                </a:cubicBezTo>
                <a:cubicBezTo>
                  <a:pt x="3227" y="4602"/>
                  <a:pt x="3241" y="4614"/>
                  <a:pt x="3247" y="4631"/>
                </a:cubicBezTo>
                <a:cubicBezTo>
                  <a:pt x="3257" y="4651"/>
                  <a:pt x="3256" y="4685"/>
                  <a:pt x="3269" y="4700"/>
                </a:cubicBezTo>
                <a:cubicBezTo>
                  <a:pt x="3273" y="4707"/>
                  <a:pt x="3281" y="4709"/>
                  <a:pt x="3287" y="4709"/>
                </a:cubicBezTo>
                <a:cubicBezTo>
                  <a:pt x="3301" y="4713"/>
                  <a:pt x="3311" y="4720"/>
                  <a:pt x="3325" y="4723"/>
                </a:cubicBezTo>
                <a:cubicBezTo>
                  <a:pt x="3345" y="4730"/>
                  <a:pt x="3366" y="4737"/>
                  <a:pt x="3380" y="4716"/>
                </a:cubicBezTo>
                <a:cubicBezTo>
                  <a:pt x="3384" y="4709"/>
                  <a:pt x="3386" y="4703"/>
                  <a:pt x="3392" y="4700"/>
                </a:cubicBezTo>
                <a:cubicBezTo>
                  <a:pt x="3396" y="4695"/>
                  <a:pt x="3402" y="4700"/>
                  <a:pt x="3407" y="4700"/>
                </a:cubicBezTo>
                <a:cubicBezTo>
                  <a:pt x="3414" y="4695"/>
                  <a:pt x="3419" y="4682"/>
                  <a:pt x="3423" y="4672"/>
                </a:cubicBezTo>
                <a:cubicBezTo>
                  <a:pt x="3429" y="4657"/>
                  <a:pt x="3443" y="4651"/>
                  <a:pt x="3453" y="4654"/>
                </a:cubicBezTo>
                <a:lnTo>
                  <a:pt x="3453" y="4627"/>
                </a:lnTo>
                <a:cubicBezTo>
                  <a:pt x="3471" y="4614"/>
                  <a:pt x="3495" y="4614"/>
                  <a:pt x="3513" y="4627"/>
                </a:cubicBezTo>
                <a:cubicBezTo>
                  <a:pt x="3527" y="4576"/>
                  <a:pt x="3567" y="4552"/>
                  <a:pt x="3603" y="4535"/>
                </a:cubicBezTo>
                <a:cubicBezTo>
                  <a:pt x="3613" y="4535"/>
                  <a:pt x="3627" y="4542"/>
                  <a:pt x="3635" y="4552"/>
                </a:cubicBezTo>
                <a:cubicBezTo>
                  <a:pt x="3637" y="4529"/>
                  <a:pt x="3657" y="4511"/>
                  <a:pt x="3671" y="4521"/>
                </a:cubicBezTo>
                <a:cubicBezTo>
                  <a:pt x="3677" y="4526"/>
                  <a:pt x="3682" y="4532"/>
                  <a:pt x="3689" y="4535"/>
                </a:cubicBezTo>
                <a:cubicBezTo>
                  <a:pt x="3704" y="4548"/>
                  <a:pt x="3726" y="4541"/>
                  <a:pt x="3738" y="4517"/>
                </a:cubicBezTo>
                <a:cubicBezTo>
                  <a:pt x="3731" y="4514"/>
                  <a:pt x="3727" y="4508"/>
                  <a:pt x="3722" y="4501"/>
                </a:cubicBezTo>
                <a:cubicBezTo>
                  <a:pt x="3732" y="4487"/>
                  <a:pt x="3740" y="4477"/>
                  <a:pt x="3751" y="4470"/>
                </a:cubicBezTo>
                <a:cubicBezTo>
                  <a:pt x="3760" y="4436"/>
                  <a:pt x="3769" y="4405"/>
                  <a:pt x="3778" y="4370"/>
                </a:cubicBezTo>
                <a:cubicBezTo>
                  <a:pt x="3780" y="4367"/>
                  <a:pt x="3780" y="4360"/>
                  <a:pt x="3780" y="4354"/>
                </a:cubicBezTo>
                <a:cubicBezTo>
                  <a:pt x="3780" y="4351"/>
                  <a:pt x="3775" y="4346"/>
                  <a:pt x="3773" y="4339"/>
                </a:cubicBezTo>
                <a:cubicBezTo>
                  <a:pt x="3769" y="4329"/>
                  <a:pt x="3771" y="4320"/>
                  <a:pt x="3773" y="4309"/>
                </a:cubicBezTo>
                <a:cubicBezTo>
                  <a:pt x="3778" y="4289"/>
                  <a:pt x="3780" y="4264"/>
                  <a:pt x="3784" y="4245"/>
                </a:cubicBezTo>
                <a:cubicBezTo>
                  <a:pt x="3786" y="4227"/>
                  <a:pt x="3789" y="4203"/>
                  <a:pt x="3780" y="4190"/>
                </a:cubicBezTo>
                <a:cubicBezTo>
                  <a:pt x="3775" y="4187"/>
                  <a:pt x="3771" y="4183"/>
                  <a:pt x="3769" y="4176"/>
                </a:cubicBezTo>
                <a:cubicBezTo>
                  <a:pt x="3767" y="4168"/>
                  <a:pt x="3769" y="4162"/>
                  <a:pt x="3769" y="4155"/>
                </a:cubicBezTo>
                <a:cubicBezTo>
                  <a:pt x="3767" y="4142"/>
                  <a:pt x="3758" y="4131"/>
                  <a:pt x="3746" y="4128"/>
                </a:cubicBezTo>
                <a:cubicBezTo>
                  <a:pt x="3733" y="4121"/>
                  <a:pt x="3720" y="4115"/>
                  <a:pt x="3706" y="4121"/>
                </a:cubicBezTo>
                <a:cubicBezTo>
                  <a:pt x="3694" y="4128"/>
                  <a:pt x="3684" y="4155"/>
                  <a:pt x="3694" y="4172"/>
                </a:cubicBezTo>
                <a:lnTo>
                  <a:pt x="3653" y="4172"/>
                </a:lnTo>
                <a:cubicBezTo>
                  <a:pt x="3655" y="4165"/>
                  <a:pt x="3657" y="4155"/>
                  <a:pt x="3657" y="4149"/>
                </a:cubicBezTo>
                <a:cubicBezTo>
                  <a:pt x="3649" y="4137"/>
                  <a:pt x="3643" y="4121"/>
                  <a:pt x="3645" y="4105"/>
                </a:cubicBezTo>
                <a:cubicBezTo>
                  <a:pt x="3633" y="4108"/>
                  <a:pt x="3620" y="4105"/>
                  <a:pt x="3609" y="4094"/>
                </a:cubicBezTo>
                <a:cubicBezTo>
                  <a:pt x="3620" y="4090"/>
                  <a:pt x="3619" y="4066"/>
                  <a:pt x="3615" y="4050"/>
                </a:cubicBezTo>
                <a:cubicBezTo>
                  <a:pt x="3610" y="4032"/>
                  <a:pt x="3605" y="4015"/>
                  <a:pt x="3611" y="4002"/>
                </a:cubicBezTo>
                <a:cubicBezTo>
                  <a:pt x="3605" y="3994"/>
                  <a:pt x="3598" y="3991"/>
                  <a:pt x="3591" y="3985"/>
                </a:cubicBezTo>
                <a:cubicBezTo>
                  <a:pt x="3584" y="3972"/>
                  <a:pt x="3604" y="3953"/>
                  <a:pt x="3604" y="3933"/>
                </a:cubicBezTo>
                <a:cubicBezTo>
                  <a:pt x="3604" y="3922"/>
                  <a:pt x="3598" y="3916"/>
                  <a:pt x="3596" y="3910"/>
                </a:cubicBezTo>
                <a:cubicBezTo>
                  <a:pt x="3591" y="3897"/>
                  <a:pt x="3596" y="3875"/>
                  <a:pt x="3598" y="3857"/>
                </a:cubicBezTo>
                <a:cubicBezTo>
                  <a:pt x="3601" y="3823"/>
                  <a:pt x="3580" y="3786"/>
                  <a:pt x="3556" y="3791"/>
                </a:cubicBezTo>
                <a:close/>
                <a:moveTo>
                  <a:pt x="3238" y="3814"/>
                </a:moveTo>
                <a:cubicBezTo>
                  <a:pt x="3231" y="3814"/>
                  <a:pt x="3225" y="3819"/>
                  <a:pt x="3220" y="3827"/>
                </a:cubicBezTo>
                <a:cubicBezTo>
                  <a:pt x="3214" y="3824"/>
                  <a:pt x="3207" y="3838"/>
                  <a:pt x="3210" y="3849"/>
                </a:cubicBezTo>
                <a:cubicBezTo>
                  <a:pt x="3212" y="3861"/>
                  <a:pt x="3220" y="3867"/>
                  <a:pt x="3227" y="3870"/>
                </a:cubicBezTo>
                <a:cubicBezTo>
                  <a:pt x="3234" y="3870"/>
                  <a:pt x="3241" y="3871"/>
                  <a:pt x="3247" y="3874"/>
                </a:cubicBezTo>
                <a:lnTo>
                  <a:pt x="3257" y="3887"/>
                </a:lnTo>
                <a:cubicBezTo>
                  <a:pt x="3265" y="3898"/>
                  <a:pt x="3276" y="3896"/>
                  <a:pt x="3286" y="3892"/>
                </a:cubicBezTo>
                <a:cubicBezTo>
                  <a:pt x="3292" y="3887"/>
                  <a:pt x="3296" y="3887"/>
                  <a:pt x="3302" y="3880"/>
                </a:cubicBezTo>
                <a:cubicBezTo>
                  <a:pt x="3306" y="3874"/>
                  <a:pt x="3309" y="3864"/>
                  <a:pt x="3304" y="3857"/>
                </a:cubicBezTo>
                <a:cubicBezTo>
                  <a:pt x="3290" y="3861"/>
                  <a:pt x="3288" y="3818"/>
                  <a:pt x="3272" y="3814"/>
                </a:cubicBezTo>
                <a:lnTo>
                  <a:pt x="3263" y="3814"/>
                </a:lnTo>
                <a:cubicBezTo>
                  <a:pt x="3255" y="3818"/>
                  <a:pt x="3245" y="3814"/>
                  <a:pt x="3238" y="3814"/>
                </a:cubicBezTo>
                <a:close/>
                <a:moveTo>
                  <a:pt x="4058" y="3862"/>
                </a:moveTo>
                <a:cubicBezTo>
                  <a:pt x="4046" y="3862"/>
                  <a:pt x="4035" y="3885"/>
                  <a:pt x="4044" y="3896"/>
                </a:cubicBezTo>
                <a:cubicBezTo>
                  <a:pt x="4024" y="3888"/>
                  <a:pt x="4005" y="3912"/>
                  <a:pt x="4002" y="3943"/>
                </a:cubicBezTo>
                <a:cubicBezTo>
                  <a:pt x="4002" y="3959"/>
                  <a:pt x="4007" y="3975"/>
                  <a:pt x="4005" y="3993"/>
                </a:cubicBezTo>
                <a:cubicBezTo>
                  <a:pt x="4001" y="4009"/>
                  <a:pt x="3995" y="4030"/>
                  <a:pt x="3984" y="4027"/>
                </a:cubicBezTo>
                <a:cubicBezTo>
                  <a:pt x="3987" y="4041"/>
                  <a:pt x="3989" y="4051"/>
                  <a:pt x="3991" y="4061"/>
                </a:cubicBezTo>
                <a:cubicBezTo>
                  <a:pt x="3982" y="4085"/>
                  <a:pt x="3967" y="4110"/>
                  <a:pt x="3953" y="4096"/>
                </a:cubicBezTo>
                <a:cubicBezTo>
                  <a:pt x="3949" y="4092"/>
                  <a:pt x="3947" y="4082"/>
                  <a:pt x="3944" y="4073"/>
                </a:cubicBezTo>
                <a:cubicBezTo>
                  <a:pt x="3938" y="4039"/>
                  <a:pt x="3932" y="4001"/>
                  <a:pt x="3936" y="3967"/>
                </a:cubicBezTo>
                <a:cubicBezTo>
                  <a:pt x="3920" y="3977"/>
                  <a:pt x="3902" y="3959"/>
                  <a:pt x="3886" y="3946"/>
                </a:cubicBezTo>
                <a:cubicBezTo>
                  <a:pt x="3876" y="3933"/>
                  <a:pt x="3858" y="3902"/>
                  <a:pt x="3840" y="3915"/>
                </a:cubicBezTo>
                <a:cubicBezTo>
                  <a:pt x="3823" y="3925"/>
                  <a:pt x="3840" y="3970"/>
                  <a:pt x="3840" y="3993"/>
                </a:cubicBezTo>
                <a:cubicBezTo>
                  <a:pt x="3840" y="4004"/>
                  <a:pt x="3839" y="4014"/>
                  <a:pt x="3841" y="4024"/>
                </a:cubicBezTo>
                <a:cubicBezTo>
                  <a:pt x="3847" y="4039"/>
                  <a:pt x="3861" y="4039"/>
                  <a:pt x="3863" y="4052"/>
                </a:cubicBezTo>
                <a:cubicBezTo>
                  <a:pt x="3869" y="4073"/>
                  <a:pt x="3839" y="4088"/>
                  <a:pt x="3847" y="4109"/>
                </a:cubicBezTo>
                <a:cubicBezTo>
                  <a:pt x="3853" y="4113"/>
                  <a:pt x="3860" y="4116"/>
                  <a:pt x="3866" y="4113"/>
                </a:cubicBezTo>
                <a:cubicBezTo>
                  <a:pt x="3866" y="4126"/>
                  <a:pt x="3866" y="4140"/>
                  <a:pt x="3869" y="4153"/>
                </a:cubicBezTo>
                <a:cubicBezTo>
                  <a:pt x="3879" y="4150"/>
                  <a:pt x="3898" y="4157"/>
                  <a:pt x="3893" y="4174"/>
                </a:cubicBezTo>
                <a:cubicBezTo>
                  <a:pt x="3891" y="4181"/>
                  <a:pt x="3884" y="4184"/>
                  <a:pt x="3880" y="4187"/>
                </a:cubicBezTo>
                <a:cubicBezTo>
                  <a:pt x="3875" y="4190"/>
                  <a:pt x="3871" y="4200"/>
                  <a:pt x="3873" y="4208"/>
                </a:cubicBezTo>
                <a:cubicBezTo>
                  <a:pt x="3884" y="4221"/>
                  <a:pt x="3896" y="4235"/>
                  <a:pt x="3906" y="4249"/>
                </a:cubicBezTo>
                <a:cubicBezTo>
                  <a:pt x="3906" y="4256"/>
                  <a:pt x="3908" y="4262"/>
                  <a:pt x="3908" y="4269"/>
                </a:cubicBezTo>
                <a:cubicBezTo>
                  <a:pt x="3916" y="4269"/>
                  <a:pt x="3922" y="4269"/>
                  <a:pt x="3928" y="4269"/>
                </a:cubicBezTo>
                <a:cubicBezTo>
                  <a:pt x="3928" y="4293"/>
                  <a:pt x="3951" y="4306"/>
                  <a:pt x="3962" y="4290"/>
                </a:cubicBezTo>
                <a:cubicBezTo>
                  <a:pt x="3967" y="4299"/>
                  <a:pt x="3969" y="4309"/>
                  <a:pt x="3967" y="4324"/>
                </a:cubicBezTo>
                <a:cubicBezTo>
                  <a:pt x="3975" y="4320"/>
                  <a:pt x="3979" y="4334"/>
                  <a:pt x="3989" y="4340"/>
                </a:cubicBezTo>
                <a:cubicBezTo>
                  <a:pt x="4011" y="4361"/>
                  <a:pt x="4042" y="4317"/>
                  <a:pt x="4062" y="4343"/>
                </a:cubicBezTo>
                <a:cubicBezTo>
                  <a:pt x="4066" y="4370"/>
                  <a:pt x="4074" y="4395"/>
                  <a:pt x="4078" y="4423"/>
                </a:cubicBezTo>
                <a:cubicBezTo>
                  <a:pt x="4084" y="4453"/>
                  <a:pt x="4089" y="4483"/>
                  <a:pt x="4093" y="4513"/>
                </a:cubicBezTo>
                <a:cubicBezTo>
                  <a:pt x="4107" y="4513"/>
                  <a:pt x="4115" y="4531"/>
                  <a:pt x="4127" y="4537"/>
                </a:cubicBezTo>
                <a:cubicBezTo>
                  <a:pt x="4137" y="4544"/>
                  <a:pt x="4157" y="4534"/>
                  <a:pt x="4153" y="4513"/>
                </a:cubicBezTo>
                <a:cubicBezTo>
                  <a:pt x="4177" y="4538"/>
                  <a:pt x="4209" y="4544"/>
                  <a:pt x="4236" y="4531"/>
                </a:cubicBezTo>
                <a:cubicBezTo>
                  <a:pt x="4246" y="4506"/>
                  <a:pt x="4250" y="4482"/>
                  <a:pt x="4258" y="4456"/>
                </a:cubicBezTo>
                <a:cubicBezTo>
                  <a:pt x="4260" y="4453"/>
                  <a:pt x="4260" y="4445"/>
                  <a:pt x="4262" y="4442"/>
                </a:cubicBezTo>
                <a:cubicBezTo>
                  <a:pt x="4264" y="4432"/>
                  <a:pt x="4266" y="4419"/>
                  <a:pt x="4270" y="4408"/>
                </a:cubicBezTo>
                <a:cubicBezTo>
                  <a:pt x="4278" y="4382"/>
                  <a:pt x="4293" y="4348"/>
                  <a:pt x="4311" y="4361"/>
                </a:cubicBezTo>
                <a:cubicBezTo>
                  <a:pt x="4297" y="4334"/>
                  <a:pt x="4278" y="4309"/>
                  <a:pt x="4258" y="4293"/>
                </a:cubicBezTo>
                <a:cubicBezTo>
                  <a:pt x="4262" y="4246"/>
                  <a:pt x="4268" y="4194"/>
                  <a:pt x="4266" y="4147"/>
                </a:cubicBezTo>
                <a:cubicBezTo>
                  <a:pt x="4264" y="4079"/>
                  <a:pt x="4248" y="4011"/>
                  <a:pt x="4262" y="3946"/>
                </a:cubicBezTo>
                <a:cubicBezTo>
                  <a:pt x="4246" y="3943"/>
                  <a:pt x="4236" y="3922"/>
                  <a:pt x="4222" y="3909"/>
                </a:cubicBezTo>
                <a:cubicBezTo>
                  <a:pt x="4214" y="3899"/>
                  <a:pt x="4200" y="3896"/>
                  <a:pt x="4189" y="3888"/>
                </a:cubicBezTo>
                <a:cubicBezTo>
                  <a:pt x="4171" y="3881"/>
                  <a:pt x="4151" y="3875"/>
                  <a:pt x="4133" y="3866"/>
                </a:cubicBezTo>
                <a:cubicBezTo>
                  <a:pt x="4124" y="3862"/>
                  <a:pt x="4115" y="3857"/>
                  <a:pt x="4106" y="3862"/>
                </a:cubicBezTo>
                <a:cubicBezTo>
                  <a:pt x="4102" y="3865"/>
                  <a:pt x="4096" y="3868"/>
                  <a:pt x="4090" y="3868"/>
                </a:cubicBezTo>
                <a:cubicBezTo>
                  <a:pt x="4080" y="3872"/>
                  <a:pt x="4068" y="3862"/>
                  <a:pt x="4058" y="3862"/>
                </a:cubicBezTo>
                <a:close/>
                <a:moveTo>
                  <a:pt x="18647" y="4027"/>
                </a:moveTo>
                <a:cubicBezTo>
                  <a:pt x="18642" y="4026"/>
                  <a:pt x="18636" y="4027"/>
                  <a:pt x="18632" y="4029"/>
                </a:cubicBezTo>
                <a:cubicBezTo>
                  <a:pt x="18625" y="4029"/>
                  <a:pt x="18618" y="4030"/>
                  <a:pt x="18614" y="4038"/>
                </a:cubicBezTo>
                <a:cubicBezTo>
                  <a:pt x="18610" y="4044"/>
                  <a:pt x="18612" y="4063"/>
                  <a:pt x="18618" y="4063"/>
                </a:cubicBezTo>
                <a:cubicBezTo>
                  <a:pt x="18604" y="4087"/>
                  <a:pt x="18624" y="4128"/>
                  <a:pt x="18612" y="4149"/>
                </a:cubicBezTo>
                <a:cubicBezTo>
                  <a:pt x="18610" y="4152"/>
                  <a:pt x="18605" y="4156"/>
                  <a:pt x="18605" y="4159"/>
                </a:cubicBezTo>
                <a:cubicBezTo>
                  <a:pt x="18602" y="4165"/>
                  <a:pt x="18610" y="4172"/>
                  <a:pt x="18612" y="4175"/>
                </a:cubicBezTo>
                <a:cubicBezTo>
                  <a:pt x="18620" y="4190"/>
                  <a:pt x="18618" y="4217"/>
                  <a:pt x="18614" y="4237"/>
                </a:cubicBezTo>
                <a:cubicBezTo>
                  <a:pt x="18602" y="4237"/>
                  <a:pt x="18594" y="4221"/>
                  <a:pt x="18590" y="4206"/>
                </a:cubicBezTo>
                <a:cubicBezTo>
                  <a:pt x="18582" y="4193"/>
                  <a:pt x="18578" y="4175"/>
                  <a:pt x="18571" y="4165"/>
                </a:cubicBezTo>
                <a:cubicBezTo>
                  <a:pt x="18569" y="4162"/>
                  <a:pt x="18569" y="4162"/>
                  <a:pt x="18567" y="4162"/>
                </a:cubicBezTo>
                <a:cubicBezTo>
                  <a:pt x="18565" y="4162"/>
                  <a:pt x="18562" y="4165"/>
                  <a:pt x="18562" y="4165"/>
                </a:cubicBezTo>
                <a:cubicBezTo>
                  <a:pt x="18557" y="4168"/>
                  <a:pt x="18553" y="4156"/>
                  <a:pt x="18557" y="4144"/>
                </a:cubicBezTo>
                <a:cubicBezTo>
                  <a:pt x="18560" y="4138"/>
                  <a:pt x="18565" y="4128"/>
                  <a:pt x="18565" y="4121"/>
                </a:cubicBezTo>
                <a:cubicBezTo>
                  <a:pt x="18558" y="4121"/>
                  <a:pt x="18552" y="4118"/>
                  <a:pt x="18547" y="4115"/>
                </a:cubicBezTo>
                <a:cubicBezTo>
                  <a:pt x="18543" y="4110"/>
                  <a:pt x="18538" y="4100"/>
                  <a:pt x="18541" y="4090"/>
                </a:cubicBezTo>
                <a:cubicBezTo>
                  <a:pt x="18530" y="4093"/>
                  <a:pt x="18520" y="4072"/>
                  <a:pt x="18528" y="4061"/>
                </a:cubicBezTo>
                <a:cubicBezTo>
                  <a:pt x="18517" y="4074"/>
                  <a:pt x="18509" y="4038"/>
                  <a:pt x="18504" y="4031"/>
                </a:cubicBezTo>
                <a:cubicBezTo>
                  <a:pt x="18493" y="4022"/>
                  <a:pt x="18478" y="4028"/>
                  <a:pt x="18469" y="4038"/>
                </a:cubicBezTo>
                <a:cubicBezTo>
                  <a:pt x="18456" y="4059"/>
                  <a:pt x="18456" y="4090"/>
                  <a:pt x="18458" y="4121"/>
                </a:cubicBezTo>
                <a:lnTo>
                  <a:pt x="18458" y="4131"/>
                </a:lnTo>
                <a:lnTo>
                  <a:pt x="18436" y="4096"/>
                </a:lnTo>
                <a:cubicBezTo>
                  <a:pt x="18422" y="4106"/>
                  <a:pt x="18412" y="4124"/>
                  <a:pt x="18407" y="4149"/>
                </a:cubicBezTo>
                <a:cubicBezTo>
                  <a:pt x="18405" y="4158"/>
                  <a:pt x="18405" y="4169"/>
                  <a:pt x="18400" y="4175"/>
                </a:cubicBezTo>
                <a:cubicBezTo>
                  <a:pt x="18395" y="4183"/>
                  <a:pt x="18389" y="4190"/>
                  <a:pt x="18393" y="4196"/>
                </a:cubicBezTo>
                <a:cubicBezTo>
                  <a:pt x="18397" y="4193"/>
                  <a:pt x="18402" y="4201"/>
                  <a:pt x="18400" y="4209"/>
                </a:cubicBezTo>
                <a:cubicBezTo>
                  <a:pt x="18398" y="4216"/>
                  <a:pt x="18391" y="4221"/>
                  <a:pt x="18387" y="4221"/>
                </a:cubicBezTo>
                <a:cubicBezTo>
                  <a:pt x="18383" y="4237"/>
                  <a:pt x="18385" y="4258"/>
                  <a:pt x="18393" y="4271"/>
                </a:cubicBezTo>
                <a:cubicBezTo>
                  <a:pt x="18397" y="4278"/>
                  <a:pt x="18402" y="4281"/>
                  <a:pt x="18405" y="4289"/>
                </a:cubicBezTo>
                <a:cubicBezTo>
                  <a:pt x="18407" y="4299"/>
                  <a:pt x="18405" y="4308"/>
                  <a:pt x="18409" y="4318"/>
                </a:cubicBezTo>
                <a:cubicBezTo>
                  <a:pt x="18413" y="4326"/>
                  <a:pt x="18420" y="4333"/>
                  <a:pt x="18418" y="4343"/>
                </a:cubicBezTo>
                <a:cubicBezTo>
                  <a:pt x="18418" y="4346"/>
                  <a:pt x="18415" y="4349"/>
                  <a:pt x="18413" y="4349"/>
                </a:cubicBezTo>
                <a:cubicBezTo>
                  <a:pt x="18402" y="4361"/>
                  <a:pt x="18389" y="4368"/>
                  <a:pt x="18378" y="4368"/>
                </a:cubicBezTo>
                <a:cubicBezTo>
                  <a:pt x="18375" y="4374"/>
                  <a:pt x="18377" y="4380"/>
                  <a:pt x="18379" y="4383"/>
                </a:cubicBezTo>
                <a:cubicBezTo>
                  <a:pt x="18383" y="4386"/>
                  <a:pt x="18387" y="4390"/>
                  <a:pt x="18389" y="4398"/>
                </a:cubicBezTo>
                <a:cubicBezTo>
                  <a:pt x="18393" y="4408"/>
                  <a:pt x="18391" y="4421"/>
                  <a:pt x="18393" y="4433"/>
                </a:cubicBezTo>
                <a:cubicBezTo>
                  <a:pt x="18395" y="4439"/>
                  <a:pt x="18398" y="4442"/>
                  <a:pt x="18400" y="4448"/>
                </a:cubicBezTo>
                <a:cubicBezTo>
                  <a:pt x="18416" y="4476"/>
                  <a:pt x="18427" y="4507"/>
                  <a:pt x="18436" y="4538"/>
                </a:cubicBezTo>
                <a:cubicBezTo>
                  <a:pt x="18438" y="4545"/>
                  <a:pt x="18438" y="4551"/>
                  <a:pt x="18442" y="4555"/>
                </a:cubicBezTo>
                <a:cubicBezTo>
                  <a:pt x="18449" y="4569"/>
                  <a:pt x="18463" y="4568"/>
                  <a:pt x="18474" y="4565"/>
                </a:cubicBezTo>
                <a:cubicBezTo>
                  <a:pt x="18486" y="4560"/>
                  <a:pt x="18496" y="4558"/>
                  <a:pt x="18504" y="4561"/>
                </a:cubicBezTo>
                <a:cubicBezTo>
                  <a:pt x="18509" y="4564"/>
                  <a:pt x="18511" y="4569"/>
                  <a:pt x="18515" y="4569"/>
                </a:cubicBezTo>
                <a:cubicBezTo>
                  <a:pt x="18525" y="4572"/>
                  <a:pt x="18538" y="4565"/>
                  <a:pt x="18547" y="4573"/>
                </a:cubicBezTo>
                <a:cubicBezTo>
                  <a:pt x="18549" y="4555"/>
                  <a:pt x="18563" y="4548"/>
                  <a:pt x="18574" y="4548"/>
                </a:cubicBezTo>
                <a:cubicBezTo>
                  <a:pt x="18585" y="4548"/>
                  <a:pt x="18596" y="4554"/>
                  <a:pt x="18605" y="4544"/>
                </a:cubicBezTo>
                <a:cubicBezTo>
                  <a:pt x="18612" y="4538"/>
                  <a:pt x="18616" y="4523"/>
                  <a:pt x="18622" y="4523"/>
                </a:cubicBezTo>
                <a:lnTo>
                  <a:pt x="18636" y="4523"/>
                </a:lnTo>
                <a:cubicBezTo>
                  <a:pt x="18645" y="4520"/>
                  <a:pt x="18649" y="4504"/>
                  <a:pt x="18658" y="4504"/>
                </a:cubicBezTo>
                <a:cubicBezTo>
                  <a:pt x="18662" y="4504"/>
                  <a:pt x="18667" y="4507"/>
                  <a:pt x="18669" y="4511"/>
                </a:cubicBezTo>
                <a:cubicBezTo>
                  <a:pt x="18681" y="4524"/>
                  <a:pt x="18689" y="4542"/>
                  <a:pt x="18697" y="4558"/>
                </a:cubicBezTo>
                <a:cubicBezTo>
                  <a:pt x="18701" y="4561"/>
                  <a:pt x="18701" y="4569"/>
                  <a:pt x="18705" y="4569"/>
                </a:cubicBezTo>
                <a:lnTo>
                  <a:pt x="18711" y="4569"/>
                </a:lnTo>
                <a:cubicBezTo>
                  <a:pt x="18725" y="4564"/>
                  <a:pt x="18738" y="4548"/>
                  <a:pt x="18740" y="4527"/>
                </a:cubicBezTo>
                <a:cubicBezTo>
                  <a:pt x="18754" y="4532"/>
                  <a:pt x="18767" y="4532"/>
                  <a:pt x="18783" y="4535"/>
                </a:cubicBezTo>
                <a:cubicBezTo>
                  <a:pt x="18778" y="4530"/>
                  <a:pt x="18776" y="4521"/>
                  <a:pt x="18778" y="4514"/>
                </a:cubicBezTo>
                <a:lnTo>
                  <a:pt x="18784" y="4492"/>
                </a:lnTo>
                <a:cubicBezTo>
                  <a:pt x="18789" y="4486"/>
                  <a:pt x="18794" y="4480"/>
                  <a:pt x="18796" y="4470"/>
                </a:cubicBezTo>
                <a:cubicBezTo>
                  <a:pt x="18798" y="4467"/>
                  <a:pt x="18798" y="4463"/>
                  <a:pt x="18800" y="4463"/>
                </a:cubicBezTo>
                <a:cubicBezTo>
                  <a:pt x="18805" y="4458"/>
                  <a:pt x="18811" y="4458"/>
                  <a:pt x="18817" y="4458"/>
                </a:cubicBezTo>
                <a:cubicBezTo>
                  <a:pt x="18831" y="4455"/>
                  <a:pt x="18843" y="4432"/>
                  <a:pt x="18851" y="4408"/>
                </a:cubicBezTo>
                <a:cubicBezTo>
                  <a:pt x="18845" y="4401"/>
                  <a:pt x="18841" y="4390"/>
                  <a:pt x="18837" y="4380"/>
                </a:cubicBezTo>
                <a:cubicBezTo>
                  <a:pt x="18834" y="4371"/>
                  <a:pt x="18833" y="4357"/>
                  <a:pt x="18839" y="4349"/>
                </a:cubicBezTo>
                <a:cubicBezTo>
                  <a:pt x="18843" y="4346"/>
                  <a:pt x="18847" y="4342"/>
                  <a:pt x="18849" y="4339"/>
                </a:cubicBezTo>
                <a:cubicBezTo>
                  <a:pt x="18854" y="4336"/>
                  <a:pt x="18853" y="4327"/>
                  <a:pt x="18851" y="4324"/>
                </a:cubicBezTo>
                <a:cubicBezTo>
                  <a:pt x="18849" y="4324"/>
                  <a:pt x="18847" y="4323"/>
                  <a:pt x="18847" y="4318"/>
                </a:cubicBezTo>
                <a:cubicBezTo>
                  <a:pt x="18841" y="4315"/>
                  <a:pt x="18843" y="4296"/>
                  <a:pt x="18851" y="4293"/>
                </a:cubicBezTo>
                <a:cubicBezTo>
                  <a:pt x="18861" y="4289"/>
                  <a:pt x="18867" y="4295"/>
                  <a:pt x="18874" y="4295"/>
                </a:cubicBezTo>
                <a:cubicBezTo>
                  <a:pt x="18883" y="4299"/>
                  <a:pt x="18892" y="4292"/>
                  <a:pt x="18892" y="4281"/>
                </a:cubicBezTo>
                <a:cubicBezTo>
                  <a:pt x="18892" y="4277"/>
                  <a:pt x="18892" y="4275"/>
                  <a:pt x="18890" y="4271"/>
                </a:cubicBezTo>
                <a:cubicBezTo>
                  <a:pt x="18888" y="4268"/>
                  <a:pt x="18883" y="4265"/>
                  <a:pt x="18878" y="4261"/>
                </a:cubicBezTo>
                <a:cubicBezTo>
                  <a:pt x="18872" y="4255"/>
                  <a:pt x="18867" y="4244"/>
                  <a:pt x="18863" y="4234"/>
                </a:cubicBezTo>
                <a:cubicBezTo>
                  <a:pt x="18858" y="4221"/>
                  <a:pt x="18853" y="4203"/>
                  <a:pt x="18847" y="4190"/>
                </a:cubicBezTo>
                <a:cubicBezTo>
                  <a:pt x="18843" y="4175"/>
                  <a:pt x="18837" y="4162"/>
                  <a:pt x="18827" y="4165"/>
                </a:cubicBezTo>
                <a:cubicBezTo>
                  <a:pt x="18823" y="4168"/>
                  <a:pt x="18820" y="4172"/>
                  <a:pt x="18818" y="4172"/>
                </a:cubicBezTo>
                <a:cubicBezTo>
                  <a:pt x="18814" y="4175"/>
                  <a:pt x="18811" y="4172"/>
                  <a:pt x="18807" y="4172"/>
                </a:cubicBezTo>
                <a:cubicBezTo>
                  <a:pt x="18794" y="4165"/>
                  <a:pt x="18780" y="4165"/>
                  <a:pt x="18767" y="4165"/>
                </a:cubicBezTo>
                <a:cubicBezTo>
                  <a:pt x="18762" y="4165"/>
                  <a:pt x="18758" y="4166"/>
                  <a:pt x="18754" y="4169"/>
                </a:cubicBezTo>
                <a:cubicBezTo>
                  <a:pt x="18748" y="4175"/>
                  <a:pt x="18742" y="4193"/>
                  <a:pt x="18734" y="4190"/>
                </a:cubicBezTo>
                <a:cubicBezTo>
                  <a:pt x="18730" y="4190"/>
                  <a:pt x="18727" y="4183"/>
                  <a:pt x="18723" y="4178"/>
                </a:cubicBezTo>
                <a:cubicBezTo>
                  <a:pt x="18716" y="4172"/>
                  <a:pt x="18707" y="4178"/>
                  <a:pt x="18701" y="4172"/>
                </a:cubicBezTo>
                <a:cubicBezTo>
                  <a:pt x="18696" y="4165"/>
                  <a:pt x="18696" y="4156"/>
                  <a:pt x="18696" y="4144"/>
                </a:cubicBezTo>
                <a:cubicBezTo>
                  <a:pt x="18698" y="4128"/>
                  <a:pt x="18701" y="4103"/>
                  <a:pt x="18711" y="4096"/>
                </a:cubicBezTo>
                <a:cubicBezTo>
                  <a:pt x="18693" y="4090"/>
                  <a:pt x="18676" y="4084"/>
                  <a:pt x="18667" y="4060"/>
                </a:cubicBezTo>
                <a:lnTo>
                  <a:pt x="18661" y="4038"/>
                </a:lnTo>
                <a:cubicBezTo>
                  <a:pt x="18657" y="4031"/>
                  <a:pt x="18652" y="4028"/>
                  <a:pt x="18647" y="4027"/>
                </a:cubicBezTo>
                <a:close/>
                <a:moveTo>
                  <a:pt x="3033" y="4104"/>
                </a:moveTo>
                <a:cubicBezTo>
                  <a:pt x="3031" y="4104"/>
                  <a:pt x="3028" y="4104"/>
                  <a:pt x="3028" y="4107"/>
                </a:cubicBezTo>
                <a:cubicBezTo>
                  <a:pt x="3023" y="4111"/>
                  <a:pt x="3023" y="4117"/>
                  <a:pt x="3023" y="4123"/>
                </a:cubicBezTo>
                <a:cubicBezTo>
                  <a:pt x="3026" y="4157"/>
                  <a:pt x="3004" y="4161"/>
                  <a:pt x="2997" y="4195"/>
                </a:cubicBezTo>
                <a:cubicBezTo>
                  <a:pt x="2995" y="4212"/>
                  <a:pt x="2986" y="4228"/>
                  <a:pt x="2974" y="4222"/>
                </a:cubicBezTo>
                <a:cubicBezTo>
                  <a:pt x="2974" y="4246"/>
                  <a:pt x="2962" y="4268"/>
                  <a:pt x="2948" y="4273"/>
                </a:cubicBezTo>
                <a:cubicBezTo>
                  <a:pt x="2946" y="4273"/>
                  <a:pt x="2942" y="4276"/>
                  <a:pt x="2940" y="4276"/>
                </a:cubicBezTo>
                <a:cubicBezTo>
                  <a:pt x="2938" y="4279"/>
                  <a:pt x="2937" y="4283"/>
                  <a:pt x="2935" y="4286"/>
                </a:cubicBezTo>
                <a:cubicBezTo>
                  <a:pt x="2932" y="4299"/>
                  <a:pt x="2932" y="4316"/>
                  <a:pt x="2935" y="4329"/>
                </a:cubicBezTo>
                <a:cubicBezTo>
                  <a:pt x="2943" y="4329"/>
                  <a:pt x="2950" y="4333"/>
                  <a:pt x="2959" y="4333"/>
                </a:cubicBezTo>
                <a:cubicBezTo>
                  <a:pt x="2970" y="4333"/>
                  <a:pt x="2984" y="4336"/>
                  <a:pt x="2995" y="4336"/>
                </a:cubicBezTo>
                <a:cubicBezTo>
                  <a:pt x="3004" y="4336"/>
                  <a:pt x="3015" y="4336"/>
                  <a:pt x="3019" y="4326"/>
                </a:cubicBezTo>
                <a:cubicBezTo>
                  <a:pt x="3021" y="4320"/>
                  <a:pt x="3023" y="4313"/>
                  <a:pt x="3021" y="4305"/>
                </a:cubicBezTo>
                <a:cubicBezTo>
                  <a:pt x="3019" y="4302"/>
                  <a:pt x="3017" y="4299"/>
                  <a:pt x="3015" y="4299"/>
                </a:cubicBezTo>
                <a:cubicBezTo>
                  <a:pt x="3011" y="4292"/>
                  <a:pt x="3013" y="4280"/>
                  <a:pt x="3017" y="4269"/>
                </a:cubicBezTo>
                <a:cubicBezTo>
                  <a:pt x="3021" y="4262"/>
                  <a:pt x="3028" y="4255"/>
                  <a:pt x="3033" y="4246"/>
                </a:cubicBezTo>
                <a:cubicBezTo>
                  <a:pt x="3028" y="4243"/>
                  <a:pt x="3023" y="4234"/>
                  <a:pt x="3023" y="4225"/>
                </a:cubicBezTo>
                <a:cubicBezTo>
                  <a:pt x="3023" y="4212"/>
                  <a:pt x="3031" y="4200"/>
                  <a:pt x="3037" y="4191"/>
                </a:cubicBezTo>
                <a:cubicBezTo>
                  <a:pt x="3044" y="4181"/>
                  <a:pt x="3049" y="4163"/>
                  <a:pt x="3042" y="4157"/>
                </a:cubicBezTo>
                <a:cubicBezTo>
                  <a:pt x="3053" y="4160"/>
                  <a:pt x="3062" y="4141"/>
                  <a:pt x="3059" y="4127"/>
                </a:cubicBezTo>
                <a:cubicBezTo>
                  <a:pt x="3057" y="4111"/>
                  <a:pt x="3043" y="4101"/>
                  <a:pt x="3033" y="4104"/>
                </a:cubicBezTo>
                <a:close/>
                <a:moveTo>
                  <a:pt x="18307" y="4161"/>
                </a:moveTo>
                <a:cubicBezTo>
                  <a:pt x="18287" y="4167"/>
                  <a:pt x="18284" y="4188"/>
                  <a:pt x="18286" y="4215"/>
                </a:cubicBezTo>
                <a:cubicBezTo>
                  <a:pt x="18286" y="4220"/>
                  <a:pt x="18287" y="4220"/>
                  <a:pt x="18289" y="4223"/>
                </a:cubicBezTo>
                <a:lnTo>
                  <a:pt x="18292" y="4223"/>
                </a:lnTo>
                <a:cubicBezTo>
                  <a:pt x="18298" y="4223"/>
                  <a:pt x="18305" y="4240"/>
                  <a:pt x="18301" y="4249"/>
                </a:cubicBezTo>
                <a:cubicBezTo>
                  <a:pt x="18299" y="4261"/>
                  <a:pt x="18289" y="4267"/>
                  <a:pt x="18292" y="4277"/>
                </a:cubicBezTo>
                <a:cubicBezTo>
                  <a:pt x="18292" y="4280"/>
                  <a:pt x="18294" y="4284"/>
                  <a:pt x="18296" y="4287"/>
                </a:cubicBezTo>
                <a:cubicBezTo>
                  <a:pt x="18303" y="4302"/>
                  <a:pt x="18299" y="4318"/>
                  <a:pt x="18294" y="4336"/>
                </a:cubicBezTo>
                <a:cubicBezTo>
                  <a:pt x="18289" y="4349"/>
                  <a:pt x="18282" y="4367"/>
                  <a:pt x="18282" y="4380"/>
                </a:cubicBezTo>
                <a:cubicBezTo>
                  <a:pt x="18282" y="4384"/>
                  <a:pt x="18282" y="4384"/>
                  <a:pt x="18284" y="4387"/>
                </a:cubicBezTo>
                <a:cubicBezTo>
                  <a:pt x="18286" y="4390"/>
                  <a:pt x="18289" y="4390"/>
                  <a:pt x="18289" y="4390"/>
                </a:cubicBezTo>
                <a:cubicBezTo>
                  <a:pt x="18299" y="4393"/>
                  <a:pt x="18311" y="4394"/>
                  <a:pt x="18317" y="4380"/>
                </a:cubicBezTo>
                <a:cubicBezTo>
                  <a:pt x="18319" y="4371"/>
                  <a:pt x="18318" y="4359"/>
                  <a:pt x="18315" y="4349"/>
                </a:cubicBezTo>
                <a:cubicBezTo>
                  <a:pt x="18313" y="4338"/>
                  <a:pt x="18317" y="4326"/>
                  <a:pt x="18323" y="4329"/>
                </a:cubicBezTo>
                <a:cubicBezTo>
                  <a:pt x="18326" y="4329"/>
                  <a:pt x="18326" y="4329"/>
                  <a:pt x="18328" y="4329"/>
                </a:cubicBezTo>
                <a:cubicBezTo>
                  <a:pt x="18330" y="4329"/>
                  <a:pt x="18332" y="4326"/>
                  <a:pt x="18332" y="4321"/>
                </a:cubicBezTo>
                <a:cubicBezTo>
                  <a:pt x="18335" y="4314"/>
                  <a:pt x="18335" y="4305"/>
                  <a:pt x="18335" y="4298"/>
                </a:cubicBezTo>
                <a:cubicBezTo>
                  <a:pt x="18340" y="4298"/>
                  <a:pt x="18342" y="4295"/>
                  <a:pt x="18347" y="4295"/>
                </a:cubicBezTo>
                <a:cubicBezTo>
                  <a:pt x="18347" y="4295"/>
                  <a:pt x="18348" y="4295"/>
                  <a:pt x="18348" y="4292"/>
                </a:cubicBezTo>
                <a:cubicBezTo>
                  <a:pt x="18351" y="4283"/>
                  <a:pt x="18346" y="4280"/>
                  <a:pt x="18342" y="4277"/>
                </a:cubicBezTo>
                <a:cubicBezTo>
                  <a:pt x="18334" y="4270"/>
                  <a:pt x="18330" y="4253"/>
                  <a:pt x="18335" y="4243"/>
                </a:cubicBezTo>
                <a:cubicBezTo>
                  <a:pt x="18338" y="4237"/>
                  <a:pt x="18342" y="4229"/>
                  <a:pt x="18340" y="4223"/>
                </a:cubicBezTo>
                <a:cubicBezTo>
                  <a:pt x="18340" y="4220"/>
                  <a:pt x="18335" y="4215"/>
                  <a:pt x="18335" y="4212"/>
                </a:cubicBezTo>
                <a:cubicBezTo>
                  <a:pt x="18319" y="4189"/>
                  <a:pt x="18340" y="4151"/>
                  <a:pt x="18307" y="4161"/>
                </a:cubicBezTo>
                <a:close/>
                <a:moveTo>
                  <a:pt x="18963" y="4236"/>
                </a:moveTo>
                <a:cubicBezTo>
                  <a:pt x="18952" y="4235"/>
                  <a:pt x="18939" y="4238"/>
                  <a:pt x="18936" y="4246"/>
                </a:cubicBezTo>
                <a:cubicBezTo>
                  <a:pt x="18930" y="4264"/>
                  <a:pt x="18940" y="4273"/>
                  <a:pt x="18940" y="4288"/>
                </a:cubicBezTo>
                <a:cubicBezTo>
                  <a:pt x="18952" y="4301"/>
                  <a:pt x="18939" y="4308"/>
                  <a:pt x="18939" y="4317"/>
                </a:cubicBezTo>
                <a:cubicBezTo>
                  <a:pt x="18937" y="4335"/>
                  <a:pt x="18950" y="4351"/>
                  <a:pt x="18945" y="4372"/>
                </a:cubicBezTo>
                <a:cubicBezTo>
                  <a:pt x="18942" y="4379"/>
                  <a:pt x="18940" y="4381"/>
                  <a:pt x="18940" y="4388"/>
                </a:cubicBezTo>
                <a:cubicBezTo>
                  <a:pt x="18940" y="4393"/>
                  <a:pt x="18943" y="4399"/>
                  <a:pt x="18943" y="4402"/>
                </a:cubicBezTo>
                <a:cubicBezTo>
                  <a:pt x="18945" y="4409"/>
                  <a:pt x="18950" y="4415"/>
                  <a:pt x="18952" y="4422"/>
                </a:cubicBezTo>
                <a:cubicBezTo>
                  <a:pt x="18954" y="4427"/>
                  <a:pt x="18954" y="4430"/>
                  <a:pt x="18957" y="4430"/>
                </a:cubicBezTo>
                <a:cubicBezTo>
                  <a:pt x="18959" y="4430"/>
                  <a:pt x="18959" y="4426"/>
                  <a:pt x="18961" y="4426"/>
                </a:cubicBezTo>
                <a:cubicBezTo>
                  <a:pt x="18965" y="4426"/>
                  <a:pt x="18967" y="4433"/>
                  <a:pt x="18970" y="4436"/>
                </a:cubicBezTo>
                <a:cubicBezTo>
                  <a:pt x="18973" y="4440"/>
                  <a:pt x="18977" y="4436"/>
                  <a:pt x="18979" y="4436"/>
                </a:cubicBezTo>
                <a:cubicBezTo>
                  <a:pt x="18988" y="4436"/>
                  <a:pt x="18989" y="4453"/>
                  <a:pt x="18995" y="4464"/>
                </a:cubicBezTo>
                <a:cubicBezTo>
                  <a:pt x="18997" y="4467"/>
                  <a:pt x="19001" y="4470"/>
                  <a:pt x="19004" y="4470"/>
                </a:cubicBezTo>
                <a:cubicBezTo>
                  <a:pt x="19014" y="4477"/>
                  <a:pt x="19026" y="4489"/>
                  <a:pt x="19032" y="4507"/>
                </a:cubicBezTo>
                <a:cubicBezTo>
                  <a:pt x="19034" y="4513"/>
                  <a:pt x="19039" y="4519"/>
                  <a:pt x="19043" y="4523"/>
                </a:cubicBezTo>
                <a:cubicBezTo>
                  <a:pt x="19048" y="4527"/>
                  <a:pt x="19052" y="4528"/>
                  <a:pt x="19057" y="4532"/>
                </a:cubicBezTo>
                <a:cubicBezTo>
                  <a:pt x="19059" y="4535"/>
                  <a:pt x="19058" y="4541"/>
                  <a:pt x="19064" y="4541"/>
                </a:cubicBezTo>
                <a:cubicBezTo>
                  <a:pt x="19070" y="4547"/>
                  <a:pt x="19074" y="4532"/>
                  <a:pt x="19083" y="4532"/>
                </a:cubicBezTo>
                <a:cubicBezTo>
                  <a:pt x="19090" y="4532"/>
                  <a:pt x="19095" y="4541"/>
                  <a:pt x="19099" y="4544"/>
                </a:cubicBezTo>
                <a:cubicBezTo>
                  <a:pt x="19105" y="4548"/>
                  <a:pt x="19115" y="4544"/>
                  <a:pt x="19121" y="4551"/>
                </a:cubicBezTo>
                <a:cubicBezTo>
                  <a:pt x="19124" y="4554"/>
                  <a:pt x="19125" y="4557"/>
                  <a:pt x="19127" y="4560"/>
                </a:cubicBezTo>
                <a:cubicBezTo>
                  <a:pt x="19133" y="4565"/>
                  <a:pt x="19139" y="4560"/>
                  <a:pt x="19144" y="4554"/>
                </a:cubicBezTo>
                <a:cubicBezTo>
                  <a:pt x="19148" y="4547"/>
                  <a:pt x="19153" y="4544"/>
                  <a:pt x="19157" y="4541"/>
                </a:cubicBezTo>
                <a:cubicBezTo>
                  <a:pt x="19170" y="4534"/>
                  <a:pt x="19184" y="4560"/>
                  <a:pt x="19197" y="4560"/>
                </a:cubicBezTo>
                <a:cubicBezTo>
                  <a:pt x="19192" y="4554"/>
                  <a:pt x="19188" y="4544"/>
                  <a:pt x="19186" y="4534"/>
                </a:cubicBezTo>
                <a:cubicBezTo>
                  <a:pt x="19202" y="4523"/>
                  <a:pt x="19217" y="4514"/>
                  <a:pt x="19230" y="4498"/>
                </a:cubicBezTo>
                <a:cubicBezTo>
                  <a:pt x="19226" y="4494"/>
                  <a:pt x="19222" y="4490"/>
                  <a:pt x="19219" y="4487"/>
                </a:cubicBezTo>
                <a:cubicBezTo>
                  <a:pt x="19217" y="4483"/>
                  <a:pt x="19215" y="4473"/>
                  <a:pt x="19217" y="4467"/>
                </a:cubicBezTo>
                <a:cubicBezTo>
                  <a:pt x="19219" y="4460"/>
                  <a:pt x="19226" y="4456"/>
                  <a:pt x="19230" y="4456"/>
                </a:cubicBezTo>
                <a:cubicBezTo>
                  <a:pt x="19235" y="4456"/>
                  <a:pt x="19242" y="4446"/>
                  <a:pt x="19239" y="4439"/>
                </a:cubicBezTo>
                <a:cubicBezTo>
                  <a:pt x="19237" y="4436"/>
                  <a:pt x="19235" y="4433"/>
                  <a:pt x="19233" y="4433"/>
                </a:cubicBezTo>
                <a:cubicBezTo>
                  <a:pt x="19213" y="4421"/>
                  <a:pt x="19190" y="4415"/>
                  <a:pt x="19174" y="4396"/>
                </a:cubicBezTo>
                <a:cubicBezTo>
                  <a:pt x="19172" y="4393"/>
                  <a:pt x="19168" y="4385"/>
                  <a:pt x="19164" y="4381"/>
                </a:cubicBezTo>
                <a:cubicBezTo>
                  <a:pt x="19160" y="4378"/>
                  <a:pt x="19155" y="4378"/>
                  <a:pt x="19150" y="4381"/>
                </a:cubicBezTo>
                <a:cubicBezTo>
                  <a:pt x="19148" y="4385"/>
                  <a:pt x="19148" y="4388"/>
                  <a:pt x="19146" y="4388"/>
                </a:cubicBezTo>
                <a:cubicBezTo>
                  <a:pt x="19144" y="4393"/>
                  <a:pt x="19139" y="4388"/>
                  <a:pt x="19135" y="4385"/>
                </a:cubicBezTo>
                <a:cubicBezTo>
                  <a:pt x="19128" y="4382"/>
                  <a:pt x="19121" y="4378"/>
                  <a:pt x="19113" y="4375"/>
                </a:cubicBezTo>
                <a:cubicBezTo>
                  <a:pt x="19108" y="4375"/>
                  <a:pt x="19101" y="4375"/>
                  <a:pt x="19099" y="4381"/>
                </a:cubicBezTo>
                <a:cubicBezTo>
                  <a:pt x="19097" y="4388"/>
                  <a:pt x="19097" y="4399"/>
                  <a:pt x="19101" y="4399"/>
                </a:cubicBezTo>
                <a:cubicBezTo>
                  <a:pt x="19097" y="4402"/>
                  <a:pt x="19090" y="4406"/>
                  <a:pt x="19083" y="4406"/>
                </a:cubicBezTo>
                <a:cubicBezTo>
                  <a:pt x="19079" y="4406"/>
                  <a:pt x="19075" y="4402"/>
                  <a:pt x="19070" y="4399"/>
                </a:cubicBezTo>
                <a:cubicBezTo>
                  <a:pt x="19068" y="4392"/>
                  <a:pt x="19066" y="4385"/>
                  <a:pt x="19070" y="4379"/>
                </a:cubicBezTo>
                <a:cubicBezTo>
                  <a:pt x="19072" y="4375"/>
                  <a:pt x="19076" y="4375"/>
                  <a:pt x="19079" y="4369"/>
                </a:cubicBezTo>
                <a:cubicBezTo>
                  <a:pt x="19086" y="4359"/>
                  <a:pt x="19073" y="4338"/>
                  <a:pt x="19077" y="4328"/>
                </a:cubicBezTo>
                <a:cubicBezTo>
                  <a:pt x="19079" y="4325"/>
                  <a:pt x="19084" y="4325"/>
                  <a:pt x="19088" y="4325"/>
                </a:cubicBezTo>
                <a:cubicBezTo>
                  <a:pt x="19093" y="4325"/>
                  <a:pt x="19097" y="4322"/>
                  <a:pt x="19097" y="4314"/>
                </a:cubicBezTo>
                <a:cubicBezTo>
                  <a:pt x="19097" y="4310"/>
                  <a:pt x="19094" y="4308"/>
                  <a:pt x="19092" y="4304"/>
                </a:cubicBezTo>
                <a:cubicBezTo>
                  <a:pt x="19081" y="4295"/>
                  <a:pt x="19068" y="4294"/>
                  <a:pt x="19054" y="4294"/>
                </a:cubicBezTo>
                <a:cubicBezTo>
                  <a:pt x="19052" y="4294"/>
                  <a:pt x="19048" y="4295"/>
                  <a:pt x="19046" y="4298"/>
                </a:cubicBezTo>
                <a:cubicBezTo>
                  <a:pt x="19044" y="4301"/>
                  <a:pt x="19041" y="4304"/>
                  <a:pt x="19043" y="4311"/>
                </a:cubicBezTo>
                <a:cubicBezTo>
                  <a:pt x="19034" y="4304"/>
                  <a:pt x="19024" y="4311"/>
                  <a:pt x="19021" y="4325"/>
                </a:cubicBezTo>
                <a:cubicBezTo>
                  <a:pt x="19021" y="4329"/>
                  <a:pt x="19021" y="4335"/>
                  <a:pt x="19019" y="4338"/>
                </a:cubicBezTo>
                <a:cubicBezTo>
                  <a:pt x="19017" y="4356"/>
                  <a:pt x="19003" y="4359"/>
                  <a:pt x="18992" y="4356"/>
                </a:cubicBezTo>
                <a:cubicBezTo>
                  <a:pt x="18990" y="4356"/>
                  <a:pt x="18985" y="4351"/>
                  <a:pt x="18983" y="4347"/>
                </a:cubicBezTo>
                <a:cubicBezTo>
                  <a:pt x="18981" y="4344"/>
                  <a:pt x="18981" y="4338"/>
                  <a:pt x="18981" y="4335"/>
                </a:cubicBezTo>
                <a:cubicBezTo>
                  <a:pt x="18983" y="4331"/>
                  <a:pt x="18985" y="4331"/>
                  <a:pt x="18985" y="4328"/>
                </a:cubicBezTo>
                <a:cubicBezTo>
                  <a:pt x="18987" y="4325"/>
                  <a:pt x="18985" y="4314"/>
                  <a:pt x="18981" y="4311"/>
                </a:cubicBezTo>
                <a:cubicBezTo>
                  <a:pt x="18977" y="4308"/>
                  <a:pt x="18975" y="4307"/>
                  <a:pt x="18970" y="4301"/>
                </a:cubicBezTo>
                <a:cubicBezTo>
                  <a:pt x="18965" y="4294"/>
                  <a:pt x="18965" y="4283"/>
                  <a:pt x="18967" y="4277"/>
                </a:cubicBezTo>
                <a:cubicBezTo>
                  <a:pt x="18969" y="4270"/>
                  <a:pt x="18975" y="4264"/>
                  <a:pt x="18979" y="4258"/>
                </a:cubicBezTo>
                <a:cubicBezTo>
                  <a:pt x="18981" y="4254"/>
                  <a:pt x="18983" y="4254"/>
                  <a:pt x="18983" y="4249"/>
                </a:cubicBezTo>
                <a:cubicBezTo>
                  <a:pt x="18984" y="4241"/>
                  <a:pt x="18974" y="4237"/>
                  <a:pt x="18963" y="4236"/>
                </a:cubicBezTo>
                <a:close/>
                <a:moveTo>
                  <a:pt x="4430" y="4299"/>
                </a:moveTo>
                <a:cubicBezTo>
                  <a:pt x="4424" y="4297"/>
                  <a:pt x="4417" y="4298"/>
                  <a:pt x="4411" y="4301"/>
                </a:cubicBezTo>
                <a:cubicBezTo>
                  <a:pt x="4406" y="4304"/>
                  <a:pt x="4404" y="4307"/>
                  <a:pt x="4400" y="4307"/>
                </a:cubicBezTo>
                <a:cubicBezTo>
                  <a:pt x="4374" y="4304"/>
                  <a:pt x="4349" y="4316"/>
                  <a:pt x="4323" y="4338"/>
                </a:cubicBezTo>
                <a:cubicBezTo>
                  <a:pt x="4321" y="4342"/>
                  <a:pt x="4316" y="4346"/>
                  <a:pt x="4316" y="4349"/>
                </a:cubicBezTo>
                <a:cubicBezTo>
                  <a:pt x="4316" y="4353"/>
                  <a:pt x="4316" y="4353"/>
                  <a:pt x="4316" y="4357"/>
                </a:cubicBezTo>
                <a:cubicBezTo>
                  <a:pt x="4316" y="4363"/>
                  <a:pt x="4316" y="4372"/>
                  <a:pt x="4311" y="4380"/>
                </a:cubicBezTo>
                <a:cubicBezTo>
                  <a:pt x="4307" y="4384"/>
                  <a:pt x="4303" y="4387"/>
                  <a:pt x="4301" y="4393"/>
                </a:cubicBezTo>
                <a:cubicBezTo>
                  <a:pt x="4293" y="4406"/>
                  <a:pt x="4296" y="4427"/>
                  <a:pt x="4305" y="4437"/>
                </a:cubicBezTo>
                <a:cubicBezTo>
                  <a:pt x="4311" y="4447"/>
                  <a:pt x="4323" y="4455"/>
                  <a:pt x="4333" y="4458"/>
                </a:cubicBezTo>
                <a:cubicBezTo>
                  <a:pt x="4325" y="4458"/>
                  <a:pt x="4319" y="4479"/>
                  <a:pt x="4321" y="4493"/>
                </a:cubicBezTo>
                <a:cubicBezTo>
                  <a:pt x="4321" y="4509"/>
                  <a:pt x="4325" y="4524"/>
                  <a:pt x="4319" y="4537"/>
                </a:cubicBezTo>
                <a:cubicBezTo>
                  <a:pt x="4313" y="4544"/>
                  <a:pt x="4303" y="4555"/>
                  <a:pt x="4307" y="4565"/>
                </a:cubicBezTo>
                <a:cubicBezTo>
                  <a:pt x="4309" y="4568"/>
                  <a:pt x="4309" y="4568"/>
                  <a:pt x="4311" y="4571"/>
                </a:cubicBezTo>
                <a:cubicBezTo>
                  <a:pt x="4329" y="4595"/>
                  <a:pt x="4351" y="4612"/>
                  <a:pt x="4373" y="4621"/>
                </a:cubicBezTo>
                <a:cubicBezTo>
                  <a:pt x="4369" y="4636"/>
                  <a:pt x="4376" y="4652"/>
                  <a:pt x="4382" y="4666"/>
                </a:cubicBezTo>
                <a:cubicBezTo>
                  <a:pt x="4390" y="4676"/>
                  <a:pt x="4400" y="4687"/>
                  <a:pt x="4410" y="4695"/>
                </a:cubicBezTo>
                <a:cubicBezTo>
                  <a:pt x="4416" y="4674"/>
                  <a:pt x="4431" y="4666"/>
                  <a:pt x="4444" y="4666"/>
                </a:cubicBezTo>
                <a:cubicBezTo>
                  <a:pt x="4460" y="4666"/>
                  <a:pt x="4475" y="4667"/>
                  <a:pt x="4486" y="4655"/>
                </a:cubicBezTo>
                <a:cubicBezTo>
                  <a:pt x="4495" y="4642"/>
                  <a:pt x="4497" y="4621"/>
                  <a:pt x="4493" y="4605"/>
                </a:cubicBezTo>
                <a:cubicBezTo>
                  <a:pt x="4491" y="4589"/>
                  <a:pt x="4482" y="4571"/>
                  <a:pt x="4489" y="4558"/>
                </a:cubicBezTo>
                <a:cubicBezTo>
                  <a:pt x="4491" y="4555"/>
                  <a:pt x="4491" y="4555"/>
                  <a:pt x="4493" y="4550"/>
                </a:cubicBezTo>
                <a:cubicBezTo>
                  <a:pt x="4495" y="4547"/>
                  <a:pt x="4495" y="4540"/>
                  <a:pt x="4495" y="4537"/>
                </a:cubicBezTo>
                <a:cubicBezTo>
                  <a:pt x="4498" y="4509"/>
                  <a:pt x="4497" y="4486"/>
                  <a:pt x="4497" y="4462"/>
                </a:cubicBezTo>
                <a:cubicBezTo>
                  <a:pt x="4497" y="4447"/>
                  <a:pt x="4498" y="4438"/>
                  <a:pt x="4495" y="4428"/>
                </a:cubicBezTo>
                <a:cubicBezTo>
                  <a:pt x="4491" y="4422"/>
                  <a:pt x="4484" y="4409"/>
                  <a:pt x="4478" y="4414"/>
                </a:cubicBezTo>
                <a:cubicBezTo>
                  <a:pt x="4478" y="4393"/>
                  <a:pt x="4462" y="4376"/>
                  <a:pt x="4447" y="4369"/>
                </a:cubicBezTo>
                <a:cubicBezTo>
                  <a:pt x="4454" y="4353"/>
                  <a:pt x="4454" y="4328"/>
                  <a:pt x="4444" y="4315"/>
                </a:cubicBezTo>
                <a:cubicBezTo>
                  <a:pt x="4441" y="4306"/>
                  <a:pt x="4436" y="4301"/>
                  <a:pt x="4430" y="4299"/>
                </a:cubicBezTo>
                <a:close/>
                <a:moveTo>
                  <a:pt x="9039" y="4348"/>
                </a:moveTo>
                <a:cubicBezTo>
                  <a:pt x="9034" y="4350"/>
                  <a:pt x="9030" y="4355"/>
                  <a:pt x="9027" y="4361"/>
                </a:cubicBezTo>
                <a:cubicBezTo>
                  <a:pt x="9014" y="4396"/>
                  <a:pt x="8969" y="4433"/>
                  <a:pt x="8993" y="4486"/>
                </a:cubicBezTo>
                <a:cubicBezTo>
                  <a:pt x="8997" y="4492"/>
                  <a:pt x="9002" y="4496"/>
                  <a:pt x="9006" y="4502"/>
                </a:cubicBezTo>
                <a:cubicBezTo>
                  <a:pt x="9011" y="4509"/>
                  <a:pt x="9012" y="4520"/>
                  <a:pt x="9008" y="4527"/>
                </a:cubicBezTo>
                <a:cubicBezTo>
                  <a:pt x="9005" y="4530"/>
                  <a:pt x="8999" y="4534"/>
                  <a:pt x="9001" y="4537"/>
                </a:cubicBezTo>
                <a:cubicBezTo>
                  <a:pt x="9001" y="4540"/>
                  <a:pt x="9002" y="4540"/>
                  <a:pt x="9004" y="4540"/>
                </a:cubicBezTo>
                <a:cubicBezTo>
                  <a:pt x="9013" y="4558"/>
                  <a:pt x="9030" y="4553"/>
                  <a:pt x="9042" y="4544"/>
                </a:cubicBezTo>
                <a:cubicBezTo>
                  <a:pt x="9053" y="4532"/>
                  <a:pt x="9069" y="4527"/>
                  <a:pt x="9083" y="4533"/>
                </a:cubicBezTo>
                <a:cubicBezTo>
                  <a:pt x="9087" y="4537"/>
                  <a:pt x="9089" y="4540"/>
                  <a:pt x="9093" y="4540"/>
                </a:cubicBezTo>
                <a:cubicBezTo>
                  <a:pt x="9100" y="4540"/>
                  <a:pt x="9103" y="4530"/>
                  <a:pt x="9105" y="4521"/>
                </a:cubicBezTo>
                <a:cubicBezTo>
                  <a:pt x="9107" y="4512"/>
                  <a:pt x="9107" y="4505"/>
                  <a:pt x="9105" y="4499"/>
                </a:cubicBezTo>
                <a:cubicBezTo>
                  <a:pt x="9103" y="4495"/>
                  <a:pt x="9100" y="4495"/>
                  <a:pt x="9096" y="4492"/>
                </a:cubicBezTo>
                <a:cubicBezTo>
                  <a:pt x="9085" y="4486"/>
                  <a:pt x="9085" y="4461"/>
                  <a:pt x="9087" y="4440"/>
                </a:cubicBezTo>
                <a:cubicBezTo>
                  <a:pt x="9078" y="4447"/>
                  <a:pt x="9065" y="4434"/>
                  <a:pt x="9065" y="4417"/>
                </a:cubicBezTo>
                <a:cubicBezTo>
                  <a:pt x="9065" y="4409"/>
                  <a:pt x="9067" y="4402"/>
                  <a:pt x="9069" y="4395"/>
                </a:cubicBezTo>
                <a:cubicBezTo>
                  <a:pt x="9071" y="4379"/>
                  <a:pt x="9067" y="4361"/>
                  <a:pt x="9055" y="4351"/>
                </a:cubicBezTo>
                <a:cubicBezTo>
                  <a:pt x="9050" y="4348"/>
                  <a:pt x="9044" y="4347"/>
                  <a:pt x="9039" y="4348"/>
                </a:cubicBezTo>
                <a:close/>
                <a:moveTo>
                  <a:pt x="3865" y="4361"/>
                </a:moveTo>
                <a:cubicBezTo>
                  <a:pt x="3853" y="4358"/>
                  <a:pt x="3840" y="4361"/>
                  <a:pt x="3833" y="4371"/>
                </a:cubicBezTo>
                <a:cubicBezTo>
                  <a:pt x="3815" y="4393"/>
                  <a:pt x="3837" y="4424"/>
                  <a:pt x="3831" y="4447"/>
                </a:cubicBezTo>
                <a:cubicBezTo>
                  <a:pt x="3829" y="4459"/>
                  <a:pt x="3823" y="4467"/>
                  <a:pt x="3821" y="4478"/>
                </a:cubicBezTo>
                <a:cubicBezTo>
                  <a:pt x="3817" y="4488"/>
                  <a:pt x="3813" y="4503"/>
                  <a:pt x="3817" y="4510"/>
                </a:cubicBezTo>
                <a:cubicBezTo>
                  <a:pt x="3822" y="4519"/>
                  <a:pt x="3833" y="4519"/>
                  <a:pt x="3842" y="4524"/>
                </a:cubicBezTo>
                <a:cubicBezTo>
                  <a:pt x="3850" y="4524"/>
                  <a:pt x="3861" y="4537"/>
                  <a:pt x="3859" y="4547"/>
                </a:cubicBezTo>
                <a:cubicBezTo>
                  <a:pt x="3870" y="4541"/>
                  <a:pt x="3883" y="4551"/>
                  <a:pt x="3890" y="4538"/>
                </a:cubicBezTo>
                <a:cubicBezTo>
                  <a:pt x="3897" y="4520"/>
                  <a:pt x="3883" y="4500"/>
                  <a:pt x="3890" y="4482"/>
                </a:cubicBezTo>
                <a:cubicBezTo>
                  <a:pt x="3892" y="4476"/>
                  <a:pt x="3899" y="4472"/>
                  <a:pt x="3903" y="4466"/>
                </a:cubicBezTo>
                <a:cubicBezTo>
                  <a:pt x="3907" y="4459"/>
                  <a:pt x="3910" y="4447"/>
                  <a:pt x="3905" y="4444"/>
                </a:cubicBezTo>
                <a:cubicBezTo>
                  <a:pt x="3898" y="4447"/>
                  <a:pt x="3892" y="4434"/>
                  <a:pt x="3890" y="4424"/>
                </a:cubicBezTo>
                <a:cubicBezTo>
                  <a:pt x="3888" y="4413"/>
                  <a:pt x="3890" y="4399"/>
                  <a:pt x="3888" y="4390"/>
                </a:cubicBezTo>
                <a:cubicBezTo>
                  <a:pt x="3886" y="4374"/>
                  <a:pt x="3876" y="4364"/>
                  <a:pt x="3865" y="4361"/>
                </a:cubicBezTo>
                <a:close/>
                <a:moveTo>
                  <a:pt x="2747" y="4703"/>
                </a:moveTo>
                <a:cubicBezTo>
                  <a:pt x="2735" y="4722"/>
                  <a:pt x="2714" y="4731"/>
                  <a:pt x="2696" y="4719"/>
                </a:cubicBezTo>
                <a:cubicBezTo>
                  <a:pt x="2668" y="4734"/>
                  <a:pt x="2601" y="4731"/>
                  <a:pt x="2616" y="4788"/>
                </a:cubicBezTo>
                <a:cubicBezTo>
                  <a:pt x="2623" y="4809"/>
                  <a:pt x="2645" y="4812"/>
                  <a:pt x="2651" y="4833"/>
                </a:cubicBezTo>
                <a:cubicBezTo>
                  <a:pt x="2658" y="4859"/>
                  <a:pt x="2651" y="4887"/>
                  <a:pt x="2651" y="4915"/>
                </a:cubicBezTo>
                <a:cubicBezTo>
                  <a:pt x="2651" y="4942"/>
                  <a:pt x="2670" y="4976"/>
                  <a:pt x="2682" y="4958"/>
                </a:cubicBezTo>
                <a:cubicBezTo>
                  <a:pt x="2676" y="4989"/>
                  <a:pt x="2672" y="5020"/>
                  <a:pt x="2665" y="5051"/>
                </a:cubicBezTo>
                <a:cubicBezTo>
                  <a:pt x="2656" y="5048"/>
                  <a:pt x="2645" y="5042"/>
                  <a:pt x="2638" y="5034"/>
                </a:cubicBezTo>
                <a:cubicBezTo>
                  <a:pt x="2640" y="5064"/>
                  <a:pt x="2640" y="5095"/>
                  <a:pt x="2643" y="5122"/>
                </a:cubicBezTo>
                <a:cubicBezTo>
                  <a:pt x="2643" y="5132"/>
                  <a:pt x="2643" y="5147"/>
                  <a:pt x="2638" y="5157"/>
                </a:cubicBezTo>
                <a:cubicBezTo>
                  <a:pt x="2635" y="5164"/>
                  <a:pt x="2630" y="5165"/>
                  <a:pt x="2625" y="5164"/>
                </a:cubicBezTo>
                <a:cubicBezTo>
                  <a:pt x="2633" y="5175"/>
                  <a:pt x="2640" y="5186"/>
                  <a:pt x="2650" y="5198"/>
                </a:cubicBezTo>
                <a:cubicBezTo>
                  <a:pt x="2623" y="5198"/>
                  <a:pt x="2609" y="5248"/>
                  <a:pt x="2605" y="5290"/>
                </a:cubicBezTo>
                <a:cubicBezTo>
                  <a:pt x="2593" y="5365"/>
                  <a:pt x="2582" y="5437"/>
                  <a:pt x="2573" y="5512"/>
                </a:cubicBezTo>
                <a:cubicBezTo>
                  <a:pt x="2603" y="5502"/>
                  <a:pt x="2633" y="5549"/>
                  <a:pt x="2627" y="5593"/>
                </a:cubicBezTo>
                <a:cubicBezTo>
                  <a:pt x="2645" y="5584"/>
                  <a:pt x="2664" y="5596"/>
                  <a:pt x="2676" y="5617"/>
                </a:cubicBezTo>
                <a:cubicBezTo>
                  <a:pt x="2680" y="5627"/>
                  <a:pt x="2684" y="5641"/>
                  <a:pt x="2690" y="5651"/>
                </a:cubicBezTo>
                <a:cubicBezTo>
                  <a:pt x="2702" y="5698"/>
                  <a:pt x="2716" y="5744"/>
                  <a:pt x="2729" y="5791"/>
                </a:cubicBezTo>
                <a:cubicBezTo>
                  <a:pt x="2741" y="5785"/>
                  <a:pt x="2751" y="5781"/>
                  <a:pt x="2763" y="5775"/>
                </a:cubicBezTo>
                <a:cubicBezTo>
                  <a:pt x="2773" y="5767"/>
                  <a:pt x="2767" y="5741"/>
                  <a:pt x="2765" y="5723"/>
                </a:cubicBezTo>
                <a:cubicBezTo>
                  <a:pt x="2761" y="5692"/>
                  <a:pt x="2776" y="5655"/>
                  <a:pt x="2796" y="5648"/>
                </a:cubicBezTo>
                <a:cubicBezTo>
                  <a:pt x="2818" y="5642"/>
                  <a:pt x="2840" y="5669"/>
                  <a:pt x="2840" y="5701"/>
                </a:cubicBezTo>
                <a:cubicBezTo>
                  <a:pt x="2860" y="5688"/>
                  <a:pt x="2883" y="5676"/>
                  <a:pt x="2903" y="5658"/>
                </a:cubicBezTo>
                <a:cubicBezTo>
                  <a:pt x="2894" y="5649"/>
                  <a:pt x="2885" y="5641"/>
                  <a:pt x="2877" y="5630"/>
                </a:cubicBezTo>
                <a:cubicBezTo>
                  <a:pt x="2889" y="5617"/>
                  <a:pt x="2901" y="5596"/>
                  <a:pt x="2909" y="5577"/>
                </a:cubicBezTo>
                <a:cubicBezTo>
                  <a:pt x="2881" y="5562"/>
                  <a:pt x="2867" y="5502"/>
                  <a:pt x="2885" y="5464"/>
                </a:cubicBezTo>
                <a:cubicBezTo>
                  <a:pt x="2905" y="5471"/>
                  <a:pt x="2923" y="5477"/>
                  <a:pt x="2943" y="5477"/>
                </a:cubicBezTo>
                <a:cubicBezTo>
                  <a:pt x="2927" y="5436"/>
                  <a:pt x="2936" y="5385"/>
                  <a:pt x="2947" y="5344"/>
                </a:cubicBezTo>
                <a:cubicBezTo>
                  <a:pt x="2954" y="5344"/>
                  <a:pt x="2961" y="5344"/>
                  <a:pt x="2970" y="5340"/>
                </a:cubicBezTo>
                <a:cubicBezTo>
                  <a:pt x="2966" y="5287"/>
                  <a:pt x="2995" y="5239"/>
                  <a:pt x="3027" y="5208"/>
                </a:cubicBezTo>
                <a:cubicBezTo>
                  <a:pt x="3058" y="5177"/>
                  <a:pt x="3092" y="5148"/>
                  <a:pt x="3104" y="5092"/>
                </a:cubicBezTo>
                <a:cubicBezTo>
                  <a:pt x="3108" y="5117"/>
                  <a:pt x="3132" y="5108"/>
                  <a:pt x="3146" y="5092"/>
                </a:cubicBezTo>
                <a:cubicBezTo>
                  <a:pt x="3159" y="5074"/>
                  <a:pt x="3173" y="5054"/>
                  <a:pt x="3188" y="5064"/>
                </a:cubicBezTo>
                <a:cubicBezTo>
                  <a:pt x="3183" y="5044"/>
                  <a:pt x="3172" y="5026"/>
                  <a:pt x="3161" y="5013"/>
                </a:cubicBezTo>
                <a:cubicBezTo>
                  <a:pt x="3172" y="5020"/>
                  <a:pt x="3181" y="4989"/>
                  <a:pt x="3173" y="4973"/>
                </a:cubicBezTo>
                <a:cubicBezTo>
                  <a:pt x="3163" y="4955"/>
                  <a:pt x="3152" y="4942"/>
                  <a:pt x="3150" y="4925"/>
                </a:cubicBezTo>
                <a:cubicBezTo>
                  <a:pt x="3130" y="4881"/>
                  <a:pt x="3092" y="4853"/>
                  <a:pt x="3057" y="4860"/>
                </a:cubicBezTo>
                <a:cubicBezTo>
                  <a:pt x="3048" y="4860"/>
                  <a:pt x="3039" y="4862"/>
                  <a:pt x="3033" y="4856"/>
                </a:cubicBezTo>
                <a:cubicBezTo>
                  <a:pt x="3015" y="4836"/>
                  <a:pt x="3033" y="4781"/>
                  <a:pt x="3012" y="4768"/>
                </a:cubicBezTo>
                <a:cubicBezTo>
                  <a:pt x="2986" y="4791"/>
                  <a:pt x="2954" y="4802"/>
                  <a:pt x="2923" y="4791"/>
                </a:cubicBezTo>
                <a:cubicBezTo>
                  <a:pt x="2891" y="4737"/>
                  <a:pt x="2843" y="4703"/>
                  <a:pt x="2796" y="4703"/>
                </a:cubicBezTo>
                <a:cubicBezTo>
                  <a:pt x="2781" y="4703"/>
                  <a:pt x="2763" y="4706"/>
                  <a:pt x="2747" y="4703"/>
                </a:cubicBezTo>
                <a:close/>
                <a:moveTo>
                  <a:pt x="18589" y="4719"/>
                </a:moveTo>
                <a:cubicBezTo>
                  <a:pt x="18582" y="4723"/>
                  <a:pt x="18576" y="4729"/>
                  <a:pt x="18573" y="4736"/>
                </a:cubicBezTo>
                <a:cubicBezTo>
                  <a:pt x="18567" y="4760"/>
                  <a:pt x="18571" y="4778"/>
                  <a:pt x="18580" y="4795"/>
                </a:cubicBezTo>
                <a:cubicBezTo>
                  <a:pt x="18584" y="4804"/>
                  <a:pt x="18579" y="4819"/>
                  <a:pt x="18581" y="4828"/>
                </a:cubicBezTo>
                <a:cubicBezTo>
                  <a:pt x="18581" y="4835"/>
                  <a:pt x="18587" y="4841"/>
                  <a:pt x="18593" y="4846"/>
                </a:cubicBezTo>
                <a:cubicBezTo>
                  <a:pt x="18595" y="4846"/>
                  <a:pt x="18598" y="4846"/>
                  <a:pt x="18600" y="4846"/>
                </a:cubicBezTo>
                <a:cubicBezTo>
                  <a:pt x="18604" y="4846"/>
                  <a:pt x="18609" y="4852"/>
                  <a:pt x="18611" y="4859"/>
                </a:cubicBezTo>
                <a:cubicBezTo>
                  <a:pt x="18620" y="4883"/>
                  <a:pt x="18613" y="4917"/>
                  <a:pt x="18597" y="4926"/>
                </a:cubicBezTo>
                <a:cubicBezTo>
                  <a:pt x="18593" y="4930"/>
                  <a:pt x="18587" y="4933"/>
                  <a:pt x="18587" y="4939"/>
                </a:cubicBezTo>
                <a:cubicBezTo>
                  <a:pt x="18587" y="4942"/>
                  <a:pt x="18587" y="4948"/>
                  <a:pt x="18587" y="4951"/>
                </a:cubicBezTo>
                <a:cubicBezTo>
                  <a:pt x="18589" y="4961"/>
                  <a:pt x="18591" y="4969"/>
                  <a:pt x="18595" y="4977"/>
                </a:cubicBezTo>
                <a:cubicBezTo>
                  <a:pt x="18599" y="4983"/>
                  <a:pt x="18609" y="4988"/>
                  <a:pt x="18613" y="4985"/>
                </a:cubicBezTo>
                <a:cubicBezTo>
                  <a:pt x="18609" y="4998"/>
                  <a:pt x="18613" y="5014"/>
                  <a:pt x="18615" y="5025"/>
                </a:cubicBezTo>
                <a:cubicBezTo>
                  <a:pt x="18620" y="5038"/>
                  <a:pt x="18624" y="5053"/>
                  <a:pt x="18626" y="5066"/>
                </a:cubicBezTo>
                <a:cubicBezTo>
                  <a:pt x="18626" y="5069"/>
                  <a:pt x="18626" y="5072"/>
                  <a:pt x="18628" y="5072"/>
                </a:cubicBezTo>
                <a:lnTo>
                  <a:pt x="18631" y="5075"/>
                </a:lnTo>
                <a:cubicBezTo>
                  <a:pt x="18644" y="5081"/>
                  <a:pt x="18658" y="5075"/>
                  <a:pt x="18669" y="5072"/>
                </a:cubicBezTo>
                <a:cubicBezTo>
                  <a:pt x="18681" y="5069"/>
                  <a:pt x="18691" y="5069"/>
                  <a:pt x="18703" y="5066"/>
                </a:cubicBezTo>
                <a:cubicBezTo>
                  <a:pt x="18716" y="5066"/>
                  <a:pt x="18732" y="5065"/>
                  <a:pt x="18746" y="5068"/>
                </a:cubicBezTo>
                <a:cubicBezTo>
                  <a:pt x="18748" y="5068"/>
                  <a:pt x="18752" y="5069"/>
                  <a:pt x="18754" y="5072"/>
                </a:cubicBezTo>
                <a:cubicBezTo>
                  <a:pt x="18756" y="5072"/>
                  <a:pt x="18756" y="5075"/>
                  <a:pt x="18758" y="5078"/>
                </a:cubicBezTo>
                <a:cubicBezTo>
                  <a:pt x="18762" y="5082"/>
                  <a:pt x="18770" y="5075"/>
                  <a:pt x="18772" y="5066"/>
                </a:cubicBezTo>
                <a:cubicBezTo>
                  <a:pt x="18774" y="5059"/>
                  <a:pt x="18777" y="5047"/>
                  <a:pt x="18781" y="5041"/>
                </a:cubicBezTo>
                <a:cubicBezTo>
                  <a:pt x="18774" y="5041"/>
                  <a:pt x="18768" y="5029"/>
                  <a:pt x="18772" y="5019"/>
                </a:cubicBezTo>
                <a:cubicBezTo>
                  <a:pt x="18777" y="5008"/>
                  <a:pt x="18781" y="5001"/>
                  <a:pt x="18789" y="5001"/>
                </a:cubicBezTo>
                <a:cubicBezTo>
                  <a:pt x="18794" y="5001"/>
                  <a:pt x="18803" y="4998"/>
                  <a:pt x="18801" y="4991"/>
                </a:cubicBezTo>
                <a:cubicBezTo>
                  <a:pt x="18801" y="4988"/>
                  <a:pt x="18799" y="4988"/>
                  <a:pt x="18799" y="4985"/>
                </a:cubicBezTo>
                <a:cubicBezTo>
                  <a:pt x="18792" y="4974"/>
                  <a:pt x="18785" y="4967"/>
                  <a:pt x="18778" y="4958"/>
                </a:cubicBezTo>
                <a:cubicBezTo>
                  <a:pt x="18772" y="4948"/>
                  <a:pt x="18765" y="4937"/>
                  <a:pt x="18761" y="4924"/>
                </a:cubicBezTo>
                <a:cubicBezTo>
                  <a:pt x="18754" y="4906"/>
                  <a:pt x="18748" y="4883"/>
                  <a:pt x="18734" y="4880"/>
                </a:cubicBezTo>
                <a:cubicBezTo>
                  <a:pt x="18725" y="4875"/>
                  <a:pt x="18716" y="4883"/>
                  <a:pt x="18709" y="4875"/>
                </a:cubicBezTo>
                <a:cubicBezTo>
                  <a:pt x="18705" y="4869"/>
                  <a:pt x="18701" y="4859"/>
                  <a:pt x="18696" y="4856"/>
                </a:cubicBezTo>
                <a:cubicBezTo>
                  <a:pt x="18687" y="4846"/>
                  <a:pt x="18671" y="4856"/>
                  <a:pt x="18666" y="4841"/>
                </a:cubicBezTo>
                <a:cubicBezTo>
                  <a:pt x="18664" y="4838"/>
                  <a:pt x="18664" y="4831"/>
                  <a:pt x="18662" y="4831"/>
                </a:cubicBezTo>
                <a:cubicBezTo>
                  <a:pt x="18658" y="4825"/>
                  <a:pt x="18650" y="4832"/>
                  <a:pt x="18646" y="4835"/>
                </a:cubicBezTo>
                <a:cubicBezTo>
                  <a:pt x="18638" y="4838"/>
                  <a:pt x="18626" y="4828"/>
                  <a:pt x="18624" y="4816"/>
                </a:cubicBezTo>
                <a:cubicBezTo>
                  <a:pt x="18622" y="4801"/>
                  <a:pt x="18628" y="4784"/>
                  <a:pt x="18635" y="4778"/>
                </a:cubicBezTo>
                <a:cubicBezTo>
                  <a:pt x="18640" y="4775"/>
                  <a:pt x="18642" y="4773"/>
                  <a:pt x="18646" y="4770"/>
                </a:cubicBezTo>
                <a:cubicBezTo>
                  <a:pt x="18650" y="4765"/>
                  <a:pt x="18651" y="4761"/>
                  <a:pt x="18649" y="4754"/>
                </a:cubicBezTo>
                <a:cubicBezTo>
                  <a:pt x="18646" y="4751"/>
                  <a:pt x="18644" y="4751"/>
                  <a:pt x="18642" y="4751"/>
                </a:cubicBezTo>
                <a:cubicBezTo>
                  <a:pt x="18634" y="4747"/>
                  <a:pt x="18622" y="4741"/>
                  <a:pt x="18615" y="4729"/>
                </a:cubicBezTo>
                <a:cubicBezTo>
                  <a:pt x="18613" y="4726"/>
                  <a:pt x="18611" y="4724"/>
                  <a:pt x="18609" y="4720"/>
                </a:cubicBezTo>
                <a:cubicBezTo>
                  <a:pt x="18603" y="4715"/>
                  <a:pt x="18596" y="4716"/>
                  <a:pt x="18589" y="4719"/>
                </a:cubicBezTo>
                <a:close/>
                <a:moveTo>
                  <a:pt x="4493" y="4806"/>
                </a:moveTo>
                <a:cubicBezTo>
                  <a:pt x="4485" y="4803"/>
                  <a:pt x="4473" y="4803"/>
                  <a:pt x="4464" y="4813"/>
                </a:cubicBezTo>
                <a:cubicBezTo>
                  <a:pt x="4456" y="4823"/>
                  <a:pt x="4453" y="4844"/>
                  <a:pt x="4464" y="4850"/>
                </a:cubicBezTo>
                <a:cubicBezTo>
                  <a:pt x="4416" y="4834"/>
                  <a:pt x="4362" y="4906"/>
                  <a:pt x="4365" y="4980"/>
                </a:cubicBezTo>
                <a:cubicBezTo>
                  <a:pt x="4365" y="4990"/>
                  <a:pt x="4367" y="5001"/>
                  <a:pt x="4367" y="5009"/>
                </a:cubicBezTo>
                <a:cubicBezTo>
                  <a:pt x="4367" y="5015"/>
                  <a:pt x="4369" y="5024"/>
                  <a:pt x="4367" y="5031"/>
                </a:cubicBezTo>
                <a:cubicBezTo>
                  <a:pt x="4372" y="5068"/>
                  <a:pt x="4371" y="5106"/>
                  <a:pt x="4362" y="5140"/>
                </a:cubicBezTo>
                <a:cubicBezTo>
                  <a:pt x="4365" y="5161"/>
                  <a:pt x="4369" y="5183"/>
                  <a:pt x="4372" y="5202"/>
                </a:cubicBezTo>
                <a:lnTo>
                  <a:pt x="4392" y="5345"/>
                </a:lnTo>
                <a:cubicBezTo>
                  <a:pt x="4398" y="5339"/>
                  <a:pt x="4404" y="5352"/>
                  <a:pt x="4402" y="5363"/>
                </a:cubicBezTo>
                <a:cubicBezTo>
                  <a:pt x="4400" y="5373"/>
                  <a:pt x="4394" y="5379"/>
                  <a:pt x="4392" y="5389"/>
                </a:cubicBezTo>
                <a:cubicBezTo>
                  <a:pt x="4386" y="5400"/>
                  <a:pt x="4389" y="5414"/>
                  <a:pt x="4389" y="5428"/>
                </a:cubicBezTo>
                <a:cubicBezTo>
                  <a:pt x="4391" y="5448"/>
                  <a:pt x="4394" y="5472"/>
                  <a:pt x="4394" y="5492"/>
                </a:cubicBezTo>
                <a:cubicBezTo>
                  <a:pt x="4394" y="5503"/>
                  <a:pt x="4396" y="5516"/>
                  <a:pt x="4392" y="5525"/>
                </a:cubicBezTo>
                <a:cubicBezTo>
                  <a:pt x="4390" y="5537"/>
                  <a:pt x="4380" y="5543"/>
                  <a:pt x="4373" y="5536"/>
                </a:cubicBezTo>
                <a:cubicBezTo>
                  <a:pt x="4375" y="5574"/>
                  <a:pt x="4362" y="5611"/>
                  <a:pt x="4343" y="5631"/>
                </a:cubicBezTo>
                <a:cubicBezTo>
                  <a:pt x="4351" y="5631"/>
                  <a:pt x="4357" y="5646"/>
                  <a:pt x="4360" y="5659"/>
                </a:cubicBezTo>
                <a:cubicBezTo>
                  <a:pt x="4337" y="5680"/>
                  <a:pt x="4316" y="5696"/>
                  <a:pt x="4293" y="5711"/>
                </a:cubicBezTo>
                <a:cubicBezTo>
                  <a:pt x="4289" y="5727"/>
                  <a:pt x="4295" y="5748"/>
                  <a:pt x="4305" y="5758"/>
                </a:cubicBezTo>
                <a:cubicBezTo>
                  <a:pt x="4309" y="5761"/>
                  <a:pt x="4315" y="5764"/>
                  <a:pt x="4317" y="5771"/>
                </a:cubicBezTo>
                <a:cubicBezTo>
                  <a:pt x="4323" y="5782"/>
                  <a:pt x="4320" y="5792"/>
                  <a:pt x="4317" y="5802"/>
                </a:cubicBezTo>
                <a:cubicBezTo>
                  <a:pt x="4311" y="5827"/>
                  <a:pt x="4307" y="5854"/>
                  <a:pt x="4301" y="5877"/>
                </a:cubicBezTo>
                <a:cubicBezTo>
                  <a:pt x="4305" y="5882"/>
                  <a:pt x="4307" y="5891"/>
                  <a:pt x="4307" y="5901"/>
                </a:cubicBezTo>
                <a:lnTo>
                  <a:pt x="4321" y="6085"/>
                </a:lnTo>
                <a:cubicBezTo>
                  <a:pt x="4356" y="6116"/>
                  <a:pt x="4392" y="6153"/>
                  <a:pt x="4404" y="6212"/>
                </a:cubicBezTo>
                <a:cubicBezTo>
                  <a:pt x="4380" y="6233"/>
                  <a:pt x="4347" y="6212"/>
                  <a:pt x="4338" y="6171"/>
                </a:cubicBezTo>
                <a:cubicBezTo>
                  <a:pt x="4313" y="6175"/>
                  <a:pt x="4287" y="6152"/>
                  <a:pt x="4276" y="6119"/>
                </a:cubicBezTo>
                <a:cubicBezTo>
                  <a:pt x="4271" y="6104"/>
                  <a:pt x="4269" y="6093"/>
                  <a:pt x="4265" y="6082"/>
                </a:cubicBezTo>
                <a:cubicBezTo>
                  <a:pt x="4259" y="6072"/>
                  <a:pt x="4249" y="6066"/>
                  <a:pt x="4240" y="6072"/>
                </a:cubicBezTo>
                <a:cubicBezTo>
                  <a:pt x="4236" y="6085"/>
                  <a:pt x="4232" y="6096"/>
                  <a:pt x="4227" y="6109"/>
                </a:cubicBezTo>
                <a:cubicBezTo>
                  <a:pt x="4223" y="6093"/>
                  <a:pt x="4204" y="6100"/>
                  <a:pt x="4200" y="6116"/>
                </a:cubicBezTo>
                <a:cubicBezTo>
                  <a:pt x="4196" y="6131"/>
                  <a:pt x="4198" y="6150"/>
                  <a:pt x="4196" y="6168"/>
                </a:cubicBezTo>
                <a:cubicBezTo>
                  <a:pt x="4194" y="6184"/>
                  <a:pt x="4185" y="6202"/>
                  <a:pt x="4174" y="6199"/>
                </a:cubicBezTo>
                <a:cubicBezTo>
                  <a:pt x="4185" y="6212"/>
                  <a:pt x="4184" y="6238"/>
                  <a:pt x="4174" y="6253"/>
                </a:cubicBezTo>
                <a:cubicBezTo>
                  <a:pt x="4162" y="6266"/>
                  <a:pt x="4145" y="6259"/>
                  <a:pt x="4139" y="6239"/>
                </a:cubicBezTo>
                <a:cubicBezTo>
                  <a:pt x="4116" y="6280"/>
                  <a:pt x="4123" y="6352"/>
                  <a:pt x="4154" y="6383"/>
                </a:cubicBezTo>
                <a:cubicBezTo>
                  <a:pt x="4176" y="6407"/>
                  <a:pt x="4207" y="6407"/>
                  <a:pt x="4224" y="6433"/>
                </a:cubicBezTo>
                <a:cubicBezTo>
                  <a:pt x="4227" y="6427"/>
                  <a:pt x="4227" y="6417"/>
                  <a:pt x="4230" y="6410"/>
                </a:cubicBezTo>
                <a:cubicBezTo>
                  <a:pt x="4238" y="6417"/>
                  <a:pt x="4245" y="6427"/>
                  <a:pt x="4254" y="6433"/>
                </a:cubicBezTo>
                <a:cubicBezTo>
                  <a:pt x="4254" y="6451"/>
                  <a:pt x="4240" y="6458"/>
                  <a:pt x="4230" y="6454"/>
                </a:cubicBezTo>
                <a:cubicBezTo>
                  <a:pt x="4218" y="6451"/>
                  <a:pt x="4207" y="6449"/>
                  <a:pt x="4200" y="6461"/>
                </a:cubicBezTo>
                <a:cubicBezTo>
                  <a:pt x="4196" y="6466"/>
                  <a:pt x="4196" y="6475"/>
                  <a:pt x="4194" y="6482"/>
                </a:cubicBezTo>
                <a:cubicBezTo>
                  <a:pt x="4190" y="6513"/>
                  <a:pt x="4192" y="6544"/>
                  <a:pt x="4200" y="6570"/>
                </a:cubicBezTo>
                <a:cubicBezTo>
                  <a:pt x="4189" y="6594"/>
                  <a:pt x="4178" y="6621"/>
                  <a:pt x="4161" y="6625"/>
                </a:cubicBezTo>
                <a:cubicBezTo>
                  <a:pt x="4145" y="6628"/>
                  <a:pt x="4129" y="6615"/>
                  <a:pt x="4111" y="6610"/>
                </a:cubicBezTo>
                <a:cubicBezTo>
                  <a:pt x="4076" y="6604"/>
                  <a:pt x="4038" y="6644"/>
                  <a:pt x="4008" y="6625"/>
                </a:cubicBezTo>
                <a:cubicBezTo>
                  <a:pt x="3994" y="6615"/>
                  <a:pt x="3978" y="6598"/>
                  <a:pt x="3965" y="6607"/>
                </a:cubicBezTo>
                <a:cubicBezTo>
                  <a:pt x="3961" y="6611"/>
                  <a:pt x="3957" y="6619"/>
                  <a:pt x="3952" y="6622"/>
                </a:cubicBezTo>
                <a:cubicBezTo>
                  <a:pt x="3947" y="6625"/>
                  <a:pt x="3941" y="6622"/>
                  <a:pt x="3937" y="6618"/>
                </a:cubicBezTo>
                <a:lnTo>
                  <a:pt x="3837" y="6547"/>
                </a:lnTo>
                <a:cubicBezTo>
                  <a:pt x="3830" y="6539"/>
                  <a:pt x="3821" y="6536"/>
                  <a:pt x="3814" y="6526"/>
                </a:cubicBezTo>
                <a:cubicBezTo>
                  <a:pt x="3803" y="6510"/>
                  <a:pt x="3802" y="6470"/>
                  <a:pt x="3816" y="6464"/>
                </a:cubicBezTo>
                <a:cubicBezTo>
                  <a:pt x="3796" y="6460"/>
                  <a:pt x="3779" y="6451"/>
                  <a:pt x="3763" y="6430"/>
                </a:cubicBezTo>
                <a:cubicBezTo>
                  <a:pt x="3753" y="6461"/>
                  <a:pt x="3739" y="6485"/>
                  <a:pt x="3721" y="6505"/>
                </a:cubicBezTo>
                <a:cubicBezTo>
                  <a:pt x="3705" y="6523"/>
                  <a:pt x="3687" y="6532"/>
                  <a:pt x="3669" y="6543"/>
                </a:cubicBezTo>
                <a:cubicBezTo>
                  <a:pt x="3657" y="6550"/>
                  <a:pt x="3644" y="6557"/>
                  <a:pt x="3632" y="6563"/>
                </a:cubicBezTo>
                <a:cubicBezTo>
                  <a:pt x="3630" y="6567"/>
                  <a:pt x="3626" y="6567"/>
                  <a:pt x="3624" y="6570"/>
                </a:cubicBezTo>
                <a:cubicBezTo>
                  <a:pt x="3620" y="6581"/>
                  <a:pt x="3622" y="6594"/>
                  <a:pt x="3626" y="6601"/>
                </a:cubicBezTo>
                <a:cubicBezTo>
                  <a:pt x="3631" y="6611"/>
                  <a:pt x="3637" y="6619"/>
                  <a:pt x="3640" y="6628"/>
                </a:cubicBezTo>
                <a:cubicBezTo>
                  <a:pt x="3642" y="6638"/>
                  <a:pt x="3642" y="6649"/>
                  <a:pt x="3640" y="6656"/>
                </a:cubicBezTo>
                <a:cubicBezTo>
                  <a:pt x="3640" y="6710"/>
                  <a:pt x="3664" y="6771"/>
                  <a:pt x="3644" y="6818"/>
                </a:cubicBezTo>
                <a:cubicBezTo>
                  <a:pt x="3626" y="6805"/>
                  <a:pt x="3624" y="6771"/>
                  <a:pt x="3622" y="6744"/>
                </a:cubicBezTo>
                <a:cubicBezTo>
                  <a:pt x="3620" y="6713"/>
                  <a:pt x="3618" y="6679"/>
                  <a:pt x="3615" y="6649"/>
                </a:cubicBezTo>
                <a:cubicBezTo>
                  <a:pt x="3598" y="6645"/>
                  <a:pt x="3579" y="6652"/>
                  <a:pt x="3566" y="6669"/>
                </a:cubicBezTo>
                <a:cubicBezTo>
                  <a:pt x="3564" y="6644"/>
                  <a:pt x="3551" y="6628"/>
                  <a:pt x="3537" y="6625"/>
                </a:cubicBezTo>
                <a:cubicBezTo>
                  <a:pt x="3535" y="6631"/>
                  <a:pt x="3531" y="6635"/>
                  <a:pt x="3529" y="6641"/>
                </a:cubicBezTo>
                <a:cubicBezTo>
                  <a:pt x="3517" y="6631"/>
                  <a:pt x="3519" y="6603"/>
                  <a:pt x="3515" y="6587"/>
                </a:cubicBezTo>
                <a:cubicBezTo>
                  <a:pt x="3509" y="6566"/>
                  <a:pt x="3491" y="6563"/>
                  <a:pt x="3475" y="6563"/>
                </a:cubicBezTo>
                <a:cubicBezTo>
                  <a:pt x="3467" y="6578"/>
                  <a:pt x="3458" y="6591"/>
                  <a:pt x="3444" y="6597"/>
                </a:cubicBezTo>
                <a:cubicBezTo>
                  <a:pt x="3418" y="6615"/>
                  <a:pt x="3386" y="6611"/>
                  <a:pt x="3358" y="6616"/>
                </a:cubicBezTo>
                <a:cubicBezTo>
                  <a:pt x="3338" y="6619"/>
                  <a:pt x="3317" y="6628"/>
                  <a:pt x="3297" y="6618"/>
                </a:cubicBezTo>
                <a:cubicBezTo>
                  <a:pt x="3289" y="6615"/>
                  <a:pt x="3280" y="6604"/>
                  <a:pt x="3271" y="6601"/>
                </a:cubicBezTo>
                <a:cubicBezTo>
                  <a:pt x="3262" y="6598"/>
                  <a:pt x="3251" y="6598"/>
                  <a:pt x="3245" y="6607"/>
                </a:cubicBezTo>
                <a:cubicBezTo>
                  <a:pt x="3243" y="6611"/>
                  <a:pt x="3241" y="6618"/>
                  <a:pt x="3236" y="6618"/>
                </a:cubicBezTo>
                <a:cubicBezTo>
                  <a:pt x="3234" y="6618"/>
                  <a:pt x="3232" y="6619"/>
                  <a:pt x="3229" y="6616"/>
                </a:cubicBezTo>
                <a:lnTo>
                  <a:pt x="3196" y="6594"/>
                </a:lnTo>
                <a:cubicBezTo>
                  <a:pt x="3192" y="6590"/>
                  <a:pt x="3184" y="6588"/>
                  <a:pt x="3180" y="6578"/>
                </a:cubicBezTo>
                <a:cubicBezTo>
                  <a:pt x="3173" y="6560"/>
                  <a:pt x="3182" y="6543"/>
                  <a:pt x="3189" y="6529"/>
                </a:cubicBezTo>
                <a:cubicBezTo>
                  <a:pt x="3191" y="6525"/>
                  <a:pt x="3194" y="6519"/>
                  <a:pt x="3198" y="6516"/>
                </a:cubicBezTo>
                <a:cubicBezTo>
                  <a:pt x="3200" y="6512"/>
                  <a:pt x="3202" y="6504"/>
                  <a:pt x="3207" y="6501"/>
                </a:cubicBezTo>
                <a:cubicBezTo>
                  <a:pt x="3216" y="6491"/>
                  <a:pt x="3225" y="6492"/>
                  <a:pt x="3236" y="6498"/>
                </a:cubicBezTo>
                <a:cubicBezTo>
                  <a:pt x="3259" y="6482"/>
                  <a:pt x="3266" y="6427"/>
                  <a:pt x="3251" y="6396"/>
                </a:cubicBezTo>
                <a:cubicBezTo>
                  <a:pt x="3256" y="6389"/>
                  <a:pt x="3263" y="6382"/>
                  <a:pt x="3269" y="6379"/>
                </a:cubicBezTo>
                <a:cubicBezTo>
                  <a:pt x="3263" y="6379"/>
                  <a:pt x="3251" y="6373"/>
                  <a:pt x="3242" y="6373"/>
                </a:cubicBezTo>
                <a:cubicBezTo>
                  <a:pt x="3238" y="6373"/>
                  <a:pt x="3232" y="6372"/>
                  <a:pt x="3227" y="6369"/>
                </a:cubicBezTo>
                <a:cubicBezTo>
                  <a:pt x="3220" y="6364"/>
                  <a:pt x="3218" y="6355"/>
                  <a:pt x="3214" y="6348"/>
                </a:cubicBezTo>
                <a:cubicBezTo>
                  <a:pt x="3212" y="6342"/>
                  <a:pt x="3210" y="6339"/>
                  <a:pt x="3207" y="6331"/>
                </a:cubicBezTo>
                <a:cubicBezTo>
                  <a:pt x="3204" y="6327"/>
                  <a:pt x="3205" y="6324"/>
                  <a:pt x="3202" y="6324"/>
                </a:cubicBezTo>
                <a:cubicBezTo>
                  <a:pt x="3200" y="6324"/>
                  <a:pt x="3200" y="6327"/>
                  <a:pt x="3198" y="6327"/>
                </a:cubicBezTo>
                <a:cubicBezTo>
                  <a:pt x="3196" y="6330"/>
                  <a:pt x="3191" y="6327"/>
                  <a:pt x="3189" y="6327"/>
                </a:cubicBezTo>
                <a:cubicBezTo>
                  <a:pt x="3173" y="6321"/>
                  <a:pt x="3158" y="6311"/>
                  <a:pt x="3145" y="6301"/>
                </a:cubicBezTo>
                <a:cubicBezTo>
                  <a:pt x="3143" y="6296"/>
                  <a:pt x="3138" y="6292"/>
                  <a:pt x="3133" y="6297"/>
                </a:cubicBezTo>
                <a:cubicBezTo>
                  <a:pt x="3129" y="6300"/>
                  <a:pt x="3127" y="6305"/>
                  <a:pt x="3129" y="6311"/>
                </a:cubicBezTo>
                <a:cubicBezTo>
                  <a:pt x="3123" y="6311"/>
                  <a:pt x="3116" y="6321"/>
                  <a:pt x="3111" y="6331"/>
                </a:cubicBezTo>
                <a:cubicBezTo>
                  <a:pt x="3105" y="6321"/>
                  <a:pt x="3091" y="6330"/>
                  <a:pt x="3083" y="6327"/>
                </a:cubicBezTo>
                <a:cubicBezTo>
                  <a:pt x="3076" y="6327"/>
                  <a:pt x="3071" y="6321"/>
                  <a:pt x="3067" y="6314"/>
                </a:cubicBezTo>
                <a:cubicBezTo>
                  <a:pt x="3063" y="6311"/>
                  <a:pt x="3054" y="6308"/>
                  <a:pt x="3050" y="6314"/>
                </a:cubicBezTo>
                <a:cubicBezTo>
                  <a:pt x="3047" y="6304"/>
                  <a:pt x="3047" y="6296"/>
                  <a:pt x="3045" y="6287"/>
                </a:cubicBezTo>
                <a:cubicBezTo>
                  <a:pt x="3038" y="6293"/>
                  <a:pt x="3029" y="6293"/>
                  <a:pt x="3023" y="6289"/>
                </a:cubicBezTo>
                <a:cubicBezTo>
                  <a:pt x="3015" y="6286"/>
                  <a:pt x="3010" y="6277"/>
                  <a:pt x="3002" y="6270"/>
                </a:cubicBezTo>
                <a:cubicBezTo>
                  <a:pt x="3000" y="6267"/>
                  <a:pt x="2996" y="6264"/>
                  <a:pt x="2996" y="6256"/>
                </a:cubicBezTo>
                <a:cubicBezTo>
                  <a:pt x="2996" y="6252"/>
                  <a:pt x="2996" y="6250"/>
                  <a:pt x="2994" y="6246"/>
                </a:cubicBezTo>
                <a:cubicBezTo>
                  <a:pt x="2992" y="6243"/>
                  <a:pt x="2992" y="6243"/>
                  <a:pt x="2990" y="6243"/>
                </a:cubicBezTo>
                <a:cubicBezTo>
                  <a:pt x="2983" y="6239"/>
                  <a:pt x="2976" y="6236"/>
                  <a:pt x="2968" y="6233"/>
                </a:cubicBezTo>
                <a:cubicBezTo>
                  <a:pt x="2966" y="6233"/>
                  <a:pt x="2963" y="6230"/>
                  <a:pt x="2961" y="6230"/>
                </a:cubicBezTo>
                <a:cubicBezTo>
                  <a:pt x="2958" y="6230"/>
                  <a:pt x="2956" y="6229"/>
                  <a:pt x="2954" y="6233"/>
                </a:cubicBezTo>
                <a:cubicBezTo>
                  <a:pt x="2946" y="6236"/>
                  <a:pt x="2934" y="6236"/>
                  <a:pt x="2925" y="6230"/>
                </a:cubicBezTo>
                <a:cubicBezTo>
                  <a:pt x="2921" y="6222"/>
                  <a:pt x="2917" y="6215"/>
                  <a:pt x="2915" y="6205"/>
                </a:cubicBezTo>
                <a:cubicBezTo>
                  <a:pt x="2905" y="6202"/>
                  <a:pt x="2897" y="6195"/>
                  <a:pt x="2889" y="6191"/>
                </a:cubicBezTo>
                <a:cubicBezTo>
                  <a:pt x="2885" y="6184"/>
                  <a:pt x="2883" y="6177"/>
                  <a:pt x="2883" y="6168"/>
                </a:cubicBezTo>
                <a:cubicBezTo>
                  <a:pt x="2879" y="6171"/>
                  <a:pt x="2872" y="6168"/>
                  <a:pt x="2867" y="6157"/>
                </a:cubicBezTo>
                <a:cubicBezTo>
                  <a:pt x="2863" y="6150"/>
                  <a:pt x="2863" y="6140"/>
                  <a:pt x="2859" y="6134"/>
                </a:cubicBezTo>
                <a:cubicBezTo>
                  <a:pt x="2855" y="6127"/>
                  <a:pt x="2848" y="6124"/>
                  <a:pt x="2841" y="6119"/>
                </a:cubicBezTo>
                <a:cubicBezTo>
                  <a:pt x="2821" y="6103"/>
                  <a:pt x="2804" y="6069"/>
                  <a:pt x="2781" y="6072"/>
                </a:cubicBezTo>
                <a:cubicBezTo>
                  <a:pt x="2770" y="6072"/>
                  <a:pt x="2762" y="6082"/>
                  <a:pt x="2752" y="6075"/>
                </a:cubicBezTo>
                <a:cubicBezTo>
                  <a:pt x="2750" y="6072"/>
                  <a:pt x="2745" y="6069"/>
                  <a:pt x="2743" y="6069"/>
                </a:cubicBezTo>
                <a:cubicBezTo>
                  <a:pt x="2735" y="6069"/>
                  <a:pt x="2733" y="6082"/>
                  <a:pt x="2730" y="6096"/>
                </a:cubicBezTo>
                <a:cubicBezTo>
                  <a:pt x="2727" y="6109"/>
                  <a:pt x="2721" y="6124"/>
                  <a:pt x="2715" y="6130"/>
                </a:cubicBezTo>
                <a:cubicBezTo>
                  <a:pt x="2721" y="6130"/>
                  <a:pt x="2723" y="6144"/>
                  <a:pt x="2721" y="6150"/>
                </a:cubicBezTo>
                <a:cubicBezTo>
                  <a:pt x="2719" y="6157"/>
                  <a:pt x="2710" y="6162"/>
                  <a:pt x="2705" y="6165"/>
                </a:cubicBezTo>
                <a:cubicBezTo>
                  <a:pt x="2699" y="6162"/>
                  <a:pt x="2693" y="6175"/>
                  <a:pt x="2691" y="6181"/>
                </a:cubicBezTo>
                <a:cubicBezTo>
                  <a:pt x="2689" y="6188"/>
                  <a:pt x="2686" y="6202"/>
                  <a:pt x="2681" y="6209"/>
                </a:cubicBezTo>
                <a:cubicBezTo>
                  <a:pt x="2677" y="6215"/>
                  <a:pt x="2666" y="6212"/>
                  <a:pt x="2668" y="6202"/>
                </a:cubicBezTo>
                <a:cubicBezTo>
                  <a:pt x="2663" y="6206"/>
                  <a:pt x="2659" y="6206"/>
                  <a:pt x="2654" y="6209"/>
                </a:cubicBezTo>
                <a:cubicBezTo>
                  <a:pt x="2639" y="6188"/>
                  <a:pt x="2659" y="6146"/>
                  <a:pt x="2649" y="6124"/>
                </a:cubicBezTo>
                <a:cubicBezTo>
                  <a:pt x="2646" y="6116"/>
                  <a:pt x="2639" y="6112"/>
                  <a:pt x="2639" y="6103"/>
                </a:cubicBezTo>
                <a:cubicBezTo>
                  <a:pt x="2639" y="6099"/>
                  <a:pt x="2642" y="6096"/>
                  <a:pt x="2644" y="6090"/>
                </a:cubicBezTo>
                <a:cubicBezTo>
                  <a:pt x="2652" y="6069"/>
                  <a:pt x="2646" y="6041"/>
                  <a:pt x="2639" y="6016"/>
                </a:cubicBezTo>
                <a:cubicBezTo>
                  <a:pt x="2637" y="6010"/>
                  <a:pt x="2635" y="6001"/>
                  <a:pt x="2628" y="5997"/>
                </a:cubicBezTo>
                <a:cubicBezTo>
                  <a:pt x="2624" y="5994"/>
                  <a:pt x="2620" y="5997"/>
                  <a:pt x="2615" y="5997"/>
                </a:cubicBezTo>
                <a:cubicBezTo>
                  <a:pt x="2604" y="6001"/>
                  <a:pt x="2590" y="6004"/>
                  <a:pt x="2586" y="6022"/>
                </a:cubicBezTo>
                <a:cubicBezTo>
                  <a:pt x="2578" y="6048"/>
                  <a:pt x="2604" y="6085"/>
                  <a:pt x="2590" y="6113"/>
                </a:cubicBezTo>
                <a:cubicBezTo>
                  <a:pt x="2586" y="6124"/>
                  <a:pt x="2575" y="6127"/>
                  <a:pt x="2575" y="6140"/>
                </a:cubicBezTo>
                <a:cubicBezTo>
                  <a:pt x="2575" y="6153"/>
                  <a:pt x="2584" y="6162"/>
                  <a:pt x="2593" y="6165"/>
                </a:cubicBezTo>
                <a:cubicBezTo>
                  <a:pt x="2588" y="6181"/>
                  <a:pt x="2586" y="6199"/>
                  <a:pt x="2588" y="6215"/>
                </a:cubicBezTo>
                <a:cubicBezTo>
                  <a:pt x="2572" y="6212"/>
                  <a:pt x="2559" y="6209"/>
                  <a:pt x="2545" y="6199"/>
                </a:cubicBezTo>
                <a:cubicBezTo>
                  <a:pt x="2533" y="6187"/>
                  <a:pt x="2524" y="6165"/>
                  <a:pt x="2526" y="6140"/>
                </a:cubicBezTo>
                <a:cubicBezTo>
                  <a:pt x="2515" y="6137"/>
                  <a:pt x="2511" y="6116"/>
                  <a:pt x="2515" y="6103"/>
                </a:cubicBezTo>
                <a:cubicBezTo>
                  <a:pt x="2499" y="6096"/>
                  <a:pt x="2507" y="6059"/>
                  <a:pt x="2497" y="6038"/>
                </a:cubicBezTo>
                <a:cubicBezTo>
                  <a:pt x="2495" y="6031"/>
                  <a:pt x="2491" y="6028"/>
                  <a:pt x="2487" y="6025"/>
                </a:cubicBezTo>
                <a:cubicBezTo>
                  <a:pt x="2481" y="6017"/>
                  <a:pt x="2479" y="6010"/>
                  <a:pt x="2477" y="6004"/>
                </a:cubicBezTo>
                <a:cubicBezTo>
                  <a:pt x="2469" y="5976"/>
                  <a:pt x="2457" y="5953"/>
                  <a:pt x="2448" y="5926"/>
                </a:cubicBezTo>
                <a:cubicBezTo>
                  <a:pt x="2446" y="5919"/>
                  <a:pt x="2438" y="5908"/>
                  <a:pt x="2435" y="5919"/>
                </a:cubicBezTo>
                <a:cubicBezTo>
                  <a:pt x="2435" y="5902"/>
                  <a:pt x="2426" y="5888"/>
                  <a:pt x="2418" y="5888"/>
                </a:cubicBezTo>
                <a:cubicBezTo>
                  <a:pt x="2416" y="5922"/>
                  <a:pt x="2420" y="5959"/>
                  <a:pt x="2426" y="5994"/>
                </a:cubicBezTo>
                <a:cubicBezTo>
                  <a:pt x="2418" y="5997"/>
                  <a:pt x="2413" y="6014"/>
                  <a:pt x="2413" y="6028"/>
                </a:cubicBezTo>
                <a:cubicBezTo>
                  <a:pt x="2413" y="6041"/>
                  <a:pt x="2416" y="6056"/>
                  <a:pt x="2420" y="6069"/>
                </a:cubicBezTo>
                <a:lnTo>
                  <a:pt x="2388" y="6069"/>
                </a:lnTo>
                <a:cubicBezTo>
                  <a:pt x="2386" y="6069"/>
                  <a:pt x="2382" y="6069"/>
                  <a:pt x="2380" y="6072"/>
                </a:cubicBezTo>
                <a:cubicBezTo>
                  <a:pt x="2378" y="6076"/>
                  <a:pt x="2378" y="6082"/>
                  <a:pt x="2376" y="6085"/>
                </a:cubicBezTo>
                <a:cubicBezTo>
                  <a:pt x="2374" y="6097"/>
                  <a:pt x="2366" y="6099"/>
                  <a:pt x="2362" y="6103"/>
                </a:cubicBezTo>
                <a:cubicBezTo>
                  <a:pt x="2342" y="6112"/>
                  <a:pt x="2322" y="6124"/>
                  <a:pt x="2302" y="6127"/>
                </a:cubicBezTo>
                <a:cubicBezTo>
                  <a:pt x="2299" y="6116"/>
                  <a:pt x="2302" y="6106"/>
                  <a:pt x="2302" y="6096"/>
                </a:cubicBezTo>
                <a:cubicBezTo>
                  <a:pt x="2315" y="6093"/>
                  <a:pt x="2329" y="6079"/>
                  <a:pt x="2335" y="6062"/>
                </a:cubicBezTo>
                <a:cubicBezTo>
                  <a:pt x="2337" y="6059"/>
                  <a:pt x="2338" y="6055"/>
                  <a:pt x="2338" y="6050"/>
                </a:cubicBezTo>
                <a:cubicBezTo>
                  <a:pt x="2338" y="6044"/>
                  <a:pt x="2333" y="6038"/>
                  <a:pt x="2331" y="6031"/>
                </a:cubicBezTo>
                <a:cubicBezTo>
                  <a:pt x="2325" y="6017"/>
                  <a:pt x="2325" y="6000"/>
                  <a:pt x="2329" y="5987"/>
                </a:cubicBezTo>
                <a:cubicBezTo>
                  <a:pt x="2313" y="5973"/>
                  <a:pt x="2291" y="6004"/>
                  <a:pt x="2295" y="6031"/>
                </a:cubicBezTo>
                <a:cubicBezTo>
                  <a:pt x="2285" y="6028"/>
                  <a:pt x="2273" y="6021"/>
                  <a:pt x="2260" y="6025"/>
                </a:cubicBezTo>
                <a:cubicBezTo>
                  <a:pt x="2249" y="6028"/>
                  <a:pt x="2236" y="6034"/>
                  <a:pt x="2230" y="6050"/>
                </a:cubicBezTo>
                <a:cubicBezTo>
                  <a:pt x="2228" y="6059"/>
                  <a:pt x="2228" y="6066"/>
                  <a:pt x="2226" y="6072"/>
                </a:cubicBezTo>
                <a:cubicBezTo>
                  <a:pt x="2222" y="6082"/>
                  <a:pt x="2216" y="6090"/>
                  <a:pt x="2207" y="6093"/>
                </a:cubicBezTo>
                <a:cubicBezTo>
                  <a:pt x="2187" y="6106"/>
                  <a:pt x="2164" y="6119"/>
                  <a:pt x="2145" y="6134"/>
                </a:cubicBezTo>
                <a:cubicBezTo>
                  <a:pt x="2143" y="6143"/>
                  <a:pt x="2145" y="6153"/>
                  <a:pt x="2149" y="6161"/>
                </a:cubicBezTo>
                <a:cubicBezTo>
                  <a:pt x="2136" y="6153"/>
                  <a:pt x="2123" y="6165"/>
                  <a:pt x="2118" y="6184"/>
                </a:cubicBezTo>
                <a:cubicBezTo>
                  <a:pt x="2116" y="6196"/>
                  <a:pt x="2116" y="6207"/>
                  <a:pt x="2111" y="6218"/>
                </a:cubicBezTo>
                <a:cubicBezTo>
                  <a:pt x="2107" y="6228"/>
                  <a:pt x="2098" y="6236"/>
                  <a:pt x="2091" y="6230"/>
                </a:cubicBezTo>
                <a:cubicBezTo>
                  <a:pt x="2085" y="6215"/>
                  <a:pt x="2095" y="6199"/>
                  <a:pt x="2095" y="6181"/>
                </a:cubicBezTo>
                <a:cubicBezTo>
                  <a:pt x="2095" y="6162"/>
                  <a:pt x="2077" y="6157"/>
                  <a:pt x="2061" y="6157"/>
                </a:cubicBezTo>
                <a:cubicBezTo>
                  <a:pt x="2065" y="6147"/>
                  <a:pt x="2060" y="6133"/>
                  <a:pt x="2054" y="6124"/>
                </a:cubicBezTo>
                <a:cubicBezTo>
                  <a:pt x="2047" y="6116"/>
                  <a:pt x="2038" y="6112"/>
                  <a:pt x="2034" y="6103"/>
                </a:cubicBezTo>
                <a:cubicBezTo>
                  <a:pt x="2032" y="6099"/>
                  <a:pt x="2030" y="6093"/>
                  <a:pt x="2027" y="6090"/>
                </a:cubicBezTo>
                <a:cubicBezTo>
                  <a:pt x="2020" y="6082"/>
                  <a:pt x="2012" y="6097"/>
                  <a:pt x="2009" y="6106"/>
                </a:cubicBezTo>
                <a:cubicBezTo>
                  <a:pt x="2007" y="6116"/>
                  <a:pt x="2008" y="6130"/>
                  <a:pt x="2002" y="6140"/>
                </a:cubicBezTo>
                <a:cubicBezTo>
                  <a:pt x="1996" y="6150"/>
                  <a:pt x="1986" y="6150"/>
                  <a:pt x="1976" y="6153"/>
                </a:cubicBezTo>
                <a:cubicBezTo>
                  <a:pt x="1954" y="6161"/>
                  <a:pt x="1941" y="6202"/>
                  <a:pt x="1948" y="6236"/>
                </a:cubicBezTo>
                <a:cubicBezTo>
                  <a:pt x="1939" y="6243"/>
                  <a:pt x="1931" y="6249"/>
                  <a:pt x="1925" y="6259"/>
                </a:cubicBezTo>
                <a:cubicBezTo>
                  <a:pt x="1921" y="6271"/>
                  <a:pt x="1919" y="6287"/>
                  <a:pt x="1925" y="6297"/>
                </a:cubicBezTo>
                <a:lnTo>
                  <a:pt x="1911" y="6308"/>
                </a:lnTo>
                <a:cubicBezTo>
                  <a:pt x="1921" y="6314"/>
                  <a:pt x="1921" y="6335"/>
                  <a:pt x="1919" y="6348"/>
                </a:cubicBezTo>
                <a:cubicBezTo>
                  <a:pt x="1917" y="6361"/>
                  <a:pt x="1911" y="6379"/>
                  <a:pt x="1917" y="6392"/>
                </a:cubicBezTo>
                <a:cubicBezTo>
                  <a:pt x="1907" y="6392"/>
                  <a:pt x="1899" y="6386"/>
                  <a:pt x="1892" y="6376"/>
                </a:cubicBezTo>
                <a:cubicBezTo>
                  <a:pt x="1887" y="6376"/>
                  <a:pt x="1883" y="6361"/>
                  <a:pt x="1881" y="6358"/>
                </a:cubicBezTo>
                <a:cubicBezTo>
                  <a:pt x="1877" y="6352"/>
                  <a:pt x="1869" y="6349"/>
                  <a:pt x="1863" y="6345"/>
                </a:cubicBezTo>
                <a:cubicBezTo>
                  <a:pt x="1857" y="6342"/>
                  <a:pt x="1853" y="6330"/>
                  <a:pt x="1855" y="6321"/>
                </a:cubicBezTo>
                <a:cubicBezTo>
                  <a:pt x="1847" y="6330"/>
                  <a:pt x="1837" y="6318"/>
                  <a:pt x="1830" y="6308"/>
                </a:cubicBezTo>
                <a:cubicBezTo>
                  <a:pt x="1819" y="6290"/>
                  <a:pt x="1804" y="6274"/>
                  <a:pt x="1788" y="6267"/>
                </a:cubicBezTo>
                <a:cubicBezTo>
                  <a:pt x="1782" y="6264"/>
                  <a:pt x="1776" y="6259"/>
                  <a:pt x="1772" y="6253"/>
                </a:cubicBezTo>
                <a:cubicBezTo>
                  <a:pt x="1768" y="6240"/>
                  <a:pt x="1774" y="6225"/>
                  <a:pt x="1770" y="6212"/>
                </a:cubicBezTo>
                <a:cubicBezTo>
                  <a:pt x="1768" y="6202"/>
                  <a:pt x="1761" y="6196"/>
                  <a:pt x="1756" y="6188"/>
                </a:cubicBezTo>
                <a:cubicBezTo>
                  <a:pt x="1752" y="6181"/>
                  <a:pt x="1749" y="6164"/>
                  <a:pt x="1756" y="6161"/>
                </a:cubicBezTo>
                <a:cubicBezTo>
                  <a:pt x="1735" y="6140"/>
                  <a:pt x="1703" y="6137"/>
                  <a:pt x="1679" y="6157"/>
                </a:cubicBezTo>
                <a:cubicBezTo>
                  <a:pt x="1675" y="6162"/>
                  <a:pt x="1672" y="6165"/>
                  <a:pt x="1668" y="6165"/>
                </a:cubicBezTo>
                <a:lnTo>
                  <a:pt x="1659" y="6165"/>
                </a:lnTo>
                <a:cubicBezTo>
                  <a:pt x="1650" y="6162"/>
                  <a:pt x="1641" y="6159"/>
                  <a:pt x="1634" y="6153"/>
                </a:cubicBezTo>
                <a:cubicBezTo>
                  <a:pt x="1628" y="6145"/>
                  <a:pt x="1622" y="6141"/>
                  <a:pt x="1615" y="6137"/>
                </a:cubicBezTo>
                <a:cubicBezTo>
                  <a:pt x="1608" y="6134"/>
                  <a:pt x="1600" y="6134"/>
                  <a:pt x="1594" y="6144"/>
                </a:cubicBezTo>
                <a:cubicBezTo>
                  <a:pt x="1594" y="6131"/>
                  <a:pt x="1592" y="6119"/>
                  <a:pt x="1592" y="6106"/>
                </a:cubicBezTo>
                <a:cubicBezTo>
                  <a:pt x="1592" y="6103"/>
                  <a:pt x="1592" y="6099"/>
                  <a:pt x="1590" y="6096"/>
                </a:cubicBezTo>
                <a:cubicBezTo>
                  <a:pt x="1586" y="6082"/>
                  <a:pt x="1568" y="6093"/>
                  <a:pt x="1562" y="6082"/>
                </a:cubicBezTo>
                <a:cubicBezTo>
                  <a:pt x="1555" y="6072"/>
                  <a:pt x="1561" y="6055"/>
                  <a:pt x="1555" y="6044"/>
                </a:cubicBezTo>
                <a:cubicBezTo>
                  <a:pt x="1552" y="6041"/>
                  <a:pt x="1550" y="6038"/>
                  <a:pt x="1546" y="6035"/>
                </a:cubicBezTo>
                <a:cubicBezTo>
                  <a:pt x="1533" y="6025"/>
                  <a:pt x="1519" y="6017"/>
                  <a:pt x="1506" y="6007"/>
                </a:cubicBezTo>
                <a:cubicBezTo>
                  <a:pt x="1499" y="6004"/>
                  <a:pt x="1493" y="6000"/>
                  <a:pt x="1487" y="6004"/>
                </a:cubicBezTo>
                <a:cubicBezTo>
                  <a:pt x="1477" y="6007"/>
                  <a:pt x="1473" y="6017"/>
                  <a:pt x="1469" y="6028"/>
                </a:cubicBezTo>
                <a:cubicBezTo>
                  <a:pt x="1464" y="6038"/>
                  <a:pt x="1455" y="6044"/>
                  <a:pt x="1446" y="6038"/>
                </a:cubicBezTo>
                <a:cubicBezTo>
                  <a:pt x="1442" y="6034"/>
                  <a:pt x="1439" y="6028"/>
                  <a:pt x="1435" y="6028"/>
                </a:cubicBezTo>
                <a:cubicBezTo>
                  <a:pt x="1429" y="6028"/>
                  <a:pt x="1428" y="6031"/>
                  <a:pt x="1424" y="6031"/>
                </a:cubicBezTo>
                <a:cubicBezTo>
                  <a:pt x="1410" y="6041"/>
                  <a:pt x="1398" y="6047"/>
                  <a:pt x="1384" y="6050"/>
                </a:cubicBezTo>
                <a:cubicBezTo>
                  <a:pt x="1380" y="6050"/>
                  <a:pt x="1373" y="6055"/>
                  <a:pt x="1368" y="6050"/>
                </a:cubicBezTo>
                <a:cubicBezTo>
                  <a:pt x="1362" y="6047"/>
                  <a:pt x="1360" y="6034"/>
                  <a:pt x="1356" y="6025"/>
                </a:cubicBezTo>
                <a:cubicBezTo>
                  <a:pt x="1351" y="6013"/>
                  <a:pt x="1344" y="6007"/>
                  <a:pt x="1338" y="6014"/>
                </a:cubicBezTo>
                <a:cubicBezTo>
                  <a:pt x="1300" y="5997"/>
                  <a:pt x="1251" y="5984"/>
                  <a:pt x="1214" y="6000"/>
                </a:cubicBezTo>
                <a:cubicBezTo>
                  <a:pt x="1211" y="5990"/>
                  <a:pt x="1211" y="5979"/>
                  <a:pt x="1208" y="5966"/>
                </a:cubicBezTo>
                <a:cubicBezTo>
                  <a:pt x="1196" y="5969"/>
                  <a:pt x="1180" y="5956"/>
                  <a:pt x="1178" y="5935"/>
                </a:cubicBezTo>
                <a:cubicBezTo>
                  <a:pt x="1150" y="5963"/>
                  <a:pt x="1125" y="5871"/>
                  <a:pt x="1089" y="5877"/>
                </a:cubicBezTo>
                <a:cubicBezTo>
                  <a:pt x="1087" y="5905"/>
                  <a:pt x="1082" y="5929"/>
                  <a:pt x="1080" y="5957"/>
                </a:cubicBezTo>
                <a:cubicBezTo>
                  <a:pt x="1049" y="5933"/>
                  <a:pt x="1014" y="5922"/>
                  <a:pt x="978" y="5929"/>
                </a:cubicBezTo>
                <a:cubicBezTo>
                  <a:pt x="978" y="5919"/>
                  <a:pt x="976" y="5911"/>
                  <a:pt x="976" y="5901"/>
                </a:cubicBezTo>
                <a:cubicBezTo>
                  <a:pt x="962" y="5882"/>
                  <a:pt x="947" y="5861"/>
                  <a:pt x="933" y="5840"/>
                </a:cubicBezTo>
                <a:cubicBezTo>
                  <a:pt x="935" y="5806"/>
                  <a:pt x="919" y="5771"/>
                  <a:pt x="896" y="5768"/>
                </a:cubicBezTo>
                <a:cubicBezTo>
                  <a:pt x="874" y="5765"/>
                  <a:pt x="852" y="5799"/>
                  <a:pt x="854" y="5833"/>
                </a:cubicBezTo>
                <a:cubicBezTo>
                  <a:pt x="869" y="5837"/>
                  <a:pt x="883" y="5864"/>
                  <a:pt x="877" y="5892"/>
                </a:cubicBezTo>
                <a:cubicBezTo>
                  <a:pt x="839" y="5882"/>
                  <a:pt x="845" y="5761"/>
                  <a:pt x="806" y="5765"/>
                </a:cubicBezTo>
                <a:cubicBezTo>
                  <a:pt x="801" y="5771"/>
                  <a:pt x="796" y="5779"/>
                  <a:pt x="790" y="5786"/>
                </a:cubicBezTo>
                <a:cubicBezTo>
                  <a:pt x="772" y="5711"/>
                  <a:pt x="726" y="5656"/>
                  <a:pt x="675" y="5653"/>
                </a:cubicBezTo>
                <a:cubicBezTo>
                  <a:pt x="665" y="5640"/>
                  <a:pt x="654" y="5670"/>
                  <a:pt x="659" y="5687"/>
                </a:cubicBezTo>
                <a:cubicBezTo>
                  <a:pt x="663" y="5703"/>
                  <a:pt x="674" y="5724"/>
                  <a:pt x="667" y="5742"/>
                </a:cubicBezTo>
                <a:cubicBezTo>
                  <a:pt x="661" y="5755"/>
                  <a:pt x="648" y="5755"/>
                  <a:pt x="637" y="5748"/>
                </a:cubicBezTo>
                <a:cubicBezTo>
                  <a:pt x="628" y="5779"/>
                  <a:pt x="621" y="5813"/>
                  <a:pt x="612" y="5842"/>
                </a:cubicBezTo>
                <a:cubicBezTo>
                  <a:pt x="596" y="5823"/>
                  <a:pt x="572" y="5826"/>
                  <a:pt x="562" y="5851"/>
                </a:cubicBezTo>
                <a:cubicBezTo>
                  <a:pt x="554" y="5823"/>
                  <a:pt x="537" y="5800"/>
                  <a:pt x="519" y="5805"/>
                </a:cubicBezTo>
                <a:cubicBezTo>
                  <a:pt x="501" y="5808"/>
                  <a:pt x="483" y="5836"/>
                  <a:pt x="491" y="5864"/>
                </a:cubicBezTo>
                <a:cubicBezTo>
                  <a:pt x="469" y="5881"/>
                  <a:pt x="455" y="5922"/>
                  <a:pt x="461" y="5960"/>
                </a:cubicBezTo>
                <a:cubicBezTo>
                  <a:pt x="441" y="5956"/>
                  <a:pt x="422" y="5980"/>
                  <a:pt x="416" y="6007"/>
                </a:cubicBezTo>
                <a:cubicBezTo>
                  <a:pt x="406" y="5988"/>
                  <a:pt x="392" y="5963"/>
                  <a:pt x="372" y="5960"/>
                </a:cubicBezTo>
                <a:cubicBezTo>
                  <a:pt x="355" y="5956"/>
                  <a:pt x="338" y="5994"/>
                  <a:pt x="350" y="6014"/>
                </a:cubicBezTo>
                <a:cubicBezTo>
                  <a:pt x="338" y="6032"/>
                  <a:pt x="326" y="6048"/>
                  <a:pt x="313" y="6069"/>
                </a:cubicBezTo>
                <a:cubicBezTo>
                  <a:pt x="304" y="6082"/>
                  <a:pt x="295" y="6106"/>
                  <a:pt x="304" y="6119"/>
                </a:cubicBezTo>
                <a:cubicBezTo>
                  <a:pt x="291" y="6137"/>
                  <a:pt x="284" y="6162"/>
                  <a:pt x="281" y="6188"/>
                </a:cubicBezTo>
                <a:cubicBezTo>
                  <a:pt x="279" y="6222"/>
                  <a:pt x="288" y="6256"/>
                  <a:pt x="299" y="6287"/>
                </a:cubicBezTo>
                <a:cubicBezTo>
                  <a:pt x="291" y="6290"/>
                  <a:pt x="285" y="6296"/>
                  <a:pt x="275" y="6301"/>
                </a:cubicBezTo>
                <a:cubicBezTo>
                  <a:pt x="233" y="6345"/>
                  <a:pt x="180" y="6364"/>
                  <a:pt x="129" y="6355"/>
                </a:cubicBezTo>
                <a:cubicBezTo>
                  <a:pt x="127" y="6372"/>
                  <a:pt x="127" y="6389"/>
                  <a:pt x="125" y="6404"/>
                </a:cubicBezTo>
                <a:cubicBezTo>
                  <a:pt x="113" y="6404"/>
                  <a:pt x="105" y="6417"/>
                  <a:pt x="102" y="6433"/>
                </a:cubicBezTo>
                <a:cubicBezTo>
                  <a:pt x="91" y="6482"/>
                  <a:pt x="105" y="6539"/>
                  <a:pt x="131" y="6563"/>
                </a:cubicBezTo>
                <a:cubicBezTo>
                  <a:pt x="146" y="6578"/>
                  <a:pt x="174" y="6597"/>
                  <a:pt x="166" y="6625"/>
                </a:cubicBezTo>
                <a:lnTo>
                  <a:pt x="226" y="6675"/>
                </a:lnTo>
                <a:cubicBezTo>
                  <a:pt x="237" y="6686"/>
                  <a:pt x="249" y="6703"/>
                  <a:pt x="242" y="6717"/>
                </a:cubicBezTo>
                <a:cubicBezTo>
                  <a:pt x="251" y="6727"/>
                  <a:pt x="262" y="6731"/>
                  <a:pt x="273" y="6727"/>
                </a:cubicBezTo>
                <a:cubicBezTo>
                  <a:pt x="262" y="6737"/>
                  <a:pt x="259" y="6765"/>
                  <a:pt x="271" y="6778"/>
                </a:cubicBezTo>
                <a:cubicBezTo>
                  <a:pt x="287" y="6809"/>
                  <a:pt x="311" y="6830"/>
                  <a:pt x="335" y="6830"/>
                </a:cubicBezTo>
                <a:cubicBezTo>
                  <a:pt x="344" y="6830"/>
                  <a:pt x="355" y="6830"/>
                  <a:pt x="364" y="6836"/>
                </a:cubicBezTo>
                <a:cubicBezTo>
                  <a:pt x="372" y="6843"/>
                  <a:pt x="378" y="6864"/>
                  <a:pt x="368" y="6874"/>
                </a:cubicBezTo>
                <a:cubicBezTo>
                  <a:pt x="390" y="6884"/>
                  <a:pt x="404" y="6932"/>
                  <a:pt x="392" y="6963"/>
                </a:cubicBezTo>
                <a:cubicBezTo>
                  <a:pt x="402" y="6969"/>
                  <a:pt x="410" y="6976"/>
                  <a:pt x="422" y="6983"/>
                </a:cubicBezTo>
                <a:cubicBezTo>
                  <a:pt x="408" y="6980"/>
                  <a:pt x="394" y="6977"/>
                  <a:pt x="386" y="6992"/>
                </a:cubicBezTo>
                <a:cubicBezTo>
                  <a:pt x="377" y="7005"/>
                  <a:pt x="380" y="7035"/>
                  <a:pt x="390" y="7038"/>
                </a:cubicBezTo>
                <a:cubicBezTo>
                  <a:pt x="392" y="7048"/>
                  <a:pt x="382" y="7054"/>
                  <a:pt x="375" y="7057"/>
                </a:cubicBezTo>
                <a:cubicBezTo>
                  <a:pt x="321" y="7065"/>
                  <a:pt x="267" y="7007"/>
                  <a:pt x="251" y="6924"/>
                </a:cubicBezTo>
                <a:cubicBezTo>
                  <a:pt x="211" y="6942"/>
                  <a:pt x="172" y="6955"/>
                  <a:pt x="129" y="6958"/>
                </a:cubicBezTo>
                <a:cubicBezTo>
                  <a:pt x="127" y="6983"/>
                  <a:pt x="115" y="7004"/>
                  <a:pt x="99" y="7010"/>
                </a:cubicBezTo>
                <a:cubicBezTo>
                  <a:pt x="93" y="7014"/>
                  <a:pt x="87" y="7014"/>
                  <a:pt x="83" y="7017"/>
                </a:cubicBezTo>
                <a:cubicBezTo>
                  <a:pt x="73" y="7020"/>
                  <a:pt x="65" y="7035"/>
                  <a:pt x="58" y="7044"/>
                </a:cubicBezTo>
                <a:cubicBezTo>
                  <a:pt x="53" y="7051"/>
                  <a:pt x="47" y="7057"/>
                  <a:pt x="42" y="7065"/>
                </a:cubicBezTo>
                <a:cubicBezTo>
                  <a:pt x="24" y="7088"/>
                  <a:pt x="6" y="7113"/>
                  <a:pt x="0" y="7151"/>
                </a:cubicBezTo>
                <a:cubicBezTo>
                  <a:pt x="29" y="7175"/>
                  <a:pt x="60" y="7187"/>
                  <a:pt x="93" y="7187"/>
                </a:cubicBezTo>
                <a:cubicBezTo>
                  <a:pt x="107" y="7184"/>
                  <a:pt x="120" y="7201"/>
                  <a:pt x="120" y="7222"/>
                </a:cubicBezTo>
                <a:cubicBezTo>
                  <a:pt x="115" y="7243"/>
                  <a:pt x="103" y="7260"/>
                  <a:pt x="87" y="7260"/>
                </a:cubicBezTo>
                <a:cubicBezTo>
                  <a:pt x="91" y="7287"/>
                  <a:pt x="91" y="7318"/>
                  <a:pt x="83" y="7346"/>
                </a:cubicBezTo>
                <a:cubicBezTo>
                  <a:pt x="91" y="7338"/>
                  <a:pt x="105" y="7340"/>
                  <a:pt x="111" y="7355"/>
                </a:cubicBezTo>
                <a:cubicBezTo>
                  <a:pt x="111" y="7368"/>
                  <a:pt x="104" y="7383"/>
                  <a:pt x="97" y="7386"/>
                </a:cubicBezTo>
                <a:cubicBezTo>
                  <a:pt x="113" y="7402"/>
                  <a:pt x="138" y="7402"/>
                  <a:pt x="154" y="7386"/>
                </a:cubicBezTo>
                <a:cubicBezTo>
                  <a:pt x="164" y="7396"/>
                  <a:pt x="173" y="7405"/>
                  <a:pt x="184" y="7420"/>
                </a:cubicBezTo>
                <a:cubicBezTo>
                  <a:pt x="190" y="7408"/>
                  <a:pt x="196" y="7399"/>
                  <a:pt x="198" y="7386"/>
                </a:cubicBezTo>
                <a:cubicBezTo>
                  <a:pt x="231" y="7386"/>
                  <a:pt x="262" y="7383"/>
                  <a:pt x="293" y="7371"/>
                </a:cubicBezTo>
                <a:cubicBezTo>
                  <a:pt x="301" y="7389"/>
                  <a:pt x="309" y="7408"/>
                  <a:pt x="317" y="7426"/>
                </a:cubicBezTo>
                <a:cubicBezTo>
                  <a:pt x="315" y="7392"/>
                  <a:pt x="333" y="7361"/>
                  <a:pt x="356" y="7348"/>
                </a:cubicBezTo>
                <a:cubicBezTo>
                  <a:pt x="378" y="7334"/>
                  <a:pt x="399" y="7337"/>
                  <a:pt x="422" y="7340"/>
                </a:cubicBezTo>
                <a:cubicBezTo>
                  <a:pt x="412" y="7365"/>
                  <a:pt x="406" y="7386"/>
                  <a:pt x="398" y="7409"/>
                </a:cubicBezTo>
                <a:cubicBezTo>
                  <a:pt x="408" y="7430"/>
                  <a:pt x="420" y="7446"/>
                  <a:pt x="431" y="7467"/>
                </a:cubicBezTo>
                <a:cubicBezTo>
                  <a:pt x="411" y="7477"/>
                  <a:pt x="444" y="7526"/>
                  <a:pt x="435" y="7552"/>
                </a:cubicBezTo>
                <a:cubicBezTo>
                  <a:pt x="428" y="7573"/>
                  <a:pt x="397" y="7579"/>
                  <a:pt x="408" y="7600"/>
                </a:cubicBezTo>
                <a:cubicBezTo>
                  <a:pt x="388" y="7597"/>
                  <a:pt x="366" y="7591"/>
                  <a:pt x="346" y="7586"/>
                </a:cubicBezTo>
                <a:cubicBezTo>
                  <a:pt x="342" y="7604"/>
                  <a:pt x="342" y="7625"/>
                  <a:pt x="346" y="7642"/>
                </a:cubicBezTo>
                <a:cubicBezTo>
                  <a:pt x="335" y="7642"/>
                  <a:pt x="324" y="7644"/>
                  <a:pt x="313" y="7644"/>
                </a:cubicBezTo>
                <a:cubicBezTo>
                  <a:pt x="309" y="7662"/>
                  <a:pt x="303" y="7682"/>
                  <a:pt x="299" y="7700"/>
                </a:cubicBezTo>
                <a:cubicBezTo>
                  <a:pt x="279" y="7679"/>
                  <a:pt x="257" y="7659"/>
                  <a:pt x="233" y="7663"/>
                </a:cubicBezTo>
                <a:cubicBezTo>
                  <a:pt x="209" y="7666"/>
                  <a:pt x="186" y="7710"/>
                  <a:pt x="200" y="7740"/>
                </a:cubicBezTo>
                <a:lnTo>
                  <a:pt x="138" y="7740"/>
                </a:lnTo>
                <a:cubicBezTo>
                  <a:pt x="142" y="7771"/>
                  <a:pt x="160" y="7794"/>
                  <a:pt x="180" y="7799"/>
                </a:cubicBezTo>
                <a:cubicBezTo>
                  <a:pt x="140" y="7828"/>
                  <a:pt x="118" y="7905"/>
                  <a:pt x="129" y="7973"/>
                </a:cubicBezTo>
                <a:cubicBezTo>
                  <a:pt x="131" y="7986"/>
                  <a:pt x="129" y="7996"/>
                  <a:pt x="131" y="8011"/>
                </a:cubicBezTo>
                <a:cubicBezTo>
                  <a:pt x="142" y="7993"/>
                  <a:pt x="158" y="8024"/>
                  <a:pt x="158" y="8048"/>
                </a:cubicBezTo>
                <a:cubicBezTo>
                  <a:pt x="158" y="8071"/>
                  <a:pt x="157" y="8102"/>
                  <a:pt x="173" y="8105"/>
                </a:cubicBezTo>
                <a:cubicBezTo>
                  <a:pt x="164" y="8123"/>
                  <a:pt x="158" y="8139"/>
                  <a:pt x="158" y="8160"/>
                </a:cubicBezTo>
                <a:cubicBezTo>
                  <a:pt x="158" y="8180"/>
                  <a:pt x="168" y="8204"/>
                  <a:pt x="182" y="8200"/>
                </a:cubicBezTo>
                <a:cubicBezTo>
                  <a:pt x="182" y="8218"/>
                  <a:pt x="177" y="8232"/>
                  <a:pt x="168" y="8242"/>
                </a:cubicBezTo>
                <a:cubicBezTo>
                  <a:pt x="182" y="8248"/>
                  <a:pt x="198" y="8248"/>
                  <a:pt x="210" y="8244"/>
                </a:cubicBezTo>
                <a:cubicBezTo>
                  <a:pt x="202" y="8272"/>
                  <a:pt x="216" y="8309"/>
                  <a:pt x="235" y="8309"/>
                </a:cubicBezTo>
                <a:cubicBezTo>
                  <a:pt x="237" y="8324"/>
                  <a:pt x="237" y="8338"/>
                  <a:pt x="240" y="8351"/>
                </a:cubicBezTo>
                <a:cubicBezTo>
                  <a:pt x="251" y="8362"/>
                  <a:pt x="265" y="8371"/>
                  <a:pt x="275" y="8368"/>
                </a:cubicBezTo>
                <a:cubicBezTo>
                  <a:pt x="289" y="8365"/>
                  <a:pt x="297" y="8340"/>
                  <a:pt x="291" y="8324"/>
                </a:cubicBezTo>
                <a:cubicBezTo>
                  <a:pt x="315" y="8316"/>
                  <a:pt x="340" y="8307"/>
                  <a:pt x="364" y="8300"/>
                </a:cubicBezTo>
                <a:cubicBezTo>
                  <a:pt x="378" y="8310"/>
                  <a:pt x="374" y="8341"/>
                  <a:pt x="370" y="8365"/>
                </a:cubicBezTo>
                <a:cubicBezTo>
                  <a:pt x="365" y="8388"/>
                  <a:pt x="370" y="8422"/>
                  <a:pt x="386" y="8418"/>
                </a:cubicBezTo>
                <a:cubicBezTo>
                  <a:pt x="380" y="8436"/>
                  <a:pt x="377" y="8464"/>
                  <a:pt x="384" y="8481"/>
                </a:cubicBezTo>
                <a:cubicBezTo>
                  <a:pt x="388" y="8518"/>
                  <a:pt x="358" y="8552"/>
                  <a:pt x="335" y="8536"/>
                </a:cubicBezTo>
                <a:lnTo>
                  <a:pt x="335" y="8580"/>
                </a:lnTo>
                <a:cubicBezTo>
                  <a:pt x="353" y="8580"/>
                  <a:pt x="370" y="8586"/>
                  <a:pt x="386" y="8573"/>
                </a:cubicBezTo>
                <a:cubicBezTo>
                  <a:pt x="392" y="8567"/>
                  <a:pt x="400" y="8555"/>
                  <a:pt x="404" y="8548"/>
                </a:cubicBezTo>
                <a:cubicBezTo>
                  <a:pt x="416" y="8524"/>
                  <a:pt x="430" y="8501"/>
                  <a:pt x="446" y="8477"/>
                </a:cubicBezTo>
                <a:cubicBezTo>
                  <a:pt x="448" y="8470"/>
                  <a:pt x="453" y="8467"/>
                  <a:pt x="457" y="8464"/>
                </a:cubicBezTo>
                <a:cubicBezTo>
                  <a:pt x="471" y="8461"/>
                  <a:pt x="475" y="8493"/>
                  <a:pt x="471" y="8515"/>
                </a:cubicBezTo>
                <a:lnTo>
                  <a:pt x="537" y="8515"/>
                </a:lnTo>
                <a:cubicBezTo>
                  <a:pt x="528" y="8539"/>
                  <a:pt x="537" y="8577"/>
                  <a:pt x="554" y="8583"/>
                </a:cubicBezTo>
                <a:cubicBezTo>
                  <a:pt x="561" y="8562"/>
                  <a:pt x="563" y="8542"/>
                  <a:pt x="563" y="8521"/>
                </a:cubicBezTo>
                <a:cubicBezTo>
                  <a:pt x="581" y="8521"/>
                  <a:pt x="596" y="8521"/>
                  <a:pt x="614" y="8518"/>
                </a:cubicBezTo>
                <a:cubicBezTo>
                  <a:pt x="632" y="8518"/>
                  <a:pt x="656" y="8527"/>
                  <a:pt x="652" y="8555"/>
                </a:cubicBezTo>
                <a:cubicBezTo>
                  <a:pt x="650" y="8561"/>
                  <a:pt x="648" y="8570"/>
                  <a:pt x="643" y="8577"/>
                </a:cubicBezTo>
                <a:cubicBezTo>
                  <a:pt x="624" y="8611"/>
                  <a:pt x="621" y="8661"/>
                  <a:pt x="634" y="8701"/>
                </a:cubicBezTo>
                <a:cubicBezTo>
                  <a:pt x="604" y="8760"/>
                  <a:pt x="574" y="8819"/>
                  <a:pt x="543" y="8873"/>
                </a:cubicBezTo>
                <a:cubicBezTo>
                  <a:pt x="513" y="8884"/>
                  <a:pt x="486" y="8921"/>
                  <a:pt x="473" y="8965"/>
                </a:cubicBezTo>
                <a:cubicBezTo>
                  <a:pt x="451" y="8968"/>
                  <a:pt x="430" y="8986"/>
                  <a:pt x="412" y="9005"/>
                </a:cubicBezTo>
                <a:cubicBezTo>
                  <a:pt x="384" y="9033"/>
                  <a:pt x="355" y="9064"/>
                  <a:pt x="329" y="9095"/>
                </a:cubicBezTo>
                <a:cubicBezTo>
                  <a:pt x="301" y="9126"/>
                  <a:pt x="275" y="9152"/>
                  <a:pt x="247" y="9183"/>
                </a:cubicBezTo>
                <a:cubicBezTo>
                  <a:pt x="244" y="9208"/>
                  <a:pt x="246" y="9245"/>
                  <a:pt x="264" y="9245"/>
                </a:cubicBezTo>
                <a:cubicBezTo>
                  <a:pt x="271" y="9245"/>
                  <a:pt x="275" y="9238"/>
                  <a:pt x="279" y="9232"/>
                </a:cubicBezTo>
                <a:cubicBezTo>
                  <a:pt x="297" y="9207"/>
                  <a:pt x="315" y="9180"/>
                  <a:pt x="329" y="9152"/>
                </a:cubicBezTo>
                <a:cubicBezTo>
                  <a:pt x="333" y="9146"/>
                  <a:pt x="335" y="9136"/>
                  <a:pt x="341" y="9133"/>
                </a:cubicBezTo>
                <a:cubicBezTo>
                  <a:pt x="348" y="9130"/>
                  <a:pt x="355" y="9126"/>
                  <a:pt x="360" y="9126"/>
                </a:cubicBezTo>
                <a:cubicBezTo>
                  <a:pt x="398" y="9122"/>
                  <a:pt x="435" y="9098"/>
                  <a:pt x="466" y="9064"/>
                </a:cubicBezTo>
                <a:cubicBezTo>
                  <a:pt x="471" y="9058"/>
                  <a:pt x="475" y="9054"/>
                  <a:pt x="481" y="9049"/>
                </a:cubicBezTo>
                <a:cubicBezTo>
                  <a:pt x="485" y="9049"/>
                  <a:pt x="491" y="9055"/>
                  <a:pt x="495" y="9055"/>
                </a:cubicBezTo>
                <a:cubicBezTo>
                  <a:pt x="521" y="9061"/>
                  <a:pt x="544" y="9027"/>
                  <a:pt x="562" y="8993"/>
                </a:cubicBezTo>
                <a:cubicBezTo>
                  <a:pt x="580" y="8959"/>
                  <a:pt x="596" y="8928"/>
                  <a:pt x="614" y="8894"/>
                </a:cubicBezTo>
                <a:cubicBezTo>
                  <a:pt x="628" y="8897"/>
                  <a:pt x="641" y="8884"/>
                  <a:pt x="645" y="8863"/>
                </a:cubicBezTo>
                <a:cubicBezTo>
                  <a:pt x="648" y="8856"/>
                  <a:pt x="648" y="8850"/>
                  <a:pt x="650" y="8842"/>
                </a:cubicBezTo>
                <a:cubicBezTo>
                  <a:pt x="655" y="8832"/>
                  <a:pt x="663" y="8832"/>
                  <a:pt x="671" y="8829"/>
                </a:cubicBezTo>
                <a:cubicBezTo>
                  <a:pt x="695" y="8819"/>
                  <a:pt x="712" y="8778"/>
                  <a:pt x="708" y="8736"/>
                </a:cubicBezTo>
                <a:cubicBezTo>
                  <a:pt x="737" y="8730"/>
                  <a:pt x="758" y="8688"/>
                  <a:pt x="758" y="8645"/>
                </a:cubicBezTo>
                <a:cubicBezTo>
                  <a:pt x="772" y="8658"/>
                  <a:pt x="787" y="8639"/>
                  <a:pt x="798" y="8621"/>
                </a:cubicBezTo>
                <a:cubicBezTo>
                  <a:pt x="812" y="8601"/>
                  <a:pt x="825" y="8583"/>
                  <a:pt x="839" y="8562"/>
                </a:cubicBezTo>
                <a:cubicBezTo>
                  <a:pt x="857" y="8536"/>
                  <a:pt x="876" y="8505"/>
                  <a:pt x="887" y="8471"/>
                </a:cubicBezTo>
                <a:cubicBezTo>
                  <a:pt x="856" y="8467"/>
                  <a:pt x="828" y="8449"/>
                  <a:pt x="802" y="8418"/>
                </a:cubicBezTo>
                <a:cubicBezTo>
                  <a:pt x="814" y="8430"/>
                  <a:pt x="828" y="8415"/>
                  <a:pt x="834" y="8399"/>
                </a:cubicBezTo>
                <a:cubicBezTo>
                  <a:pt x="841" y="8381"/>
                  <a:pt x="847" y="8365"/>
                  <a:pt x="858" y="8359"/>
                </a:cubicBezTo>
                <a:cubicBezTo>
                  <a:pt x="865" y="8354"/>
                  <a:pt x="871" y="8359"/>
                  <a:pt x="877" y="8359"/>
                </a:cubicBezTo>
                <a:cubicBezTo>
                  <a:pt x="901" y="8359"/>
                  <a:pt x="919" y="8307"/>
                  <a:pt x="905" y="8273"/>
                </a:cubicBezTo>
                <a:cubicBezTo>
                  <a:pt x="919" y="8282"/>
                  <a:pt x="933" y="8265"/>
                  <a:pt x="940" y="8244"/>
                </a:cubicBezTo>
                <a:cubicBezTo>
                  <a:pt x="947" y="8225"/>
                  <a:pt x="947" y="8201"/>
                  <a:pt x="952" y="8176"/>
                </a:cubicBezTo>
                <a:cubicBezTo>
                  <a:pt x="956" y="8163"/>
                  <a:pt x="960" y="8150"/>
                  <a:pt x="967" y="8139"/>
                </a:cubicBezTo>
                <a:cubicBezTo>
                  <a:pt x="996" y="8089"/>
                  <a:pt x="1040" y="8055"/>
                  <a:pt x="1085" y="8048"/>
                </a:cubicBezTo>
                <a:cubicBezTo>
                  <a:pt x="1091" y="8051"/>
                  <a:pt x="1101" y="8051"/>
                  <a:pt x="1107" y="8051"/>
                </a:cubicBezTo>
                <a:cubicBezTo>
                  <a:pt x="1105" y="8067"/>
                  <a:pt x="1105" y="8089"/>
                  <a:pt x="1109" y="8105"/>
                </a:cubicBezTo>
                <a:cubicBezTo>
                  <a:pt x="1097" y="8116"/>
                  <a:pt x="1083" y="8116"/>
                  <a:pt x="1069" y="8116"/>
                </a:cubicBezTo>
                <a:cubicBezTo>
                  <a:pt x="1056" y="8116"/>
                  <a:pt x="1040" y="8116"/>
                  <a:pt x="1029" y="8126"/>
                </a:cubicBezTo>
                <a:cubicBezTo>
                  <a:pt x="1018" y="8139"/>
                  <a:pt x="1016" y="8170"/>
                  <a:pt x="1029" y="8176"/>
                </a:cubicBezTo>
                <a:cubicBezTo>
                  <a:pt x="1014" y="8185"/>
                  <a:pt x="1004" y="8210"/>
                  <a:pt x="1000" y="8238"/>
                </a:cubicBezTo>
                <a:cubicBezTo>
                  <a:pt x="992" y="8279"/>
                  <a:pt x="984" y="8320"/>
                  <a:pt x="978" y="8365"/>
                </a:cubicBezTo>
                <a:cubicBezTo>
                  <a:pt x="976" y="8378"/>
                  <a:pt x="973" y="8393"/>
                  <a:pt x="976" y="8403"/>
                </a:cubicBezTo>
                <a:cubicBezTo>
                  <a:pt x="980" y="8427"/>
                  <a:pt x="1000" y="8440"/>
                  <a:pt x="1014" y="8427"/>
                </a:cubicBezTo>
                <a:cubicBezTo>
                  <a:pt x="1024" y="8415"/>
                  <a:pt x="1029" y="8396"/>
                  <a:pt x="1038" y="8384"/>
                </a:cubicBezTo>
                <a:cubicBezTo>
                  <a:pt x="1060" y="8354"/>
                  <a:pt x="1101" y="8368"/>
                  <a:pt x="1120" y="8334"/>
                </a:cubicBezTo>
                <a:cubicBezTo>
                  <a:pt x="1127" y="8319"/>
                  <a:pt x="1131" y="8303"/>
                  <a:pt x="1142" y="8296"/>
                </a:cubicBezTo>
                <a:cubicBezTo>
                  <a:pt x="1147" y="8293"/>
                  <a:pt x="1153" y="8293"/>
                  <a:pt x="1160" y="8296"/>
                </a:cubicBezTo>
                <a:cubicBezTo>
                  <a:pt x="1171" y="8300"/>
                  <a:pt x="1184" y="8303"/>
                  <a:pt x="1196" y="8303"/>
                </a:cubicBezTo>
                <a:cubicBezTo>
                  <a:pt x="1204" y="8306"/>
                  <a:pt x="1216" y="8306"/>
                  <a:pt x="1224" y="8303"/>
                </a:cubicBezTo>
                <a:cubicBezTo>
                  <a:pt x="1233" y="8300"/>
                  <a:pt x="1242" y="8282"/>
                  <a:pt x="1240" y="8269"/>
                </a:cubicBezTo>
                <a:cubicBezTo>
                  <a:pt x="1222" y="8245"/>
                  <a:pt x="1216" y="8207"/>
                  <a:pt x="1222" y="8173"/>
                </a:cubicBezTo>
                <a:cubicBezTo>
                  <a:pt x="1228" y="8139"/>
                  <a:pt x="1249" y="8116"/>
                  <a:pt x="1271" y="8108"/>
                </a:cubicBezTo>
                <a:cubicBezTo>
                  <a:pt x="1285" y="8105"/>
                  <a:pt x="1300" y="8113"/>
                  <a:pt x="1305" y="8133"/>
                </a:cubicBezTo>
                <a:cubicBezTo>
                  <a:pt x="1307" y="8142"/>
                  <a:pt x="1307" y="8157"/>
                  <a:pt x="1311" y="8166"/>
                </a:cubicBezTo>
                <a:cubicBezTo>
                  <a:pt x="1315" y="8179"/>
                  <a:pt x="1327" y="8184"/>
                  <a:pt x="1333" y="8187"/>
                </a:cubicBezTo>
                <a:cubicBezTo>
                  <a:pt x="1341" y="8194"/>
                  <a:pt x="1348" y="8211"/>
                  <a:pt x="1342" y="8222"/>
                </a:cubicBezTo>
                <a:cubicBezTo>
                  <a:pt x="1360" y="8229"/>
                  <a:pt x="1376" y="8231"/>
                  <a:pt x="1392" y="8238"/>
                </a:cubicBezTo>
                <a:cubicBezTo>
                  <a:pt x="1384" y="8241"/>
                  <a:pt x="1375" y="8244"/>
                  <a:pt x="1368" y="8253"/>
                </a:cubicBezTo>
                <a:cubicBezTo>
                  <a:pt x="1392" y="8253"/>
                  <a:pt x="1412" y="8265"/>
                  <a:pt x="1437" y="8265"/>
                </a:cubicBezTo>
                <a:cubicBezTo>
                  <a:pt x="1448" y="8265"/>
                  <a:pt x="1464" y="8266"/>
                  <a:pt x="1469" y="8248"/>
                </a:cubicBezTo>
                <a:cubicBezTo>
                  <a:pt x="1491" y="8248"/>
                  <a:pt x="1513" y="8263"/>
                  <a:pt x="1528" y="8287"/>
                </a:cubicBezTo>
                <a:cubicBezTo>
                  <a:pt x="1531" y="8269"/>
                  <a:pt x="1548" y="8266"/>
                  <a:pt x="1559" y="8273"/>
                </a:cubicBezTo>
                <a:cubicBezTo>
                  <a:pt x="1570" y="8279"/>
                  <a:pt x="1584" y="8290"/>
                  <a:pt x="1594" y="8279"/>
                </a:cubicBezTo>
                <a:cubicBezTo>
                  <a:pt x="1610" y="8297"/>
                  <a:pt x="1626" y="8312"/>
                  <a:pt x="1644" y="8330"/>
                </a:cubicBezTo>
                <a:cubicBezTo>
                  <a:pt x="1652" y="8340"/>
                  <a:pt x="1663" y="8350"/>
                  <a:pt x="1675" y="8353"/>
                </a:cubicBezTo>
                <a:cubicBezTo>
                  <a:pt x="1685" y="8358"/>
                  <a:pt x="1699" y="8347"/>
                  <a:pt x="1701" y="8330"/>
                </a:cubicBezTo>
                <a:cubicBezTo>
                  <a:pt x="1701" y="8340"/>
                  <a:pt x="1703" y="8347"/>
                  <a:pt x="1703" y="8359"/>
                </a:cubicBezTo>
                <a:cubicBezTo>
                  <a:pt x="1710" y="8354"/>
                  <a:pt x="1717" y="8347"/>
                  <a:pt x="1723" y="8344"/>
                </a:cubicBezTo>
                <a:cubicBezTo>
                  <a:pt x="1745" y="8375"/>
                  <a:pt x="1763" y="8409"/>
                  <a:pt x="1776" y="8449"/>
                </a:cubicBezTo>
                <a:cubicBezTo>
                  <a:pt x="1778" y="8456"/>
                  <a:pt x="1782" y="8468"/>
                  <a:pt x="1788" y="8474"/>
                </a:cubicBezTo>
                <a:cubicBezTo>
                  <a:pt x="1794" y="8481"/>
                  <a:pt x="1804" y="8481"/>
                  <a:pt x="1812" y="8481"/>
                </a:cubicBezTo>
                <a:cubicBezTo>
                  <a:pt x="1845" y="8484"/>
                  <a:pt x="1869" y="8542"/>
                  <a:pt x="1861" y="8590"/>
                </a:cubicBezTo>
                <a:cubicBezTo>
                  <a:pt x="1869" y="8596"/>
                  <a:pt x="1879" y="8600"/>
                  <a:pt x="1887" y="8592"/>
                </a:cubicBezTo>
                <a:lnTo>
                  <a:pt x="1887" y="8624"/>
                </a:lnTo>
                <a:cubicBezTo>
                  <a:pt x="1905" y="8641"/>
                  <a:pt x="1910" y="8679"/>
                  <a:pt x="1901" y="8707"/>
                </a:cubicBezTo>
                <a:cubicBezTo>
                  <a:pt x="1917" y="8699"/>
                  <a:pt x="1927" y="8726"/>
                  <a:pt x="1931" y="8747"/>
                </a:cubicBezTo>
                <a:cubicBezTo>
                  <a:pt x="1943" y="8788"/>
                  <a:pt x="1956" y="8828"/>
                  <a:pt x="1967" y="8869"/>
                </a:cubicBezTo>
                <a:cubicBezTo>
                  <a:pt x="1971" y="8880"/>
                  <a:pt x="1974" y="8894"/>
                  <a:pt x="1980" y="8900"/>
                </a:cubicBezTo>
                <a:cubicBezTo>
                  <a:pt x="1988" y="8910"/>
                  <a:pt x="1996" y="8914"/>
                  <a:pt x="2002" y="8924"/>
                </a:cubicBezTo>
                <a:cubicBezTo>
                  <a:pt x="2018" y="8943"/>
                  <a:pt x="2025" y="8975"/>
                  <a:pt x="2027" y="9009"/>
                </a:cubicBezTo>
                <a:cubicBezTo>
                  <a:pt x="2040" y="9009"/>
                  <a:pt x="2051" y="9024"/>
                  <a:pt x="2058" y="9040"/>
                </a:cubicBezTo>
                <a:cubicBezTo>
                  <a:pt x="2063" y="9034"/>
                  <a:pt x="2067" y="9030"/>
                  <a:pt x="2071" y="9024"/>
                </a:cubicBezTo>
                <a:cubicBezTo>
                  <a:pt x="2071" y="9068"/>
                  <a:pt x="2087" y="9112"/>
                  <a:pt x="2109" y="9139"/>
                </a:cubicBezTo>
                <a:cubicBezTo>
                  <a:pt x="2113" y="9133"/>
                  <a:pt x="2117" y="9129"/>
                  <a:pt x="2123" y="9121"/>
                </a:cubicBezTo>
                <a:cubicBezTo>
                  <a:pt x="2131" y="9152"/>
                  <a:pt x="2145" y="9183"/>
                  <a:pt x="2162" y="9204"/>
                </a:cubicBezTo>
                <a:cubicBezTo>
                  <a:pt x="2182" y="9190"/>
                  <a:pt x="2186" y="9142"/>
                  <a:pt x="2171" y="9121"/>
                </a:cubicBezTo>
                <a:cubicBezTo>
                  <a:pt x="2182" y="9132"/>
                  <a:pt x="2196" y="9133"/>
                  <a:pt x="2207" y="9126"/>
                </a:cubicBezTo>
                <a:cubicBezTo>
                  <a:pt x="2236" y="9164"/>
                  <a:pt x="2253" y="9220"/>
                  <a:pt x="2253" y="9282"/>
                </a:cubicBezTo>
                <a:cubicBezTo>
                  <a:pt x="2253" y="9313"/>
                  <a:pt x="2253" y="9350"/>
                  <a:pt x="2271" y="9360"/>
                </a:cubicBezTo>
                <a:cubicBezTo>
                  <a:pt x="2273" y="9363"/>
                  <a:pt x="2277" y="9364"/>
                  <a:pt x="2280" y="9364"/>
                </a:cubicBezTo>
                <a:cubicBezTo>
                  <a:pt x="2289" y="9372"/>
                  <a:pt x="2284" y="9391"/>
                  <a:pt x="2282" y="9406"/>
                </a:cubicBezTo>
                <a:cubicBezTo>
                  <a:pt x="2289" y="9419"/>
                  <a:pt x="2303" y="9422"/>
                  <a:pt x="2313" y="9429"/>
                </a:cubicBezTo>
                <a:cubicBezTo>
                  <a:pt x="2338" y="9450"/>
                  <a:pt x="2335" y="9512"/>
                  <a:pt x="2357" y="9538"/>
                </a:cubicBezTo>
                <a:cubicBezTo>
                  <a:pt x="2368" y="9552"/>
                  <a:pt x="2382" y="9556"/>
                  <a:pt x="2390" y="9569"/>
                </a:cubicBezTo>
                <a:cubicBezTo>
                  <a:pt x="2410" y="9603"/>
                  <a:pt x="2386" y="9671"/>
                  <a:pt x="2410" y="9702"/>
                </a:cubicBezTo>
                <a:cubicBezTo>
                  <a:pt x="2416" y="9708"/>
                  <a:pt x="2422" y="9712"/>
                  <a:pt x="2424" y="9720"/>
                </a:cubicBezTo>
                <a:cubicBezTo>
                  <a:pt x="2430" y="9736"/>
                  <a:pt x="2416" y="9757"/>
                  <a:pt x="2404" y="9764"/>
                </a:cubicBezTo>
                <a:cubicBezTo>
                  <a:pt x="2391" y="9770"/>
                  <a:pt x="2376" y="9773"/>
                  <a:pt x="2372" y="9794"/>
                </a:cubicBezTo>
                <a:cubicBezTo>
                  <a:pt x="2382" y="9807"/>
                  <a:pt x="2394" y="9817"/>
                  <a:pt x="2404" y="9832"/>
                </a:cubicBezTo>
                <a:cubicBezTo>
                  <a:pt x="2398" y="9825"/>
                  <a:pt x="2393" y="9822"/>
                  <a:pt x="2386" y="9814"/>
                </a:cubicBezTo>
                <a:cubicBezTo>
                  <a:pt x="2404" y="9842"/>
                  <a:pt x="2433" y="9879"/>
                  <a:pt x="2455" y="9897"/>
                </a:cubicBezTo>
                <a:cubicBezTo>
                  <a:pt x="2467" y="9907"/>
                  <a:pt x="2479" y="9916"/>
                  <a:pt x="2487" y="9934"/>
                </a:cubicBezTo>
                <a:cubicBezTo>
                  <a:pt x="2493" y="9951"/>
                  <a:pt x="2497" y="9975"/>
                  <a:pt x="2489" y="9991"/>
                </a:cubicBezTo>
                <a:cubicBezTo>
                  <a:pt x="2509" y="9981"/>
                  <a:pt x="2525" y="10003"/>
                  <a:pt x="2541" y="10022"/>
                </a:cubicBezTo>
                <a:cubicBezTo>
                  <a:pt x="2564" y="10053"/>
                  <a:pt x="2588" y="10084"/>
                  <a:pt x="2610" y="10115"/>
                </a:cubicBezTo>
                <a:cubicBezTo>
                  <a:pt x="2615" y="10118"/>
                  <a:pt x="2617" y="10123"/>
                  <a:pt x="2620" y="10131"/>
                </a:cubicBezTo>
                <a:cubicBezTo>
                  <a:pt x="2622" y="10138"/>
                  <a:pt x="2622" y="10149"/>
                  <a:pt x="2622" y="10159"/>
                </a:cubicBezTo>
                <a:lnTo>
                  <a:pt x="2622" y="10242"/>
                </a:lnTo>
                <a:cubicBezTo>
                  <a:pt x="2632" y="10245"/>
                  <a:pt x="2639" y="10265"/>
                  <a:pt x="2642" y="10282"/>
                </a:cubicBezTo>
                <a:cubicBezTo>
                  <a:pt x="2648" y="10323"/>
                  <a:pt x="2656" y="10364"/>
                  <a:pt x="2663" y="10404"/>
                </a:cubicBezTo>
                <a:cubicBezTo>
                  <a:pt x="2668" y="10432"/>
                  <a:pt x="2673" y="10466"/>
                  <a:pt x="2661" y="10490"/>
                </a:cubicBezTo>
                <a:lnTo>
                  <a:pt x="2654" y="10500"/>
                </a:lnTo>
                <a:cubicBezTo>
                  <a:pt x="2648" y="10522"/>
                  <a:pt x="2671" y="10541"/>
                  <a:pt x="2666" y="10562"/>
                </a:cubicBezTo>
                <a:cubicBezTo>
                  <a:pt x="2663" y="10575"/>
                  <a:pt x="2650" y="10578"/>
                  <a:pt x="2650" y="10593"/>
                </a:cubicBezTo>
                <a:cubicBezTo>
                  <a:pt x="2650" y="10606"/>
                  <a:pt x="2659" y="10612"/>
                  <a:pt x="2661" y="10627"/>
                </a:cubicBezTo>
                <a:cubicBezTo>
                  <a:pt x="2666" y="10640"/>
                  <a:pt x="2659" y="10656"/>
                  <a:pt x="2657" y="10671"/>
                </a:cubicBezTo>
                <a:cubicBezTo>
                  <a:pt x="2655" y="10684"/>
                  <a:pt x="2652" y="10706"/>
                  <a:pt x="2663" y="10712"/>
                </a:cubicBezTo>
                <a:cubicBezTo>
                  <a:pt x="2652" y="10730"/>
                  <a:pt x="2655" y="10756"/>
                  <a:pt x="2666" y="10773"/>
                </a:cubicBezTo>
                <a:cubicBezTo>
                  <a:pt x="2653" y="10773"/>
                  <a:pt x="2648" y="10796"/>
                  <a:pt x="2646" y="10816"/>
                </a:cubicBezTo>
                <a:cubicBezTo>
                  <a:pt x="2644" y="10837"/>
                  <a:pt x="2635" y="10860"/>
                  <a:pt x="2624" y="10853"/>
                </a:cubicBezTo>
                <a:cubicBezTo>
                  <a:pt x="2630" y="10887"/>
                  <a:pt x="2637" y="10924"/>
                  <a:pt x="2646" y="10958"/>
                </a:cubicBezTo>
                <a:cubicBezTo>
                  <a:pt x="2650" y="10980"/>
                  <a:pt x="2653" y="11007"/>
                  <a:pt x="2642" y="11017"/>
                </a:cubicBezTo>
                <a:cubicBezTo>
                  <a:pt x="2653" y="11024"/>
                  <a:pt x="2663" y="11034"/>
                  <a:pt x="2675" y="11045"/>
                </a:cubicBezTo>
                <a:cubicBezTo>
                  <a:pt x="2663" y="11086"/>
                  <a:pt x="2659" y="11130"/>
                  <a:pt x="2657" y="11174"/>
                </a:cubicBezTo>
                <a:cubicBezTo>
                  <a:pt x="2646" y="11174"/>
                  <a:pt x="2635" y="11188"/>
                  <a:pt x="2635" y="11204"/>
                </a:cubicBezTo>
                <a:cubicBezTo>
                  <a:pt x="2646" y="11222"/>
                  <a:pt x="2657" y="11238"/>
                  <a:pt x="2666" y="11256"/>
                </a:cubicBezTo>
                <a:cubicBezTo>
                  <a:pt x="2675" y="11269"/>
                  <a:pt x="2683" y="11284"/>
                  <a:pt x="2688" y="11300"/>
                </a:cubicBezTo>
                <a:cubicBezTo>
                  <a:pt x="2693" y="11318"/>
                  <a:pt x="2693" y="11338"/>
                  <a:pt x="2683" y="11351"/>
                </a:cubicBezTo>
                <a:cubicBezTo>
                  <a:pt x="2701" y="11390"/>
                  <a:pt x="2719" y="11430"/>
                  <a:pt x="2739" y="11468"/>
                </a:cubicBezTo>
                <a:cubicBezTo>
                  <a:pt x="2757" y="11465"/>
                  <a:pt x="2776" y="11471"/>
                  <a:pt x="2788" y="11491"/>
                </a:cubicBezTo>
                <a:cubicBezTo>
                  <a:pt x="2798" y="11512"/>
                  <a:pt x="2788" y="11553"/>
                  <a:pt x="2770" y="11549"/>
                </a:cubicBezTo>
                <a:cubicBezTo>
                  <a:pt x="2768" y="11590"/>
                  <a:pt x="2784" y="11635"/>
                  <a:pt x="2806" y="11655"/>
                </a:cubicBezTo>
                <a:cubicBezTo>
                  <a:pt x="2824" y="11669"/>
                  <a:pt x="2836" y="11692"/>
                  <a:pt x="2834" y="11723"/>
                </a:cubicBezTo>
                <a:cubicBezTo>
                  <a:pt x="2865" y="11727"/>
                  <a:pt x="2877" y="11785"/>
                  <a:pt x="2881" y="11829"/>
                </a:cubicBezTo>
                <a:cubicBezTo>
                  <a:pt x="2907" y="11850"/>
                  <a:pt x="2934" y="11870"/>
                  <a:pt x="2958" y="11891"/>
                </a:cubicBezTo>
                <a:cubicBezTo>
                  <a:pt x="2968" y="11897"/>
                  <a:pt x="2974" y="11904"/>
                  <a:pt x="2980" y="11910"/>
                </a:cubicBezTo>
                <a:cubicBezTo>
                  <a:pt x="2986" y="11918"/>
                  <a:pt x="2990" y="11925"/>
                  <a:pt x="2996" y="11931"/>
                </a:cubicBezTo>
                <a:cubicBezTo>
                  <a:pt x="3008" y="11949"/>
                  <a:pt x="3020" y="11962"/>
                  <a:pt x="3034" y="11969"/>
                </a:cubicBezTo>
                <a:cubicBezTo>
                  <a:pt x="3040" y="11949"/>
                  <a:pt x="3061" y="11962"/>
                  <a:pt x="3069" y="11984"/>
                </a:cubicBezTo>
                <a:cubicBezTo>
                  <a:pt x="3085" y="12021"/>
                  <a:pt x="3087" y="12068"/>
                  <a:pt x="3079" y="12109"/>
                </a:cubicBezTo>
                <a:cubicBezTo>
                  <a:pt x="3099" y="12127"/>
                  <a:pt x="3107" y="12167"/>
                  <a:pt x="3101" y="12202"/>
                </a:cubicBezTo>
                <a:cubicBezTo>
                  <a:pt x="3119" y="12205"/>
                  <a:pt x="3123" y="12239"/>
                  <a:pt x="3125" y="12263"/>
                </a:cubicBezTo>
                <a:cubicBezTo>
                  <a:pt x="3133" y="12344"/>
                  <a:pt x="3167" y="12419"/>
                  <a:pt x="3216" y="12460"/>
                </a:cubicBezTo>
                <a:cubicBezTo>
                  <a:pt x="3225" y="12466"/>
                  <a:pt x="3234" y="12475"/>
                  <a:pt x="3241" y="12485"/>
                </a:cubicBezTo>
                <a:cubicBezTo>
                  <a:pt x="3245" y="12491"/>
                  <a:pt x="3247" y="12497"/>
                  <a:pt x="3249" y="12508"/>
                </a:cubicBezTo>
                <a:cubicBezTo>
                  <a:pt x="3258" y="12538"/>
                  <a:pt x="3265" y="12569"/>
                  <a:pt x="3273" y="12600"/>
                </a:cubicBezTo>
                <a:cubicBezTo>
                  <a:pt x="3249" y="12611"/>
                  <a:pt x="3222" y="12611"/>
                  <a:pt x="3200" y="12594"/>
                </a:cubicBezTo>
                <a:cubicBezTo>
                  <a:pt x="3206" y="12652"/>
                  <a:pt x="3251" y="12689"/>
                  <a:pt x="3287" y="12668"/>
                </a:cubicBezTo>
                <a:cubicBezTo>
                  <a:pt x="3289" y="12678"/>
                  <a:pt x="3293" y="12689"/>
                  <a:pt x="3295" y="12699"/>
                </a:cubicBezTo>
                <a:cubicBezTo>
                  <a:pt x="3335" y="12702"/>
                  <a:pt x="3355" y="12771"/>
                  <a:pt x="3369" y="12833"/>
                </a:cubicBezTo>
                <a:cubicBezTo>
                  <a:pt x="3376" y="12867"/>
                  <a:pt x="3382" y="12897"/>
                  <a:pt x="3382" y="12932"/>
                </a:cubicBezTo>
                <a:cubicBezTo>
                  <a:pt x="3432" y="12932"/>
                  <a:pt x="3460" y="13016"/>
                  <a:pt x="3493" y="13075"/>
                </a:cubicBezTo>
                <a:cubicBezTo>
                  <a:pt x="3501" y="13088"/>
                  <a:pt x="3515" y="13102"/>
                  <a:pt x="3527" y="13091"/>
                </a:cubicBezTo>
                <a:cubicBezTo>
                  <a:pt x="3544" y="13068"/>
                  <a:pt x="3529" y="13020"/>
                  <a:pt x="3513" y="12992"/>
                </a:cubicBezTo>
                <a:cubicBezTo>
                  <a:pt x="3507" y="12979"/>
                  <a:pt x="3499" y="12965"/>
                  <a:pt x="3491" y="12951"/>
                </a:cubicBezTo>
                <a:cubicBezTo>
                  <a:pt x="3477" y="12951"/>
                  <a:pt x="3469" y="12928"/>
                  <a:pt x="3469" y="12907"/>
                </a:cubicBezTo>
                <a:cubicBezTo>
                  <a:pt x="3467" y="12886"/>
                  <a:pt x="3467" y="12863"/>
                  <a:pt x="3455" y="12848"/>
                </a:cubicBezTo>
                <a:cubicBezTo>
                  <a:pt x="3451" y="12845"/>
                  <a:pt x="3445" y="12842"/>
                  <a:pt x="3438" y="12839"/>
                </a:cubicBezTo>
                <a:cubicBezTo>
                  <a:pt x="3418" y="12826"/>
                  <a:pt x="3416" y="12781"/>
                  <a:pt x="3416" y="12747"/>
                </a:cubicBezTo>
                <a:lnTo>
                  <a:pt x="3376" y="12695"/>
                </a:lnTo>
                <a:cubicBezTo>
                  <a:pt x="3358" y="12674"/>
                  <a:pt x="3338" y="12637"/>
                  <a:pt x="3351" y="12611"/>
                </a:cubicBezTo>
                <a:cubicBezTo>
                  <a:pt x="3345" y="12603"/>
                  <a:pt x="3337" y="12594"/>
                  <a:pt x="3331" y="12587"/>
                </a:cubicBezTo>
                <a:cubicBezTo>
                  <a:pt x="3335" y="12577"/>
                  <a:pt x="3337" y="12563"/>
                  <a:pt x="3335" y="12550"/>
                </a:cubicBezTo>
                <a:cubicBezTo>
                  <a:pt x="3333" y="12543"/>
                  <a:pt x="3331" y="12531"/>
                  <a:pt x="3329" y="12525"/>
                </a:cubicBezTo>
                <a:cubicBezTo>
                  <a:pt x="3307" y="12471"/>
                  <a:pt x="3281" y="12410"/>
                  <a:pt x="3241" y="12403"/>
                </a:cubicBezTo>
                <a:lnTo>
                  <a:pt x="3241" y="12369"/>
                </a:lnTo>
                <a:cubicBezTo>
                  <a:pt x="3234" y="12376"/>
                  <a:pt x="3224" y="12361"/>
                  <a:pt x="3222" y="12348"/>
                </a:cubicBezTo>
                <a:cubicBezTo>
                  <a:pt x="3222" y="12335"/>
                  <a:pt x="3227" y="12320"/>
                  <a:pt x="3227" y="12307"/>
                </a:cubicBezTo>
                <a:cubicBezTo>
                  <a:pt x="3227" y="12282"/>
                  <a:pt x="3218" y="12266"/>
                  <a:pt x="3212" y="12242"/>
                </a:cubicBezTo>
                <a:cubicBezTo>
                  <a:pt x="3205" y="12217"/>
                  <a:pt x="3210" y="12192"/>
                  <a:pt x="3224" y="12187"/>
                </a:cubicBezTo>
                <a:cubicBezTo>
                  <a:pt x="3238" y="12187"/>
                  <a:pt x="3251" y="12198"/>
                  <a:pt x="3260" y="12211"/>
                </a:cubicBezTo>
                <a:cubicBezTo>
                  <a:pt x="3264" y="12191"/>
                  <a:pt x="3285" y="12186"/>
                  <a:pt x="3295" y="12204"/>
                </a:cubicBezTo>
                <a:cubicBezTo>
                  <a:pt x="3307" y="12217"/>
                  <a:pt x="3307" y="12245"/>
                  <a:pt x="3305" y="12267"/>
                </a:cubicBezTo>
                <a:cubicBezTo>
                  <a:pt x="3318" y="12263"/>
                  <a:pt x="3333" y="12270"/>
                  <a:pt x="3342" y="12286"/>
                </a:cubicBezTo>
                <a:cubicBezTo>
                  <a:pt x="3349" y="12304"/>
                  <a:pt x="3338" y="12334"/>
                  <a:pt x="3325" y="12326"/>
                </a:cubicBezTo>
                <a:cubicBezTo>
                  <a:pt x="3352" y="12372"/>
                  <a:pt x="3371" y="12426"/>
                  <a:pt x="3380" y="12485"/>
                </a:cubicBezTo>
                <a:cubicBezTo>
                  <a:pt x="3400" y="12501"/>
                  <a:pt x="3420" y="12519"/>
                  <a:pt x="3442" y="12535"/>
                </a:cubicBezTo>
                <a:cubicBezTo>
                  <a:pt x="3451" y="12543"/>
                  <a:pt x="3460" y="12549"/>
                  <a:pt x="3464" y="12562"/>
                </a:cubicBezTo>
                <a:cubicBezTo>
                  <a:pt x="3469" y="12577"/>
                  <a:pt x="3469" y="12590"/>
                  <a:pt x="3469" y="12603"/>
                </a:cubicBezTo>
                <a:cubicBezTo>
                  <a:pt x="3471" y="12617"/>
                  <a:pt x="3475" y="12631"/>
                  <a:pt x="3479" y="12640"/>
                </a:cubicBezTo>
                <a:cubicBezTo>
                  <a:pt x="3493" y="12661"/>
                  <a:pt x="3511" y="12671"/>
                  <a:pt x="3529" y="12686"/>
                </a:cubicBezTo>
                <a:cubicBezTo>
                  <a:pt x="3544" y="12699"/>
                  <a:pt x="3560" y="12730"/>
                  <a:pt x="3553" y="12758"/>
                </a:cubicBezTo>
                <a:cubicBezTo>
                  <a:pt x="3542" y="12774"/>
                  <a:pt x="3531" y="12812"/>
                  <a:pt x="3549" y="12818"/>
                </a:cubicBezTo>
                <a:cubicBezTo>
                  <a:pt x="3555" y="12823"/>
                  <a:pt x="3561" y="12818"/>
                  <a:pt x="3566" y="12814"/>
                </a:cubicBezTo>
                <a:cubicBezTo>
                  <a:pt x="3588" y="12808"/>
                  <a:pt x="3608" y="12846"/>
                  <a:pt x="3602" y="12877"/>
                </a:cubicBezTo>
                <a:cubicBezTo>
                  <a:pt x="3613" y="12883"/>
                  <a:pt x="3626" y="12883"/>
                  <a:pt x="3637" y="12877"/>
                </a:cubicBezTo>
                <a:cubicBezTo>
                  <a:pt x="3642" y="12891"/>
                  <a:pt x="3644" y="12904"/>
                  <a:pt x="3642" y="12917"/>
                </a:cubicBezTo>
                <a:cubicBezTo>
                  <a:pt x="3662" y="12914"/>
                  <a:pt x="3681" y="12931"/>
                  <a:pt x="3693" y="12959"/>
                </a:cubicBezTo>
                <a:cubicBezTo>
                  <a:pt x="3703" y="12982"/>
                  <a:pt x="3711" y="13016"/>
                  <a:pt x="3715" y="13043"/>
                </a:cubicBezTo>
                <a:cubicBezTo>
                  <a:pt x="3737" y="13074"/>
                  <a:pt x="3759" y="13109"/>
                  <a:pt x="3784" y="13140"/>
                </a:cubicBezTo>
                <a:cubicBezTo>
                  <a:pt x="3792" y="13153"/>
                  <a:pt x="3802" y="13174"/>
                  <a:pt x="3792" y="13187"/>
                </a:cubicBezTo>
                <a:cubicBezTo>
                  <a:pt x="3784" y="13190"/>
                  <a:pt x="3777" y="13194"/>
                  <a:pt x="3768" y="13194"/>
                </a:cubicBezTo>
                <a:cubicBezTo>
                  <a:pt x="3788" y="13218"/>
                  <a:pt x="3797" y="13262"/>
                  <a:pt x="3790" y="13299"/>
                </a:cubicBezTo>
                <a:cubicBezTo>
                  <a:pt x="3772" y="13299"/>
                  <a:pt x="3755" y="13299"/>
                  <a:pt x="3737" y="13303"/>
                </a:cubicBezTo>
                <a:cubicBezTo>
                  <a:pt x="3755" y="13314"/>
                  <a:pt x="3774" y="13330"/>
                  <a:pt x="3774" y="13358"/>
                </a:cubicBezTo>
                <a:cubicBezTo>
                  <a:pt x="3794" y="13395"/>
                  <a:pt x="3817" y="13432"/>
                  <a:pt x="3837" y="13473"/>
                </a:cubicBezTo>
                <a:cubicBezTo>
                  <a:pt x="3837" y="13479"/>
                  <a:pt x="3834" y="13477"/>
                  <a:pt x="3834" y="13485"/>
                </a:cubicBezTo>
                <a:cubicBezTo>
                  <a:pt x="3859" y="13480"/>
                  <a:pt x="3883" y="13501"/>
                  <a:pt x="3903" y="13525"/>
                </a:cubicBezTo>
                <a:cubicBezTo>
                  <a:pt x="3921" y="13545"/>
                  <a:pt x="3937" y="13569"/>
                  <a:pt x="3947" y="13597"/>
                </a:cubicBezTo>
                <a:cubicBezTo>
                  <a:pt x="3957" y="13587"/>
                  <a:pt x="3963" y="13575"/>
                  <a:pt x="3972" y="13565"/>
                </a:cubicBezTo>
                <a:cubicBezTo>
                  <a:pt x="3992" y="13569"/>
                  <a:pt x="4012" y="13582"/>
                  <a:pt x="4028" y="13600"/>
                </a:cubicBezTo>
                <a:cubicBezTo>
                  <a:pt x="4050" y="13625"/>
                  <a:pt x="4065" y="13661"/>
                  <a:pt x="4092" y="13675"/>
                </a:cubicBezTo>
                <a:cubicBezTo>
                  <a:pt x="4107" y="13684"/>
                  <a:pt x="4127" y="13681"/>
                  <a:pt x="4143" y="13687"/>
                </a:cubicBezTo>
                <a:cubicBezTo>
                  <a:pt x="4161" y="13695"/>
                  <a:pt x="4178" y="13712"/>
                  <a:pt x="4178" y="13740"/>
                </a:cubicBezTo>
                <a:cubicBezTo>
                  <a:pt x="4187" y="13718"/>
                  <a:pt x="4214" y="13733"/>
                  <a:pt x="4212" y="13756"/>
                </a:cubicBezTo>
                <a:cubicBezTo>
                  <a:pt x="4258" y="13756"/>
                  <a:pt x="4305" y="13764"/>
                  <a:pt x="4349" y="13777"/>
                </a:cubicBezTo>
                <a:cubicBezTo>
                  <a:pt x="4356" y="13767"/>
                  <a:pt x="4358" y="13750"/>
                  <a:pt x="4358" y="13737"/>
                </a:cubicBezTo>
                <a:cubicBezTo>
                  <a:pt x="4372" y="13737"/>
                  <a:pt x="4386" y="13746"/>
                  <a:pt x="4398" y="13756"/>
                </a:cubicBezTo>
                <a:cubicBezTo>
                  <a:pt x="4418" y="13719"/>
                  <a:pt x="4463" y="13727"/>
                  <a:pt x="4480" y="13764"/>
                </a:cubicBezTo>
                <a:cubicBezTo>
                  <a:pt x="4473" y="13768"/>
                  <a:pt x="4467" y="13777"/>
                  <a:pt x="4467" y="13787"/>
                </a:cubicBezTo>
                <a:cubicBezTo>
                  <a:pt x="4481" y="13802"/>
                  <a:pt x="4497" y="13801"/>
                  <a:pt x="4511" y="13790"/>
                </a:cubicBezTo>
                <a:cubicBezTo>
                  <a:pt x="4509" y="13811"/>
                  <a:pt x="4511" y="13832"/>
                  <a:pt x="4517" y="13849"/>
                </a:cubicBezTo>
                <a:cubicBezTo>
                  <a:pt x="4529" y="13839"/>
                  <a:pt x="4542" y="13842"/>
                  <a:pt x="4553" y="13855"/>
                </a:cubicBezTo>
                <a:cubicBezTo>
                  <a:pt x="4562" y="13870"/>
                  <a:pt x="4566" y="13889"/>
                  <a:pt x="4561" y="13907"/>
                </a:cubicBezTo>
                <a:cubicBezTo>
                  <a:pt x="4577" y="13901"/>
                  <a:pt x="4597" y="13913"/>
                  <a:pt x="4604" y="13941"/>
                </a:cubicBezTo>
                <a:cubicBezTo>
                  <a:pt x="4608" y="13938"/>
                  <a:pt x="4616" y="13930"/>
                  <a:pt x="4620" y="13926"/>
                </a:cubicBezTo>
                <a:cubicBezTo>
                  <a:pt x="4624" y="13933"/>
                  <a:pt x="4626" y="13941"/>
                  <a:pt x="4628" y="13947"/>
                </a:cubicBezTo>
                <a:cubicBezTo>
                  <a:pt x="4635" y="13947"/>
                  <a:pt x="4640" y="13945"/>
                  <a:pt x="4646" y="13945"/>
                </a:cubicBezTo>
                <a:cubicBezTo>
                  <a:pt x="4646" y="13954"/>
                  <a:pt x="4648" y="13968"/>
                  <a:pt x="4653" y="13976"/>
                </a:cubicBezTo>
                <a:cubicBezTo>
                  <a:pt x="4662" y="13968"/>
                  <a:pt x="4669" y="13964"/>
                  <a:pt x="4677" y="13958"/>
                </a:cubicBezTo>
                <a:cubicBezTo>
                  <a:pt x="4691" y="13985"/>
                  <a:pt x="4713" y="13998"/>
                  <a:pt x="4733" y="13995"/>
                </a:cubicBezTo>
                <a:cubicBezTo>
                  <a:pt x="4757" y="13992"/>
                  <a:pt x="4786" y="13972"/>
                  <a:pt x="4800" y="14002"/>
                </a:cubicBezTo>
                <a:cubicBezTo>
                  <a:pt x="4804" y="14010"/>
                  <a:pt x="4804" y="14019"/>
                  <a:pt x="4806" y="14029"/>
                </a:cubicBezTo>
                <a:cubicBezTo>
                  <a:pt x="4814" y="14053"/>
                  <a:pt x="4835" y="14057"/>
                  <a:pt x="4853" y="14064"/>
                </a:cubicBezTo>
                <a:cubicBezTo>
                  <a:pt x="4871" y="14070"/>
                  <a:pt x="4888" y="14094"/>
                  <a:pt x="4881" y="14119"/>
                </a:cubicBezTo>
                <a:cubicBezTo>
                  <a:pt x="4899" y="14107"/>
                  <a:pt x="4923" y="14132"/>
                  <a:pt x="4921" y="14163"/>
                </a:cubicBezTo>
                <a:cubicBezTo>
                  <a:pt x="4921" y="14176"/>
                  <a:pt x="4927" y="14187"/>
                  <a:pt x="4939" y="14190"/>
                </a:cubicBezTo>
                <a:lnTo>
                  <a:pt x="4939" y="14213"/>
                </a:lnTo>
                <a:cubicBezTo>
                  <a:pt x="4966" y="14221"/>
                  <a:pt x="4979" y="14281"/>
                  <a:pt x="4959" y="14312"/>
                </a:cubicBezTo>
                <a:cubicBezTo>
                  <a:pt x="4968" y="14302"/>
                  <a:pt x="4980" y="14317"/>
                  <a:pt x="4984" y="14333"/>
                </a:cubicBezTo>
                <a:cubicBezTo>
                  <a:pt x="4988" y="14351"/>
                  <a:pt x="4990" y="14368"/>
                  <a:pt x="4999" y="14374"/>
                </a:cubicBezTo>
                <a:cubicBezTo>
                  <a:pt x="5010" y="14384"/>
                  <a:pt x="5023" y="14368"/>
                  <a:pt x="5036" y="14368"/>
                </a:cubicBezTo>
                <a:cubicBezTo>
                  <a:pt x="5054" y="14365"/>
                  <a:pt x="5070" y="14395"/>
                  <a:pt x="5068" y="14421"/>
                </a:cubicBezTo>
                <a:cubicBezTo>
                  <a:pt x="5081" y="14408"/>
                  <a:pt x="5103" y="14418"/>
                  <a:pt x="5109" y="14442"/>
                </a:cubicBezTo>
                <a:cubicBezTo>
                  <a:pt x="5112" y="14452"/>
                  <a:pt x="5111" y="14466"/>
                  <a:pt x="5117" y="14476"/>
                </a:cubicBezTo>
                <a:cubicBezTo>
                  <a:pt x="5121" y="14489"/>
                  <a:pt x="5129" y="14497"/>
                  <a:pt x="5137" y="14507"/>
                </a:cubicBezTo>
                <a:cubicBezTo>
                  <a:pt x="5154" y="14523"/>
                  <a:pt x="5169" y="14541"/>
                  <a:pt x="5187" y="14558"/>
                </a:cubicBezTo>
                <a:cubicBezTo>
                  <a:pt x="5190" y="14541"/>
                  <a:pt x="5208" y="14531"/>
                  <a:pt x="5216" y="14541"/>
                </a:cubicBezTo>
                <a:cubicBezTo>
                  <a:pt x="5224" y="14554"/>
                  <a:pt x="5224" y="14579"/>
                  <a:pt x="5238" y="14585"/>
                </a:cubicBezTo>
                <a:cubicBezTo>
                  <a:pt x="5244" y="14588"/>
                  <a:pt x="5250" y="14582"/>
                  <a:pt x="5257" y="14582"/>
                </a:cubicBezTo>
                <a:cubicBezTo>
                  <a:pt x="5267" y="14579"/>
                  <a:pt x="5279" y="14592"/>
                  <a:pt x="5289" y="14603"/>
                </a:cubicBezTo>
                <a:cubicBezTo>
                  <a:pt x="5301" y="14610"/>
                  <a:pt x="5315" y="14610"/>
                  <a:pt x="5318" y="14589"/>
                </a:cubicBezTo>
                <a:cubicBezTo>
                  <a:pt x="5321" y="14572"/>
                  <a:pt x="5307" y="14561"/>
                  <a:pt x="5303" y="14545"/>
                </a:cubicBezTo>
                <a:cubicBezTo>
                  <a:pt x="5299" y="14524"/>
                  <a:pt x="5307" y="14504"/>
                  <a:pt x="5321" y="14490"/>
                </a:cubicBezTo>
                <a:cubicBezTo>
                  <a:pt x="5349" y="14464"/>
                  <a:pt x="5394" y="14477"/>
                  <a:pt x="5412" y="14524"/>
                </a:cubicBezTo>
                <a:cubicBezTo>
                  <a:pt x="5423" y="14555"/>
                  <a:pt x="5428" y="14595"/>
                  <a:pt x="5451" y="14610"/>
                </a:cubicBezTo>
                <a:cubicBezTo>
                  <a:pt x="5456" y="14592"/>
                  <a:pt x="5456" y="14589"/>
                  <a:pt x="5467" y="14569"/>
                </a:cubicBezTo>
                <a:cubicBezTo>
                  <a:pt x="5474" y="14555"/>
                  <a:pt x="5477" y="14550"/>
                  <a:pt x="5483" y="14540"/>
                </a:cubicBezTo>
                <a:cubicBezTo>
                  <a:pt x="5479" y="14530"/>
                  <a:pt x="5476" y="14519"/>
                  <a:pt x="5471" y="14507"/>
                </a:cubicBezTo>
                <a:cubicBezTo>
                  <a:pt x="5460" y="14480"/>
                  <a:pt x="5449" y="14455"/>
                  <a:pt x="5434" y="14436"/>
                </a:cubicBezTo>
                <a:cubicBezTo>
                  <a:pt x="5414" y="14411"/>
                  <a:pt x="5389" y="14398"/>
                  <a:pt x="5365" y="14392"/>
                </a:cubicBezTo>
                <a:cubicBezTo>
                  <a:pt x="5353" y="14387"/>
                  <a:pt x="5341" y="14384"/>
                  <a:pt x="5332" y="14395"/>
                </a:cubicBezTo>
                <a:cubicBezTo>
                  <a:pt x="5325" y="14402"/>
                  <a:pt x="5321" y="14411"/>
                  <a:pt x="5315" y="14421"/>
                </a:cubicBezTo>
                <a:cubicBezTo>
                  <a:pt x="5301" y="14449"/>
                  <a:pt x="5276" y="14463"/>
                  <a:pt x="5254" y="14476"/>
                </a:cubicBezTo>
                <a:cubicBezTo>
                  <a:pt x="5234" y="14445"/>
                  <a:pt x="5203" y="14436"/>
                  <a:pt x="5176" y="14421"/>
                </a:cubicBezTo>
                <a:cubicBezTo>
                  <a:pt x="5150" y="14405"/>
                  <a:pt x="5127" y="14377"/>
                  <a:pt x="5105" y="14350"/>
                </a:cubicBezTo>
                <a:cubicBezTo>
                  <a:pt x="5099" y="14343"/>
                  <a:pt x="5093" y="14334"/>
                  <a:pt x="5087" y="14324"/>
                </a:cubicBezTo>
                <a:cubicBezTo>
                  <a:pt x="5083" y="14313"/>
                  <a:pt x="5083" y="14299"/>
                  <a:pt x="5083" y="14286"/>
                </a:cubicBezTo>
                <a:cubicBezTo>
                  <a:pt x="5081" y="14244"/>
                  <a:pt x="5081" y="14203"/>
                  <a:pt x="5078" y="14163"/>
                </a:cubicBezTo>
                <a:cubicBezTo>
                  <a:pt x="5078" y="14146"/>
                  <a:pt x="5078" y="14130"/>
                  <a:pt x="5085" y="14119"/>
                </a:cubicBezTo>
                <a:cubicBezTo>
                  <a:pt x="5091" y="14109"/>
                  <a:pt x="5105" y="14107"/>
                  <a:pt x="5111" y="14094"/>
                </a:cubicBezTo>
                <a:cubicBezTo>
                  <a:pt x="5125" y="14066"/>
                  <a:pt x="5094" y="14040"/>
                  <a:pt x="5092" y="14006"/>
                </a:cubicBezTo>
                <a:cubicBezTo>
                  <a:pt x="5089" y="13964"/>
                  <a:pt x="5134" y="13947"/>
                  <a:pt x="5127" y="13904"/>
                </a:cubicBezTo>
                <a:cubicBezTo>
                  <a:pt x="5121" y="13864"/>
                  <a:pt x="5074" y="13880"/>
                  <a:pt x="5056" y="13846"/>
                </a:cubicBezTo>
                <a:cubicBezTo>
                  <a:pt x="5048" y="13833"/>
                  <a:pt x="5048" y="13808"/>
                  <a:pt x="5039" y="13794"/>
                </a:cubicBezTo>
                <a:cubicBezTo>
                  <a:pt x="5016" y="13759"/>
                  <a:pt x="4982" y="13818"/>
                  <a:pt x="4950" y="13808"/>
                </a:cubicBezTo>
                <a:cubicBezTo>
                  <a:pt x="4943" y="13805"/>
                  <a:pt x="4937" y="13799"/>
                  <a:pt x="4930" y="13802"/>
                </a:cubicBezTo>
                <a:cubicBezTo>
                  <a:pt x="4921" y="13805"/>
                  <a:pt x="4917" y="13818"/>
                  <a:pt x="4908" y="13825"/>
                </a:cubicBezTo>
                <a:cubicBezTo>
                  <a:pt x="4879" y="13856"/>
                  <a:pt x="4837" y="13771"/>
                  <a:pt x="4808" y="13802"/>
                </a:cubicBezTo>
                <a:cubicBezTo>
                  <a:pt x="4802" y="13737"/>
                  <a:pt x="4816" y="13665"/>
                  <a:pt x="4848" y="13616"/>
                </a:cubicBezTo>
                <a:cubicBezTo>
                  <a:pt x="4828" y="13609"/>
                  <a:pt x="4824" y="13569"/>
                  <a:pt x="4832" y="13538"/>
                </a:cubicBezTo>
                <a:cubicBezTo>
                  <a:pt x="4842" y="13510"/>
                  <a:pt x="4859" y="13491"/>
                  <a:pt x="4871" y="13467"/>
                </a:cubicBezTo>
                <a:cubicBezTo>
                  <a:pt x="4889" y="13429"/>
                  <a:pt x="4891" y="13378"/>
                  <a:pt x="4893" y="13333"/>
                </a:cubicBezTo>
                <a:cubicBezTo>
                  <a:pt x="4893" y="13310"/>
                  <a:pt x="4892" y="13283"/>
                  <a:pt x="4881" y="13265"/>
                </a:cubicBezTo>
                <a:cubicBezTo>
                  <a:pt x="4868" y="13249"/>
                  <a:pt x="4848" y="13255"/>
                  <a:pt x="4834" y="13268"/>
                </a:cubicBezTo>
                <a:cubicBezTo>
                  <a:pt x="4819" y="13279"/>
                  <a:pt x="4804" y="13296"/>
                  <a:pt x="4788" y="13293"/>
                </a:cubicBezTo>
                <a:cubicBezTo>
                  <a:pt x="4775" y="13289"/>
                  <a:pt x="4764" y="13277"/>
                  <a:pt x="4751" y="13273"/>
                </a:cubicBezTo>
                <a:cubicBezTo>
                  <a:pt x="4733" y="13268"/>
                  <a:pt x="4712" y="13288"/>
                  <a:pt x="4701" y="13311"/>
                </a:cubicBezTo>
                <a:cubicBezTo>
                  <a:pt x="4690" y="13335"/>
                  <a:pt x="4687" y="13364"/>
                  <a:pt x="4687" y="13391"/>
                </a:cubicBezTo>
                <a:cubicBezTo>
                  <a:pt x="4687" y="13408"/>
                  <a:pt x="4685" y="13426"/>
                  <a:pt x="4681" y="13442"/>
                </a:cubicBezTo>
                <a:cubicBezTo>
                  <a:pt x="4676" y="13460"/>
                  <a:pt x="4665" y="13475"/>
                  <a:pt x="4657" y="13488"/>
                </a:cubicBezTo>
                <a:cubicBezTo>
                  <a:pt x="4647" y="13502"/>
                  <a:pt x="4644" y="13525"/>
                  <a:pt x="4651" y="13542"/>
                </a:cubicBezTo>
                <a:cubicBezTo>
                  <a:pt x="4651" y="13556"/>
                  <a:pt x="4641" y="13563"/>
                  <a:pt x="4632" y="13563"/>
                </a:cubicBezTo>
                <a:cubicBezTo>
                  <a:pt x="4623" y="13563"/>
                  <a:pt x="4618" y="13560"/>
                  <a:pt x="4610" y="13556"/>
                </a:cubicBezTo>
                <a:cubicBezTo>
                  <a:pt x="4582" y="13542"/>
                  <a:pt x="4551" y="13553"/>
                  <a:pt x="4522" y="13563"/>
                </a:cubicBezTo>
                <a:cubicBezTo>
                  <a:pt x="4480" y="13576"/>
                  <a:pt x="4436" y="13513"/>
                  <a:pt x="4394" y="13522"/>
                </a:cubicBezTo>
                <a:cubicBezTo>
                  <a:pt x="4389" y="13522"/>
                  <a:pt x="4382" y="13525"/>
                  <a:pt x="4378" y="13522"/>
                </a:cubicBezTo>
                <a:cubicBezTo>
                  <a:pt x="4372" y="13518"/>
                  <a:pt x="4367" y="13507"/>
                  <a:pt x="4362" y="13498"/>
                </a:cubicBezTo>
                <a:cubicBezTo>
                  <a:pt x="4351" y="13473"/>
                  <a:pt x="4340" y="13445"/>
                  <a:pt x="4329" y="13423"/>
                </a:cubicBezTo>
                <a:cubicBezTo>
                  <a:pt x="4323" y="13405"/>
                  <a:pt x="4313" y="13389"/>
                  <a:pt x="4309" y="13368"/>
                </a:cubicBezTo>
                <a:cubicBezTo>
                  <a:pt x="4291" y="13303"/>
                  <a:pt x="4296" y="13217"/>
                  <a:pt x="4261" y="13173"/>
                </a:cubicBezTo>
                <a:cubicBezTo>
                  <a:pt x="4257" y="13165"/>
                  <a:pt x="4252" y="13163"/>
                  <a:pt x="4246" y="13156"/>
                </a:cubicBezTo>
                <a:cubicBezTo>
                  <a:pt x="4236" y="13128"/>
                  <a:pt x="4258" y="13094"/>
                  <a:pt x="4276" y="13078"/>
                </a:cubicBezTo>
                <a:cubicBezTo>
                  <a:pt x="4247" y="13060"/>
                  <a:pt x="4238" y="13007"/>
                  <a:pt x="4242" y="12963"/>
                </a:cubicBezTo>
                <a:cubicBezTo>
                  <a:pt x="4244" y="12917"/>
                  <a:pt x="4256" y="12876"/>
                  <a:pt x="4271" y="12839"/>
                </a:cubicBezTo>
                <a:cubicBezTo>
                  <a:pt x="4276" y="12829"/>
                  <a:pt x="4280" y="12823"/>
                  <a:pt x="4280" y="12812"/>
                </a:cubicBezTo>
                <a:cubicBezTo>
                  <a:pt x="4283" y="12795"/>
                  <a:pt x="4276" y="12777"/>
                  <a:pt x="4271" y="12760"/>
                </a:cubicBezTo>
                <a:cubicBezTo>
                  <a:pt x="4258" y="12712"/>
                  <a:pt x="4262" y="12655"/>
                  <a:pt x="4280" y="12615"/>
                </a:cubicBezTo>
                <a:cubicBezTo>
                  <a:pt x="4285" y="12600"/>
                  <a:pt x="4301" y="12593"/>
                  <a:pt x="4303" y="12606"/>
                </a:cubicBezTo>
                <a:cubicBezTo>
                  <a:pt x="4309" y="12590"/>
                  <a:pt x="4316" y="12569"/>
                  <a:pt x="4321" y="12550"/>
                </a:cubicBezTo>
                <a:cubicBezTo>
                  <a:pt x="4334" y="12535"/>
                  <a:pt x="4351" y="12580"/>
                  <a:pt x="4367" y="12565"/>
                </a:cubicBezTo>
                <a:cubicBezTo>
                  <a:pt x="4374" y="12559"/>
                  <a:pt x="4374" y="12543"/>
                  <a:pt x="4372" y="12531"/>
                </a:cubicBezTo>
                <a:cubicBezTo>
                  <a:pt x="4372" y="12497"/>
                  <a:pt x="4384" y="12460"/>
                  <a:pt x="4406" y="12447"/>
                </a:cubicBezTo>
                <a:cubicBezTo>
                  <a:pt x="4413" y="12463"/>
                  <a:pt x="4434" y="12466"/>
                  <a:pt x="4444" y="12456"/>
                </a:cubicBezTo>
                <a:cubicBezTo>
                  <a:pt x="4458" y="12446"/>
                  <a:pt x="4467" y="12429"/>
                  <a:pt x="4475" y="12413"/>
                </a:cubicBezTo>
                <a:cubicBezTo>
                  <a:pt x="4495" y="12429"/>
                  <a:pt x="4520" y="12429"/>
                  <a:pt x="4538" y="12413"/>
                </a:cubicBezTo>
                <a:cubicBezTo>
                  <a:pt x="4542" y="12420"/>
                  <a:pt x="4544" y="12426"/>
                  <a:pt x="4549" y="12437"/>
                </a:cubicBezTo>
                <a:cubicBezTo>
                  <a:pt x="4557" y="12422"/>
                  <a:pt x="4570" y="12416"/>
                  <a:pt x="4582" y="12420"/>
                </a:cubicBezTo>
                <a:cubicBezTo>
                  <a:pt x="4592" y="12423"/>
                  <a:pt x="4604" y="12447"/>
                  <a:pt x="4598" y="12460"/>
                </a:cubicBezTo>
                <a:cubicBezTo>
                  <a:pt x="4618" y="12463"/>
                  <a:pt x="4638" y="12456"/>
                  <a:pt x="4655" y="12443"/>
                </a:cubicBezTo>
                <a:cubicBezTo>
                  <a:pt x="4655" y="12450"/>
                  <a:pt x="4657" y="12457"/>
                  <a:pt x="4657" y="12464"/>
                </a:cubicBezTo>
                <a:cubicBezTo>
                  <a:pt x="4681" y="12485"/>
                  <a:pt x="4715" y="12475"/>
                  <a:pt x="4731" y="12441"/>
                </a:cubicBezTo>
                <a:cubicBezTo>
                  <a:pt x="4737" y="12423"/>
                  <a:pt x="4745" y="12398"/>
                  <a:pt x="4759" y="12406"/>
                </a:cubicBezTo>
                <a:cubicBezTo>
                  <a:pt x="4766" y="12388"/>
                  <a:pt x="4768" y="12369"/>
                  <a:pt x="4768" y="12351"/>
                </a:cubicBezTo>
                <a:cubicBezTo>
                  <a:pt x="4798" y="12351"/>
                  <a:pt x="4826" y="12345"/>
                  <a:pt x="4853" y="12332"/>
                </a:cubicBezTo>
                <a:cubicBezTo>
                  <a:pt x="4873" y="12364"/>
                  <a:pt x="4917" y="12303"/>
                  <a:pt x="4935" y="12341"/>
                </a:cubicBezTo>
                <a:cubicBezTo>
                  <a:pt x="4937" y="12347"/>
                  <a:pt x="4939" y="12354"/>
                  <a:pt x="4943" y="12357"/>
                </a:cubicBezTo>
                <a:cubicBezTo>
                  <a:pt x="4950" y="12361"/>
                  <a:pt x="4957" y="12358"/>
                  <a:pt x="4964" y="12355"/>
                </a:cubicBezTo>
                <a:cubicBezTo>
                  <a:pt x="4979" y="12351"/>
                  <a:pt x="4994" y="12379"/>
                  <a:pt x="4990" y="12403"/>
                </a:cubicBezTo>
                <a:cubicBezTo>
                  <a:pt x="5016" y="12423"/>
                  <a:pt x="5050" y="12403"/>
                  <a:pt x="5077" y="12378"/>
                </a:cubicBezTo>
                <a:cubicBezTo>
                  <a:pt x="5081" y="12375"/>
                  <a:pt x="5085" y="12372"/>
                  <a:pt x="5089" y="12372"/>
                </a:cubicBezTo>
                <a:cubicBezTo>
                  <a:pt x="5094" y="12375"/>
                  <a:pt x="5097" y="12381"/>
                  <a:pt x="5099" y="12385"/>
                </a:cubicBezTo>
                <a:cubicBezTo>
                  <a:pt x="5109" y="12409"/>
                  <a:pt x="5127" y="12425"/>
                  <a:pt x="5148" y="12429"/>
                </a:cubicBezTo>
                <a:cubicBezTo>
                  <a:pt x="5139" y="12460"/>
                  <a:pt x="5143" y="12498"/>
                  <a:pt x="5156" y="12522"/>
                </a:cubicBezTo>
                <a:cubicBezTo>
                  <a:pt x="5163" y="12532"/>
                  <a:pt x="5172" y="12546"/>
                  <a:pt x="5170" y="12559"/>
                </a:cubicBezTo>
                <a:cubicBezTo>
                  <a:pt x="5167" y="12569"/>
                  <a:pt x="5163" y="12572"/>
                  <a:pt x="5159" y="12584"/>
                </a:cubicBezTo>
                <a:cubicBezTo>
                  <a:pt x="5151" y="12600"/>
                  <a:pt x="5159" y="12624"/>
                  <a:pt x="5168" y="12640"/>
                </a:cubicBezTo>
                <a:cubicBezTo>
                  <a:pt x="5176" y="12658"/>
                  <a:pt x="5188" y="12674"/>
                  <a:pt x="5190" y="12695"/>
                </a:cubicBezTo>
                <a:cubicBezTo>
                  <a:pt x="5190" y="12708"/>
                  <a:pt x="5185" y="12723"/>
                  <a:pt x="5192" y="12733"/>
                </a:cubicBezTo>
                <a:cubicBezTo>
                  <a:pt x="5196" y="12739"/>
                  <a:pt x="5203" y="12743"/>
                  <a:pt x="5210" y="12747"/>
                </a:cubicBezTo>
                <a:cubicBezTo>
                  <a:pt x="5245" y="12764"/>
                  <a:pt x="5245" y="12839"/>
                  <a:pt x="5261" y="12891"/>
                </a:cubicBezTo>
                <a:cubicBezTo>
                  <a:pt x="5265" y="12901"/>
                  <a:pt x="5269" y="12910"/>
                  <a:pt x="5276" y="12917"/>
                </a:cubicBezTo>
                <a:cubicBezTo>
                  <a:pt x="5289" y="12925"/>
                  <a:pt x="5303" y="12904"/>
                  <a:pt x="5305" y="12883"/>
                </a:cubicBezTo>
                <a:cubicBezTo>
                  <a:pt x="5307" y="12864"/>
                  <a:pt x="5303" y="12842"/>
                  <a:pt x="5299" y="12823"/>
                </a:cubicBezTo>
                <a:cubicBezTo>
                  <a:pt x="5294" y="12801"/>
                  <a:pt x="5291" y="12777"/>
                  <a:pt x="5296" y="12760"/>
                </a:cubicBezTo>
                <a:cubicBezTo>
                  <a:pt x="5303" y="12739"/>
                  <a:pt x="5315" y="12720"/>
                  <a:pt x="5309" y="12699"/>
                </a:cubicBezTo>
                <a:cubicBezTo>
                  <a:pt x="5305" y="12689"/>
                  <a:pt x="5297" y="12686"/>
                  <a:pt x="5289" y="12674"/>
                </a:cubicBezTo>
                <a:cubicBezTo>
                  <a:pt x="5272" y="12651"/>
                  <a:pt x="5287" y="12606"/>
                  <a:pt x="5287" y="12569"/>
                </a:cubicBezTo>
                <a:cubicBezTo>
                  <a:pt x="5287" y="12538"/>
                  <a:pt x="5272" y="12503"/>
                  <a:pt x="5254" y="12494"/>
                </a:cubicBezTo>
                <a:cubicBezTo>
                  <a:pt x="5250" y="12487"/>
                  <a:pt x="5260" y="12481"/>
                  <a:pt x="5262" y="12489"/>
                </a:cubicBezTo>
                <a:cubicBezTo>
                  <a:pt x="5259" y="12466"/>
                  <a:pt x="5247" y="12443"/>
                  <a:pt x="5230" y="12443"/>
                </a:cubicBezTo>
                <a:cubicBezTo>
                  <a:pt x="5236" y="12416"/>
                  <a:pt x="5234" y="12389"/>
                  <a:pt x="5232" y="12361"/>
                </a:cubicBezTo>
                <a:cubicBezTo>
                  <a:pt x="5232" y="12354"/>
                  <a:pt x="5232" y="12351"/>
                  <a:pt x="5230" y="12344"/>
                </a:cubicBezTo>
                <a:cubicBezTo>
                  <a:pt x="5228" y="12310"/>
                  <a:pt x="5224" y="12273"/>
                  <a:pt x="5230" y="12239"/>
                </a:cubicBezTo>
                <a:cubicBezTo>
                  <a:pt x="5234" y="12218"/>
                  <a:pt x="5245" y="12198"/>
                  <a:pt x="5257" y="12204"/>
                </a:cubicBezTo>
                <a:cubicBezTo>
                  <a:pt x="5263" y="12191"/>
                  <a:pt x="5267" y="12173"/>
                  <a:pt x="5274" y="12160"/>
                </a:cubicBezTo>
                <a:lnTo>
                  <a:pt x="5321" y="12078"/>
                </a:lnTo>
                <a:cubicBezTo>
                  <a:pt x="5341" y="12044"/>
                  <a:pt x="5363" y="12003"/>
                  <a:pt x="5394" y="11996"/>
                </a:cubicBezTo>
                <a:cubicBezTo>
                  <a:pt x="5414" y="11996"/>
                  <a:pt x="5432" y="11969"/>
                  <a:pt x="5434" y="11941"/>
                </a:cubicBezTo>
                <a:cubicBezTo>
                  <a:pt x="5434" y="11938"/>
                  <a:pt x="5434" y="11932"/>
                  <a:pt x="5436" y="11929"/>
                </a:cubicBezTo>
                <a:cubicBezTo>
                  <a:pt x="5438" y="11922"/>
                  <a:pt x="5445" y="11924"/>
                  <a:pt x="5449" y="11921"/>
                </a:cubicBezTo>
                <a:cubicBezTo>
                  <a:pt x="5461" y="11921"/>
                  <a:pt x="5471" y="11907"/>
                  <a:pt x="5476" y="11891"/>
                </a:cubicBezTo>
                <a:cubicBezTo>
                  <a:pt x="5487" y="11901"/>
                  <a:pt x="5503" y="11902"/>
                  <a:pt x="5515" y="11887"/>
                </a:cubicBezTo>
                <a:cubicBezTo>
                  <a:pt x="5526" y="11874"/>
                  <a:pt x="5531" y="11850"/>
                  <a:pt x="5527" y="11829"/>
                </a:cubicBezTo>
                <a:cubicBezTo>
                  <a:pt x="5545" y="11835"/>
                  <a:pt x="5567" y="11822"/>
                  <a:pt x="5573" y="11795"/>
                </a:cubicBezTo>
                <a:cubicBezTo>
                  <a:pt x="5555" y="11798"/>
                  <a:pt x="5542" y="11764"/>
                  <a:pt x="5549" y="11741"/>
                </a:cubicBezTo>
                <a:cubicBezTo>
                  <a:pt x="5551" y="11733"/>
                  <a:pt x="5555" y="11727"/>
                  <a:pt x="5560" y="11717"/>
                </a:cubicBezTo>
                <a:cubicBezTo>
                  <a:pt x="5569" y="11693"/>
                  <a:pt x="5556" y="11658"/>
                  <a:pt x="5538" y="11658"/>
                </a:cubicBezTo>
                <a:cubicBezTo>
                  <a:pt x="5538" y="11642"/>
                  <a:pt x="5538" y="11621"/>
                  <a:pt x="5533" y="11604"/>
                </a:cubicBezTo>
                <a:cubicBezTo>
                  <a:pt x="5531" y="11596"/>
                  <a:pt x="5529" y="11593"/>
                  <a:pt x="5527" y="11587"/>
                </a:cubicBezTo>
                <a:cubicBezTo>
                  <a:pt x="5525" y="11580"/>
                  <a:pt x="5525" y="11573"/>
                  <a:pt x="5525" y="11567"/>
                </a:cubicBezTo>
                <a:cubicBezTo>
                  <a:pt x="5522" y="11521"/>
                  <a:pt x="5520" y="11478"/>
                  <a:pt x="5520" y="11434"/>
                </a:cubicBezTo>
                <a:cubicBezTo>
                  <a:pt x="5527" y="11444"/>
                  <a:pt x="5538" y="11430"/>
                  <a:pt x="5547" y="11430"/>
                </a:cubicBezTo>
                <a:cubicBezTo>
                  <a:pt x="5560" y="11430"/>
                  <a:pt x="5569" y="11454"/>
                  <a:pt x="5567" y="11471"/>
                </a:cubicBezTo>
                <a:cubicBezTo>
                  <a:pt x="5564" y="11491"/>
                  <a:pt x="5558" y="11508"/>
                  <a:pt x="5551" y="11525"/>
                </a:cubicBezTo>
                <a:cubicBezTo>
                  <a:pt x="5547" y="11542"/>
                  <a:pt x="5542" y="11567"/>
                  <a:pt x="5551" y="11580"/>
                </a:cubicBezTo>
                <a:cubicBezTo>
                  <a:pt x="5560" y="11580"/>
                  <a:pt x="5569" y="11567"/>
                  <a:pt x="5569" y="11549"/>
                </a:cubicBezTo>
                <a:cubicBezTo>
                  <a:pt x="5571" y="11536"/>
                  <a:pt x="5569" y="11518"/>
                  <a:pt x="5572" y="11505"/>
                </a:cubicBezTo>
                <a:cubicBezTo>
                  <a:pt x="5574" y="11484"/>
                  <a:pt x="5584" y="11465"/>
                  <a:pt x="5598" y="11457"/>
                </a:cubicBezTo>
                <a:cubicBezTo>
                  <a:pt x="5604" y="11454"/>
                  <a:pt x="5611" y="11450"/>
                  <a:pt x="5614" y="11443"/>
                </a:cubicBezTo>
                <a:cubicBezTo>
                  <a:pt x="5616" y="11440"/>
                  <a:pt x="5616" y="11433"/>
                  <a:pt x="5614" y="11430"/>
                </a:cubicBezTo>
                <a:cubicBezTo>
                  <a:pt x="5611" y="11406"/>
                  <a:pt x="5606" y="11385"/>
                  <a:pt x="5598" y="11369"/>
                </a:cubicBezTo>
                <a:cubicBezTo>
                  <a:pt x="5586" y="11359"/>
                  <a:pt x="5596" y="11328"/>
                  <a:pt x="5609" y="11325"/>
                </a:cubicBezTo>
                <a:cubicBezTo>
                  <a:pt x="5622" y="11325"/>
                  <a:pt x="5630" y="11344"/>
                  <a:pt x="5628" y="11365"/>
                </a:cubicBezTo>
                <a:cubicBezTo>
                  <a:pt x="5638" y="11331"/>
                  <a:pt x="5652" y="11303"/>
                  <a:pt x="5670" y="11279"/>
                </a:cubicBezTo>
                <a:cubicBezTo>
                  <a:pt x="5660" y="11263"/>
                  <a:pt x="5648" y="11235"/>
                  <a:pt x="5658" y="11219"/>
                </a:cubicBezTo>
                <a:cubicBezTo>
                  <a:pt x="5662" y="11210"/>
                  <a:pt x="5666" y="11207"/>
                  <a:pt x="5670" y="11204"/>
                </a:cubicBezTo>
                <a:cubicBezTo>
                  <a:pt x="5686" y="11191"/>
                  <a:pt x="5693" y="11154"/>
                  <a:pt x="5684" y="11130"/>
                </a:cubicBezTo>
                <a:cubicBezTo>
                  <a:pt x="5690" y="11140"/>
                  <a:pt x="5695" y="11150"/>
                  <a:pt x="5704" y="11154"/>
                </a:cubicBezTo>
                <a:cubicBezTo>
                  <a:pt x="5713" y="11157"/>
                  <a:pt x="5723" y="11151"/>
                  <a:pt x="5723" y="11136"/>
                </a:cubicBezTo>
                <a:cubicBezTo>
                  <a:pt x="5723" y="11130"/>
                  <a:pt x="5721" y="11123"/>
                  <a:pt x="5723" y="11120"/>
                </a:cubicBezTo>
                <a:cubicBezTo>
                  <a:pt x="5723" y="11105"/>
                  <a:pt x="5733" y="11099"/>
                  <a:pt x="5740" y="11092"/>
                </a:cubicBezTo>
                <a:cubicBezTo>
                  <a:pt x="5746" y="11099"/>
                  <a:pt x="5753" y="11109"/>
                  <a:pt x="5755" y="11123"/>
                </a:cubicBezTo>
                <a:lnTo>
                  <a:pt x="5766" y="11105"/>
                </a:lnTo>
                <a:cubicBezTo>
                  <a:pt x="5775" y="11116"/>
                  <a:pt x="5786" y="11127"/>
                  <a:pt x="5797" y="11123"/>
                </a:cubicBezTo>
                <a:cubicBezTo>
                  <a:pt x="5808" y="11120"/>
                  <a:pt x="5810" y="11086"/>
                  <a:pt x="5800" y="11086"/>
                </a:cubicBezTo>
                <a:cubicBezTo>
                  <a:pt x="5804" y="11068"/>
                  <a:pt x="5817" y="11064"/>
                  <a:pt x="5828" y="11067"/>
                </a:cubicBezTo>
                <a:cubicBezTo>
                  <a:pt x="5839" y="11071"/>
                  <a:pt x="5851" y="11076"/>
                  <a:pt x="5862" y="11067"/>
                </a:cubicBezTo>
                <a:cubicBezTo>
                  <a:pt x="5866" y="11064"/>
                  <a:pt x="5868" y="11061"/>
                  <a:pt x="5872" y="11065"/>
                </a:cubicBezTo>
                <a:cubicBezTo>
                  <a:pt x="5883" y="11065"/>
                  <a:pt x="5889" y="11095"/>
                  <a:pt x="5899" y="11089"/>
                </a:cubicBezTo>
                <a:cubicBezTo>
                  <a:pt x="5909" y="11085"/>
                  <a:pt x="5901" y="11062"/>
                  <a:pt x="5895" y="11052"/>
                </a:cubicBezTo>
                <a:cubicBezTo>
                  <a:pt x="5889" y="11042"/>
                  <a:pt x="5881" y="11030"/>
                  <a:pt x="5883" y="11017"/>
                </a:cubicBezTo>
                <a:cubicBezTo>
                  <a:pt x="5883" y="11011"/>
                  <a:pt x="5888" y="11003"/>
                  <a:pt x="5888" y="10996"/>
                </a:cubicBezTo>
                <a:cubicBezTo>
                  <a:pt x="5888" y="10983"/>
                  <a:pt x="5879" y="10977"/>
                  <a:pt x="5877" y="10966"/>
                </a:cubicBezTo>
                <a:cubicBezTo>
                  <a:pt x="5871" y="10943"/>
                  <a:pt x="5888" y="10915"/>
                  <a:pt x="5883" y="10887"/>
                </a:cubicBezTo>
                <a:cubicBezTo>
                  <a:pt x="5881" y="10877"/>
                  <a:pt x="5877" y="10871"/>
                  <a:pt x="5877" y="10860"/>
                </a:cubicBezTo>
                <a:cubicBezTo>
                  <a:pt x="5873" y="10825"/>
                  <a:pt x="5911" y="10812"/>
                  <a:pt x="5919" y="10780"/>
                </a:cubicBezTo>
                <a:cubicBezTo>
                  <a:pt x="5948" y="10777"/>
                  <a:pt x="5980" y="10770"/>
                  <a:pt x="6004" y="10742"/>
                </a:cubicBezTo>
                <a:cubicBezTo>
                  <a:pt x="6017" y="10729"/>
                  <a:pt x="6025" y="10711"/>
                  <a:pt x="6039" y="10698"/>
                </a:cubicBezTo>
                <a:cubicBezTo>
                  <a:pt x="6051" y="10684"/>
                  <a:pt x="6071" y="10677"/>
                  <a:pt x="6083" y="10690"/>
                </a:cubicBezTo>
                <a:cubicBezTo>
                  <a:pt x="6091" y="10671"/>
                  <a:pt x="6091" y="10646"/>
                  <a:pt x="6087" y="10627"/>
                </a:cubicBezTo>
                <a:lnTo>
                  <a:pt x="6115" y="10656"/>
                </a:lnTo>
                <a:cubicBezTo>
                  <a:pt x="6121" y="10643"/>
                  <a:pt x="6127" y="10630"/>
                  <a:pt x="6131" y="10612"/>
                </a:cubicBezTo>
                <a:cubicBezTo>
                  <a:pt x="6165" y="10596"/>
                  <a:pt x="6196" y="10582"/>
                  <a:pt x="6230" y="10565"/>
                </a:cubicBezTo>
                <a:cubicBezTo>
                  <a:pt x="6230" y="10579"/>
                  <a:pt x="6228" y="10593"/>
                  <a:pt x="6228" y="10606"/>
                </a:cubicBezTo>
                <a:cubicBezTo>
                  <a:pt x="6216" y="10599"/>
                  <a:pt x="6206" y="10613"/>
                  <a:pt x="6198" y="10631"/>
                </a:cubicBezTo>
                <a:cubicBezTo>
                  <a:pt x="6192" y="10644"/>
                  <a:pt x="6188" y="10664"/>
                  <a:pt x="6176" y="10671"/>
                </a:cubicBezTo>
                <a:cubicBezTo>
                  <a:pt x="6163" y="10684"/>
                  <a:pt x="6139" y="10687"/>
                  <a:pt x="6141" y="10715"/>
                </a:cubicBezTo>
                <a:cubicBezTo>
                  <a:pt x="6147" y="10718"/>
                  <a:pt x="6151" y="10721"/>
                  <a:pt x="6159" y="10721"/>
                </a:cubicBezTo>
                <a:cubicBezTo>
                  <a:pt x="6145" y="10759"/>
                  <a:pt x="6165" y="10802"/>
                  <a:pt x="6187" y="10828"/>
                </a:cubicBezTo>
                <a:cubicBezTo>
                  <a:pt x="6208" y="10809"/>
                  <a:pt x="6241" y="10803"/>
                  <a:pt x="6243" y="10767"/>
                </a:cubicBezTo>
                <a:cubicBezTo>
                  <a:pt x="6243" y="10759"/>
                  <a:pt x="6241" y="10749"/>
                  <a:pt x="6243" y="10742"/>
                </a:cubicBezTo>
                <a:cubicBezTo>
                  <a:pt x="6245" y="10736"/>
                  <a:pt x="6248" y="10733"/>
                  <a:pt x="6250" y="10725"/>
                </a:cubicBezTo>
                <a:cubicBezTo>
                  <a:pt x="6278" y="10684"/>
                  <a:pt x="6331" y="10706"/>
                  <a:pt x="6358" y="10662"/>
                </a:cubicBezTo>
                <a:cubicBezTo>
                  <a:pt x="6365" y="10647"/>
                  <a:pt x="6372" y="10631"/>
                  <a:pt x="6383" y="10631"/>
                </a:cubicBezTo>
                <a:cubicBezTo>
                  <a:pt x="6390" y="10631"/>
                  <a:pt x="6396" y="10633"/>
                  <a:pt x="6400" y="10633"/>
                </a:cubicBezTo>
                <a:cubicBezTo>
                  <a:pt x="6416" y="10633"/>
                  <a:pt x="6422" y="10603"/>
                  <a:pt x="6438" y="10593"/>
                </a:cubicBezTo>
                <a:cubicBezTo>
                  <a:pt x="6452" y="10585"/>
                  <a:pt x="6474" y="10593"/>
                  <a:pt x="6476" y="10572"/>
                </a:cubicBezTo>
                <a:cubicBezTo>
                  <a:pt x="6469" y="10565"/>
                  <a:pt x="6463" y="10551"/>
                  <a:pt x="6463" y="10538"/>
                </a:cubicBezTo>
                <a:cubicBezTo>
                  <a:pt x="6478" y="10528"/>
                  <a:pt x="6499" y="10522"/>
                  <a:pt x="6516" y="10522"/>
                </a:cubicBezTo>
                <a:cubicBezTo>
                  <a:pt x="6518" y="10507"/>
                  <a:pt x="6518" y="10494"/>
                  <a:pt x="6521" y="10479"/>
                </a:cubicBezTo>
                <a:cubicBezTo>
                  <a:pt x="6505" y="10473"/>
                  <a:pt x="6509" y="10438"/>
                  <a:pt x="6505" y="10415"/>
                </a:cubicBezTo>
                <a:cubicBezTo>
                  <a:pt x="6501" y="10384"/>
                  <a:pt x="6483" y="10364"/>
                  <a:pt x="6463" y="10364"/>
                </a:cubicBezTo>
                <a:cubicBezTo>
                  <a:pt x="6442" y="10395"/>
                  <a:pt x="6432" y="10432"/>
                  <a:pt x="6427" y="10473"/>
                </a:cubicBezTo>
                <a:cubicBezTo>
                  <a:pt x="6434" y="10484"/>
                  <a:pt x="6438" y="10497"/>
                  <a:pt x="6438" y="10510"/>
                </a:cubicBezTo>
                <a:cubicBezTo>
                  <a:pt x="6416" y="10503"/>
                  <a:pt x="6392" y="10507"/>
                  <a:pt x="6371" y="10528"/>
                </a:cubicBezTo>
                <a:cubicBezTo>
                  <a:pt x="6367" y="10531"/>
                  <a:pt x="6363" y="10534"/>
                  <a:pt x="6358" y="10534"/>
                </a:cubicBezTo>
                <a:cubicBezTo>
                  <a:pt x="6356" y="10533"/>
                  <a:pt x="6355" y="10525"/>
                  <a:pt x="6356" y="10522"/>
                </a:cubicBezTo>
                <a:cubicBezTo>
                  <a:pt x="6341" y="10528"/>
                  <a:pt x="6326" y="10528"/>
                  <a:pt x="6311" y="10522"/>
                </a:cubicBezTo>
                <a:cubicBezTo>
                  <a:pt x="6331" y="10491"/>
                  <a:pt x="6355" y="10463"/>
                  <a:pt x="6380" y="10438"/>
                </a:cubicBezTo>
                <a:cubicBezTo>
                  <a:pt x="6376" y="10428"/>
                  <a:pt x="6370" y="10426"/>
                  <a:pt x="6361" y="10423"/>
                </a:cubicBezTo>
                <a:cubicBezTo>
                  <a:pt x="6348" y="10416"/>
                  <a:pt x="6334" y="10407"/>
                  <a:pt x="6321" y="10415"/>
                </a:cubicBezTo>
                <a:cubicBezTo>
                  <a:pt x="6307" y="10419"/>
                  <a:pt x="6297" y="10438"/>
                  <a:pt x="6299" y="10459"/>
                </a:cubicBezTo>
                <a:cubicBezTo>
                  <a:pt x="6283" y="10456"/>
                  <a:pt x="6267" y="10453"/>
                  <a:pt x="6254" y="10450"/>
                </a:cubicBezTo>
                <a:cubicBezTo>
                  <a:pt x="6234" y="10405"/>
                  <a:pt x="6230" y="10343"/>
                  <a:pt x="6245" y="10293"/>
                </a:cubicBezTo>
                <a:cubicBezTo>
                  <a:pt x="6220" y="10262"/>
                  <a:pt x="6188" y="10245"/>
                  <a:pt x="6157" y="10245"/>
                </a:cubicBezTo>
                <a:cubicBezTo>
                  <a:pt x="6150" y="10224"/>
                  <a:pt x="6166" y="10207"/>
                  <a:pt x="6181" y="10207"/>
                </a:cubicBezTo>
                <a:cubicBezTo>
                  <a:pt x="6196" y="10207"/>
                  <a:pt x="6207" y="10217"/>
                  <a:pt x="6223" y="10214"/>
                </a:cubicBezTo>
                <a:cubicBezTo>
                  <a:pt x="6237" y="10210"/>
                  <a:pt x="6252" y="10188"/>
                  <a:pt x="6257" y="10165"/>
                </a:cubicBezTo>
                <a:cubicBezTo>
                  <a:pt x="6261" y="10141"/>
                  <a:pt x="6256" y="10118"/>
                  <a:pt x="6250" y="10094"/>
                </a:cubicBezTo>
                <a:cubicBezTo>
                  <a:pt x="6248" y="10087"/>
                  <a:pt x="6245" y="10081"/>
                  <a:pt x="6240" y="10077"/>
                </a:cubicBezTo>
                <a:cubicBezTo>
                  <a:pt x="6234" y="10071"/>
                  <a:pt x="6228" y="10067"/>
                  <a:pt x="6220" y="10063"/>
                </a:cubicBezTo>
                <a:cubicBezTo>
                  <a:pt x="6187" y="10053"/>
                  <a:pt x="6152" y="10043"/>
                  <a:pt x="6123" y="10071"/>
                </a:cubicBezTo>
                <a:cubicBezTo>
                  <a:pt x="6115" y="10077"/>
                  <a:pt x="6107" y="10090"/>
                  <a:pt x="6099" y="10094"/>
                </a:cubicBezTo>
                <a:cubicBezTo>
                  <a:pt x="6092" y="10097"/>
                  <a:pt x="6083" y="10097"/>
                  <a:pt x="6077" y="10102"/>
                </a:cubicBezTo>
                <a:cubicBezTo>
                  <a:pt x="6052" y="10112"/>
                  <a:pt x="6038" y="10155"/>
                  <a:pt x="6014" y="10176"/>
                </a:cubicBezTo>
                <a:cubicBezTo>
                  <a:pt x="6006" y="10183"/>
                  <a:pt x="5992" y="10185"/>
                  <a:pt x="5984" y="10196"/>
                </a:cubicBezTo>
                <a:cubicBezTo>
                  <a:pt x="5975" y="10206"/>
                  <a:pt x="5968" y="10224"/>
                  <a:pt x="5972" y="10242"/>
                </a:cubicBezTo>
                <a:cubicBezTo>
                  <a:pt x="5955" y="10242"/>
                  <a:pt x="5937" y="10261"/>
                  <a:pt x="5931" y="10289"/>
                </a:cubicBezTo>
                <a:cubicBezTo>
                  <a:pt x="5915" y="10276"/>
                  <a:pt x="5925" y="10236"/>
                  <a:pt x="5939" y="10220"/>
                </a:cubicBezTo>
                <a:cubicBezTo>
                  <a:pt x="5953" y="10202"/>
                  <a:pt x="5972" y="10183"/>
                  <a:pt x="5968" y="10155"/>
                </a:cubicBezTo>
                <a:cubicBezTo>
                  <a:pt x="5968" y="10149"/>
                  <a:pt x="5966" y="10146"/>
                  <a:pt x="5966" y="10140"/>
                </a:cubicBezTo>
                <a:cubicBezTo>
                  <a:pt x="5966" y="10128"/>
                  <a:pt x="5970" y="10118"/>
                  <a:pt x="5975" y="10111"/>
                </a:cubicBezTo>
                <a:lnTo>
                  <a:pt x="6014" y="10050"/>
                </a:lnTo>
                <a:cubicBezTo>
                  <a:pt x="6018" y="10060"/>
                  <a:pt x="6028" y="10060"/>
                  <a:pt x="6034" y="10053"/>
                </a:cubicBezTo>
                <a:cubicBezTo>
                  <a:pt x="6041" y="10047"/>
                  <a:pt x="6046" y="10036"/>
                  <a:pt x="6050" y="10025"/>
                </a:cubicBezTo>
                <a:cubicBezTo>
                  <a:pt x="6061" y="10033"/>
                  <a:pt x="6077" y="10028"/>
                  <a:pt x="6083" y="10012"/>
                </a:cubicBezTo>
                <a:cubicBezTo>
                  <a:pt x="6093" y="9999"/>
                  <a:pt x="6092" y="9975"/>
                  <a:pt x="6085" y="9957"/>
                </a:cubicBezTo>
                <a:cubicBezTo>
                  <a:pt x="6121" y="9923"/>
                  <a:pt x="6159" y="9900"/>
                  <a:pt x="6201" y="9882"/>
                </a:cubicBezTo>
                <a:cubicBezTo>
                  <a:pt x="6221" y="9894"/>
                  <a:pt x="6242" y="9893"/>
                  <a:pt x="6262" y="9889"/>
                </a:cubicBezTo>
                <a:cubicBezTo>
                  <a:pt x="6278" y="9885"/>
                  <a:pt x="6291" y="9879"/>
                  <a:pt x="6307" y="9882"/>
                </a:cubicBezTo>
                <a:cubicBezTo>
                  <a:pt x="6317" y="9885"/>
                  <a:pt x="6327" y="9889"/>
                  <a:pt x="6336" y="9897"/>
                </a:cubicBezTo>
                <a:cubicBezTo>
                  <a:pt x="6361" y="9910"/>
                  <a:pt x="6390" y="9910"/>
                  <a:pt x="6416" y="9900"/>
                </a:cubicBezTo>
                <a:cubicBezTo>
                  <a:pt x="6420" y="9897"/>
                  <a:pt x="6424" y="9897"/>
                  <a:pt x="6432" y="9897"/>
                </a:cubicBezTo>
                <a:cubicBezTo>
                  <a:pt x="6436" y="9897"/>
                  <a:pt x="6438" y="9900"/>
                  <a:pt x="6441" y="9903"/>
                </a:cubicBezTo>
                <a:cubicBezTo>
                  <a:pt x="6467" y="9923"/>
                  <a:pt x="6499" y="9917"/>
                  <a:pt x="6525" y="9907"/>
                </a:cubicBezTo>
                <a:cubicBezTo>
                  <a:pt x="6534" y="9904"/>
                  <a:pt x="6543" y="9900"/>
                  <a:pt x="6549" y="9889"/>
                </a:cubicBezTo>
                <a:cubicBezTo>
                  <a:pt x="6553" y="9880"/>
                  <a:pt x="6548" y="9861"/>
                  <a:pt x="6540" y="9861"/>
                </a:cubicBezTo>
                <a:cubicBezTo>
                  <a:pt x="6559" y="9858"/>
                  <a:pt x="6579" y="9841"/>
                  <a:pt x="6591" y="9817"/>
                </a:cubicBezTo>
                <a:cubicBezTo>
                  <a:pt x="6595" y="9807"/>
                  <a:pt x="6600" y="9794"/>
                  <a:pt x="6606" y="9788"/>
                </a:cubicBezTo>
                <a:cubicBezTo>
                  <a:pt x="6614" y="9776"/>
                  <a:pt x="6622" y="9773"/>
                  <a:pt x="6629" y="9767"/>
                </a:cubicBezTo>
                <a:cubicBezTo>
                  <a:pt x="6665" y="9742"/>
                  <a:pt x="6703" y="9720"/>
                  <a:pt x="6740" y="9695"/>
                </a:cubicBezTo>
                <a:cubicBezTo>
                  <a:pt x="6727" y="9699"/>
                  <a:pt x="6713" y="9698"/>
                  <a:pt x="6703" y="9702"/>
                </a:cubicBezTo>
                <a:cubicBezTo>
                  <a:pt x="6715" y="9689"/>
                  <a:pt x="6729" y="9677"/>
                  <a:pt x="6742" y="9671"/>
                </a:cubicBezTo>
                <a:cubicBezTo>
                  <a:pt x="6744" y="9671"/>
                  <a:pt x="6747" y="9668"/>
                  <a:pt x="6749" y="9668"/>
                </a:cubicBezTo>
                <a:cubicBezTo>
                  <a:pt x="6751" y="9665"/>
                  <a:pt x="6751" y="9658"/>
                  <a:pt x="6753" y="9655"/>
                </a:cubicBezTo>
                <a:cubicBezTo>
                  <a:pt x="6757" y="9637"/>
                  <a:pt x="6769" y="9630"/>
                  <a:pt x="6779" y="9624"/>
                </a:cubicBezTo>
                <a:cubicBezTo>
                  <a:pt x="6782" y="9614"/>
                  <a:pt x="6782" y="9602"/>
                  <a:pt x="6784" y="9593"/>
                </a:cubicBezTo>
                <a:cubicBezTo>
                  <a:pt x="6784" y="9586"/>
                  <a:pt x="6782" y="9579"/>
                  <a:pt x="6779" y="9583"/>
                </a:cubicBezTo>
                <a:cubicBezTo>
                  <a:pt x="6777" y="9561"/>
                  <a:pt x="6775" y="9546"/>
                  <a:pt x="6775" y="9525"/>
                </a:cubicBezTo>
                <a:cubicBezTo>
                  <a:pt x="6775" y="9504"/>
                  <a:pt x="6778" y="9480"/>
                  <a:pt x="6784" y="9463"/>
                </a:cubicBezTo>
                <a:cubicBezTo>
                  <a:pt x="6784" y="9459"/>
                  <a:pt x="6786" y="9456"/>
                  <a:pt x="6786" y="9450"/>
                </a:cubicBezTo>
                <a:cubicBezTo>
                  <a:pt x="6786" y="9432"/>
                  <a:pt x="6769" y="9428"/>
                  <a:pt x="6769" y="9412"/>
                </a:cubicBezTo>
                <a:cubicBezTo>
                  <a:pt x="6766" y="9391"/>
                  <a:pt x="6751" y="9378"/>
                  <a:pt x="6737" y="9381"/>
                </a:cubicBezTo>
                <a:cubicBezTo>
                  <a:pt x="6733" y="9381"/>
                  <a:pt x="6731" y="9384"/>
                  <a:pt x="6727" y="9387"/>
                </a:cubicBezTo>
                <a:cubicBezTo>
                  <a:pt x="6717" y="9391"/>
                  <a:pt x="6711" y="9381"/>
                  <a:pt x="6703" y="9375"/>
                </a:cubicBezTo>
                <a:cubicBezTo>
                  <a:pt x="6687" y="9357"/>
                  <a:pt x="6668" y="9348"/>
                  <a:pt x="6648" y="9344"/>
                </a:cubicBezTo>
                <a:cubicBezTo>
                  <a:pt x="6644" y="9344"/>
                  <a:pt x="6638" y="9340"/>
                  <a:pt x="6633" y="9337"/>
                </a:cubicBezTo>
                <a:cubicBezTo>
                  <a:pt x="6626" y="9326"/>
                  <a:pt x="6628" y="9310"/>
                  <a:pt x="6636" y="9300"/>
                </a:cubicBezTo>
                <a:cubicBezTo>
                  <a:pt x="6642" y="9289"/>
                  <a:pt x="6651" y="9285"/>
                  <a:pt x="6660" y="9282"/>
                </a:cubicBezTo>
                <a:cubicBezTo>
                  <a:pt x="6671" y="9279"/>
                  <a:pt x="6680" y="9275"/>
                  <a:pt x="6691" y="9272"/>
                </a:cubicBezTo>
                <a:cubicBezTo>
                  <a:pt x="6695" y="9269"/>
                  <a:pt x="6702" y="9266"/>
                  <a:pt x="6704" y="9257"/>
                </a:cubicBezTo>
                <a:cubicBezTo>
                  <a:pt x="6704" y="9248"/>
                  <a:pt x="6695" y="9245"/>
                  <a:pt x="6691" y="9242"/>
                </a:cubicBezTo>
                <a:cubicBezTo>
                  <a:pt x="6682" y="9235"/>
                  <a:pt x="6675" y="9221"/>
                  <a:pt x="6667" y="9214"/>
                </a:cubicBezTo>
                <a:cubicBezTo>
                  <a:pt x="6658" y="9205"/>
                  <a:pt x="6645" y="9205"/>
                  <a:pt x="6638" y="9214"/>
                </a:cubicBezTo>
                <a:cubicBezTo>
                  <a:pt x="6640" y="9201"/>
                  <a:pt x="6631" y="9189"/>
                  <a:pt x="6622" y="9186"/>
                </a:cubicBezTo>
                <a:cubicBezTo>
                  <a:pt x="6614" y="9183"/>
                  <a:pt x="6604" y="9186"/>
                  <a:pt x="6598" y="9180"/>
                </a:cubicBezTo>
                <a:cubicBezTo>
                  <a:pt x="6587" y="9173"/>
                  <a:pt x="6582" y="9149"/>
                  <a:pt x="6572" y="9136"/>
                </a:cubicBezTo>
                <a:cubicBezTo>
                  <a:pt x="6565" y="9129"/>
                  <a:pt x="6558" y="9130"/>
                  <a:pt x="6551" y="9126"/>
                </a:cubicBezTo>
                <a:cubicBezTo>
                  <a:pt x="6533" y="9118"/>
                  <a:pt x="6515" y="9101"/>
                  <a:pt x="6505" y="9077"/>
                </a:cubicBezTo>
                <a:cubicBezTo>
                  <a:pt x="6499" y="9067"/>
                  <a:pt x="6498" y="9043"/>
                  <a:pt x="6507" y="9043"/>
                </a:cubicBezTo>
                <a:cubicBezTo>
                  <a:pt x="6493" y="9040"/>
                  <a:pt x="6480" y="9037"/>
                  <a:pt x="6476" y="9016"/>
                </a:cubicBezTo>
                <a:cubicBezTo>
                  <a:pt x="6476" y="9009"/>
                  <a:pt x="6476" y="9002"/>
                  <a:pt x="6474" y="8999"/>
                </a:cubicBezTo>
                <a:cubicBezTo>
                  <a:pt x="6471" y="8989"/>
                  <a:pt x="6463" y="8986"/>
                  <a:pt x="6458" y="8978"/>
                </a:cubicBezTo>
                <a:cubicBezTo>
                  <a:pt x="6449" y="8965"/>
                  <a:pt x="6454" y="8937"/>
                  <a:pt x="6467" y="8934"/>
                </a:cubicBezTo>
                <a:cubicBezTo>
                  <a:pt x="6454" y="8934"/>
                  <a:pt x="6447" y="8903"/>
                  <a:pt x="6456" y="8890"/>
                </a:cubicBezTo>
                <a:cubicBezTo>
                  <a:pt x="6458" y="8887"/>
                  <a:pt x="6463" y="8884"/>
                  <a:pt x="6463" y="8881"/>
                </a:cubicBezTo>
                <a:cubicBezTo>
                  <a:pt x="6465" y="8870"/>
                  <a:pt x="6458" y="8863"/>
                  <a:pt x="6454" y="8856"/>
                </a:cubicBezTo>
                <a:cubicBezTo>
                  <a:pt x="6443" y="8838"/>
                  <a:pt x="6436" y="8816"/>
                  <a:pt x="6438" y="8791"/>
                </a:cubicBezTo>
                <a:cubicBezTo>
                  <a:pt x="6432" y="8791"/>
                  <a:pt x="6424" y="8791"/>
                  <a:pt x="6418" y="8787"/>
                </a:cubicBezTo>
                <a:cubicBezTo>
                  <a:pt x="6414" y="8763"/>
                  <a:pt x="6434" y="8741"/>
                  <a:pt x="6424" y="8720"/>
                </a:cubicBezTo>
                <a:cubicBezTo>
                  <a:pt x="6420" y="8710"/>
                  <a:pt x="6410" y="8713"/>
                  <a:pt x="6402" y="8701"/>
                </a:cubicBezTo>
                <a:cubicBezTo>
                  <a:pt x="6400" y="8698"/>
                  <a:pt x="6400" y="8692"/>
                  <a:pt x="6398" y="8686"/>
                </a:cubicBezTo>
                <a:cubicBezTo>
                  <a:pt x="6394" y="8673"/>
                  <a:pt x="6385" y="8664"/>
                  <a:pt x="6376" y="8672"/>
                </a:cubicBezTo>
                <a:cubicBezTo>
                  <a:pt x="6376" y="8657"/>
                  <a:pt x="6378" y="8645"/>
                  <a:pt x="6383" y="8634"/>
                </a:cubicBezTo>
                <a:cubicBezTo>
                  <a:pt x="6372" y="8634"/>
                  <a:pt x="6363" y="8621"/>
                  <a:pt x="6365" y="8604"/>
                </a:cubicBezTo>
                <a:cubicBezTo>
                  <a:pt x="6365" y="8596"/>
                  <a:pt x="6368" y="8590"/>
                  <a:pt x="6365" y="8583"/>
                </a:cubicBezTo>
                <a:cubicBezTo>
                  <a:pt x="6363" y="8580"/>
                  <a:pt x="6358" y="8576"/>
                  <a:pt x="6356" y="8573"/>
                </a:cubicBezTo>
                <a:cubicBezTo>
                  <a:pt x="6348" y="8558"/>
                  <a:pt x="6358" y="8528"/>
                  <a:pt x="6347" y="8518"/>
                </a:cubicBezTo>
                <a:cubicBezTo>
                  <a:pt x="6341" y="8512"/>
                  <a:pt x="6334" y="8518"/>
                  <a:pt x="6327" y="8525"/>
                </a:cubicBezTo>
                <a:cubicBezTo>
                  <a:pt x="6325" y="8512"/>
                  <a:pt x="6325" y="8494"/>
                  <a:pt x="6329" y="8481"/>
                </a:cubicBezTo>
                <a:lnTo>
                  <a:pt x="6317" y="8481"/>
                </a:lnTo>
                <a:cubicBezTo>
                  <a:pt x="6321" y="8468"/>
                  <a:pt x="6325" y="8456"/>
                  <a:pt x="6327" y="8443"/>
                </a:cubicBezTo>
                <a:cubicBezTo>
                  <a:pt x="6323" y="8450"/>
                  <a:pt x="6317" y="8439"/>
                  <a:pt x="6311" y="8433"/>
                </a:cubicBezTo>
                <a:cubicBezTo>
                  <a:pt x="6299" y="8409"/>
                  <a:pt x="6285" y="8375"/>
                  <a:pt x="6296" y="8351"/>
                </a:cubicBezTo>
                <a:cubicBezTo>
                  <a:pt x="6285" y="8354"/>
                  <a:pt x="6279" y="8330"/>
                  <a:pt x="6279" y="8309"/>
                </a:cubicBezTo>
                <a:cubicBezTo>
                  <a:pt x="6281" y="8293"/>
                  <a:pt x="6285" y="8272"/>
                  <a:pt x="6281" y="8256"/>
                </a:cubicBezTo>
                <a:cubicBezTo>
                  <a:pt x="6275" y="8232"/>
                  <a:pt x="6254" y="8225"/>
                  <a:pt x="6236" y="8225"/>
                </a:cubicBezTo>
                <a:cubicBezTo>
                  <a:pt x="6236" y="8214"/>
                  <a:pt x="6234" y="8204"/>
                  <a:pt x="6234" y="8194"/>
                </a:cubicBezTo>
                <a:cubicBezTo>
                  <a:pt x="6219" y="8204"/>
                  <a:pt x="6218" y="8235"/>
                  <a:pt x="6223" y="8263"/>
                </a:cubicBezTo>
                <a:cubicBezTo>
                  <a:pt x="6228" y="8287"/>
                  <a:pt x="6228" y="8319"/>
                  <a:pt x="6214" y="8330"/>
                </a:cubicBezTo>
                <a:cubicBezTo>
                  <a:pt x="6210" y="8334"/>
                  <a:pt x="6208" y="8334"/>
                  <a:pt x="6203" y="8338"/>
                </a:cubicBezTo>
                <a:cubicBezTo>
                  <a:pt x="6194" y="8347"/>
                  <a:pt x="6196" y="8365"/>
                  <a:pt x="6198" y="8382"/>
                </a:cubicBezTo>
                <a:cubicBezTo>
                  <a:pt x="6190" y="8378"/>
                  <a:pt x="6185" y="8396"/>
                  <a:pt x="6183" y="8409"/>
                </a:cubicBezTo>
                <a:cubicBezTo>
                  <a:pt x="6176" y="8450"/>
                  <a:pt x="6168" y="8491"/>
                  <a:pt x="6161" y="8533"/>
                </a:cubicBezTo>
                <a:cubicBezTo>
                  <a:pt x="6143" y="8525"/>
                  <a:pt x="6123" y="8556"/>
                  <a:pt x="6127" y="8583"/>
                </a:cubicBezTo>
                <a:lnTo>
                  <a:pt x="6101" y="8583"/>
                </a:lnTo>
                <a:lnTo>
                  <a:pt x="6101" y="8613"/>
                </a:lnTo>
                <a:cubicBezTo>
                  <a:pt x="6095" y="8613"/>
                  <a:pt x="6085" y="8617"/>
                  <a:pt x="6081" y="8624"/>
                </a:cubicBezTo>
                <a:cubicBezTo>
                  <a:pt x="6056" y="8617"/>
                  <a:pt x="6041" y="8582"/>
                  <a:pt x="6026" y="8555"/>
                </a:cubicBezTo>
                <a:cubicBezTo>
                  <a:pt x="6008" y="8527"/>
                  <a:pt x="5982" y="8508"/>
                  <a:pt x="5962" y="8527"/>
                </a:cubicBezTo>
                <a:cubicBezTo>
                  <a:pt x="5950" y="8539"/>
                  <a:pt x="5939" y="8557"/>
                  <a:pt x="5931" y="8546"/>
                </a:cubicBezTo>
                <a:cubicBezTo>
                  <a:pt x="5923" y="8534"/>
                  <a:pt x="5933" y="8518"/>
                  <a:pt x="5939" y="8515"/>
                </a:cubicBezTo>
                <a:cubicBezTo>
                  <a:pt x="5948" y="8511"/>
                  <a:pt x="5956" y="8515"/>
                  <a:pt x="5966" y="8512"/>
                </a:cubicBezTo>
                <a:cubicBezTo>
                  <a:pt x="5974" y="8509"/>
                  <a:pt x="5983" y="8498"/>
                  <a:pt x="5981" y="8483"/>
                </a:cubicBezTo>
                <a:cubicBezTo>
                  <a:pt x="5981" y="8477"/>
                  <a:pt x="5978" y="8474"/>
                  <a:pt x="5975" y="8471"/>
                </a:cubicBezTo>
                <a:cubicBezTo>
                  <a:pt x="5964" y="8453"/>
                  <a:pt x="5950" y="8437"/>
                  <a:pt x="5939" y="8422"/>
                </a:cubicBezTo>
                <a:cubicBezTo>
                  <a:pt x="5933" y="8415"/>
                  <a:pt x="5928" y="8406"/>
                  <a:pt x="5924" y="8396"/>
                </a:cubicBezTo>
                <a:cubicBezTo>
                  <a:pt x="5913" y="8365"/>
                  <a:pt x="5923" y="8328"/>
                  <a:pt x="5939" y="8300"/>
                </a:cubicBezTo>
                <a:cubicBezTo>
                  <a:pt x="5935" y="8300"/>
                  <a:pt x="5927" y="8297"/>
                  <a:pt x="5925" y="8290"/>
                </a:cubicBezTo>
                <a:cubicBezTo>
                  <a:pt x="5927" y="8279"/>
                  <a:pt x="5933" y="8269"/>
                  <a:pt x="5939" y="8263"/>
                </a:cubicBezTo>
                <a:lnTo>
                  <a:pt x="5933" y="8179"/>
                </a:lnTo>
                <a:cubicBezTo>
                  <a:pt x="5946" y="8153"/>
                  <a:pt x="5937" y="8108"/>
                  <a:pt x="5917" y="8095"/>
                </a:cubicBezTo>
                <a:cubicBezTo>
                  <a:pt x="5897" y="8082"/>
                  <a:pt x="5872" y="8086"/>
                  <a:pt x="5854" y="8105"/>
                </a:cubicBezTo>
                <a:cubicBezTo>
                  <a:pt x="5848" y="8089"/>
                  <a:pt x="5842" y="8074"/>
                  <a:pt x="5835" y="8057"/>
                </a:cubicBezTo>
                <a:cubicBezTo>
                  <a:pt x="5828" y="8067"/>
                  <a:pt x="5818" y="8055"/>
                  <a:pt x="5815" y="8040"/>
                </a:cubicBezTo>
                <a:cubicBezTo>
                  <a:pt x="5812" y="8027"/>
                  <a:pt x="5814" y="8011"/>
                  <a:pt x="5812" y="7996"/>
                </a:cubicBezTo>
                <a:cubicBezTo>
                  <a:pt x="5810" y="7983"/>
                  <a:pt x="5804" y="7976"/>
                  <a:pt x="5797" y="7965"/>
                </a:cubicBezTo>
                <a:cubicBezTo>
                  <a:pt x="5779" y="7942"/>
                  <a:pt x="5761" y="7914"/>
                  <a:pt x="5745" y="7890"/>
                </a:cubicBezTo>
                <a:cubicBezTo>
                  <a:pt x="5737" y="7880"/>
                  <a:pt x="5730" y="7866"/>
                  <a:pt x="5719" y="7862"/>
                </a:cubicBezTo>
                <a:cubicBezTo>
                  <a:pt x="5708" y="7859"/>
                  <a:pt x="5695" y="7863"/>
                  <a:pt x="5691" y="7881"/>
                </a:cubicBezTo>
                <a:cubicBezTo>
                  <a:pt x="5691" y="7866"/>
                  <a:pt x="5680" y="7859"/>
                  <a:pt x="5673" y="7862"/>
                </a:cubicBezTo>
                <a:cubicBezTo>
                  <a:pt x="5664" y="7862"/>
                  <a:pt x="5658" y="7871"/>
                  <a:pt x="5651" y="7874"/>
                </a:cubicBezTo>
                <a:cubicBezTo>
                  <a:pt x="5626" y="7887"/>
                  <a:pt x="5600" y="7877"/>
                  <a:pt x="5580" y="7849"/>
                </a:cubicBezTo>
                <a:cubicBezTo>
                  <a:pt x="5560" y="7822"/>
                  <a:pt x="5525" y="7843"/>
                  <a:pt x="5507" y="7816"/>
                </a:cubicBezTo>
                <a:cubicBezTo>
                  <a:pt x="5502" y="7809"/>
                  <a:pt x="5498" y="7799"/>
                  <a:pt x="5491" y="7791"/>
                </a:cubicBezTo>
                <a:cubicBezTo>
                  <a:pt x="5476" y="7778"/>
                  <a:pt x="5458" y="7797"/>
                  <a:pt x="5445" y="7818"/>
                </a:cubicBezTo>
                <a:cubicBezTo>
                  <a:pt x="5438" y="7826"/>
                  <a:pt x="5432" y="7843"/>
                  <a:pt x="5432" y="7856"/>
                </a:cubicBezTo>
                <a:cubicBezTo>
                  <a:pt x="5432" y="7866"/>
                  <a:pt x="5434" y="7880"/>
                  <a:pt x="5436" y="7890"/>
                </a:cubicBezTo>
                <a:cubicBezTo>
                  <a:pt x="5442" y="7914"/>
                  <a:pt x="5444" y="7939"/>
                  <a:pt x="5447" y="7962"/>
                </a:cubicBezTo>
                <a:cubicBezTo>
                  <a:pt x="5454" y="8021"/>
                  <a:pt x="5456" y="8078"/>
                  <a:pt x="5458" y="8135"/>
                </a:cubicBezTo>
                <a:cubicBezTo>
                  <a:pt x="5445" y="8135"/>
                  <a:pt x="5432" y="8126"/>
                  <a:pt x="5422" y="8108"/>
                </a:cubicBezTo>
                <a:cubicBezTo>
                  <a:pt x="5418" y="8122"/>
                  <a:pt x="5416" y="8133"/>
                  <a:pt x="5412" y="8147"/>
                </a:cubicBezTo>
                <a:cubicBezTo>
                  <a:pt x="5445" y="8154"/>
                  <a:pt x="5465" y="8213"/>
                  <a:pt x="5454" y="8259"/>
                </a:cubicBezTo>
                <a:cubicBezTo>
                  <a:pt x="5463" y="8278"/>
                  <a:pt x="5473" y="8303"/>
                  <a:pt x="5464" y="8324"/>
                </a:cubicBezTo>
                <a:cubicBezTo>
                  <a:pt x="5462" y="8330"/>
                  <a:pt x="5458" y="8334"/>
                  <a:pt x="5456" y="8340"/>
                </a:cubicBezTo>
                <a:cubicBezTo>
                  <a:pt x="5454" y="8350"/>
                  <a:pt x="5454" y="8361"/>
                  <a:pt x="5451" y="8368"/>
                </a:cubicBezTo>
                <a:cubicBezTo>
                  <a:pt x="5449" y="8374"/>
                  <a:pt x="5447" y="8382"/>
                  <a:pt x="5442" y="8388"/>
                </a:cubicBezTo>
                <a:cubicBezTo>
                  <a:pt x="5426" y="8419"/>
                  <a:pt x="5409" y="8449"/>
                  <a:pt x="5394" y="8483"/>
                </a:cubicBezTo>
                <a:cubicBezTo>
                  <a:pt x="5389" y="8490"/>
                  <a:pt x="5384" y="8502"/>
                  <a:pt x="5378" y="8502"/>
                </a:cubicBezTo>
                <a:cubicBezTo>
                  <a:pt x="5410" y="8604"/>
                  <a:pt x="5495" y="8657"/>
                  <a:pt x="5509" y="8766"/>
                </a:cubicBezTo>
                <a:cubicBezTo>
                  <a:pt x="5511" y="8788"/>
                  <a:pt x="5509" y="8815"/>
                  <a:pt x="5497" y="8825"/>
                </a:cubicBezTo>
                <a:cubicBezTo>
                  <a:pt x="5513" y="8853"/>
                  <a:pt x="5513" y="8894"/>
                  <a:pt x="5513" y="8931"/>
                </a:cubicBezTo>
                <a:cubicBezTo>
                  <a:pt x="5513" y="8962"/>
                  <a:pt x="5511" y="8993"/>
                  <a:pt x="5501" y="9016"/>
                </a:cubicBezTo>
                <a:cubicBezTo>
                  <a:pt x="5491" y="9033"/>
                  <a:pt x="5478" y="9043"/>
                  <a:pt x="5469" y="9058"/>
                </a:cubicBezTo>
                <a:cubicBezTo>
                  <a:pt x="5458" y="9071"/>
                  <a:pt x="5449" y="9092"/>
                  <a:pt x="5454" y="9115"/>
                </a:cubicBezTo>
                <a:cubicBezTo>
                  <a:pt x="5443" y="9105"/>
                  <a:pt x="5429" y="9118"/>
                  <a:pt x="5420" y="9133"/>
                </a:cubicBezTo>
                <a:cubicBezTo>
                  <a:pt x="5412" y="9146"/>
                  <a:pt x="5400" y="9164"/>
                  <a:pt x="5389" y="9160"/>
                </a:cubicBezTo>
                <a:cubicBezTo>
                  <a:pt x="5384" y="9160"/>
                  <a:pt x="5380" y="9152"/>
                  <a:pt x="5374" y="9152"/>
                </a:cubicBezTo>
                <a:cubicBezTo>
                  <a:pt x="5360" y="9155"/>
                  <a:pt x="5360" y="9186"/>
                  <a:pt x="5349" y="9194"/>
                </a:cubicBezTo>
                <a:cubicBezTo>
                  <a:pt x="5345" y="9197"/>
                  <a:pt x="5338" y="9195"/>
                  <a:pt x="5333" y="9198"/>
                </a:cubicBezTo>
                <a:cubicBezTo>
                  <a:pt x="5325" y="9204"/>
                  <a:pt x="5325" y="9224"/>
                  <a:pt x="5329" y="9238"/>
                </a:cubicBezTo>
                <a:cubicBezTo>
                  <a:pt x="5333" y="9251"/>
                  <a:pt x="5341" y="9266"/>
                  <a:pt x="5341" y="9279"/>
                </a:cubicBezTo>
                <a:cubicBezTo>
                  <a:pt x="5341" y="9292"/>
                  <a:pt x="5343" y="9300"/>
                  <a:pt x="5345" y="9310"/>
                </a:cubicBezTo>
                <a:cubicBezTo>
                  <a:pt x="5354" y="9337"/>
                  <a:pt x="5360" y="9368"/>
                  <a:pt x="5365" y="9398"/>
                </a:cubicBezTo>
                <a:cubicBezTo>
                  <a:pt x="5367" y="9406"/>
                  <a:pt x="5367" y="9412"/>
                  <a:pt x="5367" y="9419"/>
                </a:cubicBezTo>
                <a:cubicBezTo>
                  <a:pt x="5367" y="9435"/>
                  <a:pt x="5363" y="9450"/>
                  <a:pt x="5365" y="9466"/>
                </a:cubicBezTo>
                <a:cubicBezTo>
                  <a:pt x="5367" y="9478"/>
                  <a:pt x="5372" y="9484"/>
                  <a:pt x="5374" y="9494"/>
                </a:cubicBezTo>
                <a:cubicBezTo>
                  <a:pt x="5384" y="9531"/>
                  <a:pt x="5365" y="9575"/>
                  <a:pt x="5370" y="9617"/>
                </a:cubicBezTo>
                <a:lnTo>
                  <a:pt x="5345" y="9617"/>
                </a:lnTo>
                <a:cubicBezTo>
                  <a:pt x="5347" y="9658"/>
                  <a:pt x="5343" y="9702"/>
                  <a:pt x="5332" y="9739"/>
                </a:cubicBezTo>
                <a:cubicBezTo>
                  <a:pt x="5332" y="9742"/>
                  <a:pt x="5330" y="9746"/>
                  <a:pt x="5327" y="9749"/>
                </a:cubicBezTo>
                <a:cubicBezTo>
                  <a:pt x="5323" y="9757"/>
                  <a:pt x="5311" y="9754"/>
                  <a:pt x="5307" y="9746"/>
                </a:cubicBezTo>
                <a:cubicBezTo>
                  <a:pt x="5265" y="9705"/>
                  <a:pt x="5267" y="9602"/>
                  <a:pt x="5230" y="9549"/>
                </a:cubicBezTo>
                <a:cubicBezTo>
                  <a:pt x="5218" y="9558"/>
                  <a:pt x="5200" y="9542"/>
                  <a:pt x="5202" y="9521"/>
                </a:cubicBezTo>
                <a:cubicBezTo>
                  <a:pt x="5202" y="9500"/>
                  <a:pt x="5220" y="9487"/>
                  <a:pt x="5232" y="9500"/>
                </a:cubicBezTo>
                <a:cubicBezTo>
                  <a:pt x="5228" y="9469"/>
                  <a:pt x="5205" y="9450"/>
                  <a:pt x="5187" y="9456"/>
                </a:cubicBezTo>
                <a:cubicBezTo>
                  <a:pt x="5178" y="9422"/>
                  <a:pt x="5180" y="9385"/>
                  <a:pt x="5190" y="9351"/>
                </a:cubicBezTo>
                <a:cubicBezTo>
                  <a:pt x="5192" y="9341"/>
                  <a:pt x="5196" y="9326"/>
                  <a:pt x="5190" y="9320"/>
                </a:cubicBezTo>
                <a:cubicBezTo>
                  <a:pt x="5188" y="9316"/>
                  <a:pt x="5183" y="9317"/>
                  <a:pt x="5180" y="9313"/>
                </a:cubicBezTo>
                <a:cubicBezTo>
                  <a:pt x="5178" y="9310"/>
                  <a:pt x="5178" y="9300"/>
                  <a:pt x="5178" y="9292"/>
                </a:cubicBezTo>
                <a:cubicBezTo>
                  <a:pt x="5183" y="9248"/>
                  <a:pt x="5178" y="9204"/>
                  <a:pt x="5165" y="9167"/>
                </a:cubicBezTo>
                <a:cubicBezTo>
                  <a:pt x="5156" y="9142"/>
                  <a:pt x="5139" y="9118"/>
                  <a:pt x="5121" y="9121"/>
                </a:cubicBezTo>
                <a:cubicBezTo>
                  <a:pt x="5103" y="9126"/>
                  <a:pt x="5089" y="9152"/>
                  <a:pt x="5073" y="9152"/>
                </a:cubicBezTo>
                <a:cubicBezTo>
                  <a:pt x="5048" y="9152"/>
                  <a:pt x="5030" y="9098"/>
                  <a:pt x="5006" y="9108"/>
                </a:cubicBezTo>
                <a:cubicBezTo>
                  <a:pt x="5002" y="9098"/>
                  <a:pt x="4996" y="9092"/>
                  <a:pt x="4992" y="9081"/>
                </a:cubicBezTo>
                <a:cubicBezTo>
                  <a:pt x="4968" y="9033"/>
                  <a:pt x="4907" y="9049"/>
                  <a:pt x="4879" y="9012"/>
                </a:cubicBezTo>
                <a:cubicBezTo>
                  <a:pt x="4881" y="9015"/>
                  <a:pt x="4881" y="9024"/>
                  <a:pt x="4877" y="9024"/>
                </a:cubicBezTo>
                <a:cubicBezTo>
                  <a:pt x="4864" y="9009"/>
                  <a:pt x="4855" y="8990"/>
                  <a:pt x="4850" y="8965"/>
                </a:cubicBezTo>
                <a:cubicBezTo>
                  <a:pt x="4848" y="8959"/>
                  <a:pt x="4848" y="8947"/>
                  <a:pt x="4846" y="8940"/>
                </a:cubicBezTo>
                <a:cubicBezTo>
                  <a:pt x="4835" y="8910"/>
                  <a:pt x="4806" y="8915"/>
                  <a:pt x="4788" y="8894"/>
                </a:cubicBezTo>
                <a:cubicBezTo>
                  <a:pt x="4781" y="8884"/>
                  <a:pt x="4774" y="8869"/>
                  <a:pt x="4766" y="8863"/>
                </a:cubicBezTo>
                <a:cubicBezTo>
                  <a:pt x="4756" y="8856"/>
                  <a:pt x="4743" y="8856"/>
                  <a:pt x="4741" y="8873"/>
                </a:cubicBezTo>
                <a:cubicBezTo>
                  <a:pt x="4735" y="8853"/>
                  <a:pt x="4720" y="8841"/>
                  <a:pt x="4707" y="8838"/>
                </a:cubicBezTo>
                <a:cubicBezTo>
                  <a:pt x="4693" y="8835"/>
                  <a:pt x="4677" y="8832"/>
                  <a:pt x="4665" y="8822"/>
                </a:cubicBezTo>
                <a:cubicBezTo>
                  <a:pt x="4651" y="8808"/>
                  <a:pt x="4638" y="8781"/>
                  <a:pt x="4622" y="8785"/>
                </a:cubicBezTo>
                <a:cubicBezTo>
                  <a:pt x="4618" y="8788"/>
                  <a:pt x="4613" y="8791"/>
                  <a:pt x="4606" y="8794"/>
                </a:cubicBezTo>
                <a:cubicBezTo>
                  <a:pt x="4600" y="8797"/>
                  <a:pt x="4590" y="8794"/>
                  <a:pt x="4582" y="8794"/>
                </a:cubicBezTo>
                <a:cubicBezTo>
                  <a:pt x="4575" y="8794"/>
                  <a:pt x="4566" y="8807"/>
                  <a:pt x="4569" y="8819"/>
                </a:cubicBezTo>
                <a:cubicBezTo>
                  <a:pt x="4555" y="8825"/>
                  <a:pt x="4542" y="8797"/>
                  <a:pt x="4542" y="8775"/>
                </a:cubicBezTo>
                <a:cubicBezTo>
                  <a:pt x="4542" y="8750"/>
                  <a:pt x="4549" y="8726"/>
                  <a:pt x="4547" y="8701"/>
                </a:cubicBezTo>
                <a:cubicBezTo>
                  <a:pt x="4542" y="8675"/>
                  <a:pt x="4519" y="8652"/>
                  <a:pt x="4522" y="8621"/>
                </a:cubicBezTo>
                <a:cubicBezTo>
                  <a:pt x="4522" y="8614"/>
                  <a:pt x="4525" y="8607"/>
                  <a:pt x="4527" y="8601"/>
                </a:cubicBezTo>
                <a:cubicBezTo>
                  <a:pt x="4529" y="8576"/>
                  <a:pt x="4518" y="8555"/>
                  <a:pt x="4505" y="8542"/>
                </a:cubicBezTo>
                <a:cubicBezTo>
                  <a:pt x="4491" y="8539"/>
                  <a:pt x="4475" y="8536"/>
                  <a:pt x="4463" y="8533"/>
                </a:cubicBezTo>
                <a:cubicBezTo>
                  <a:pt x="4456" y="8533"/>
                  <a:pt x="4449" y="8527"/>
                  <a:pt x="4442" y="8521"/>
                </a:cubicBezTo>
                <a:cubicBezTo>
                  <a:pt x="4438" y="8514"/>
                  <a:pt x="4438" y="8498"/>
                  <a:pt x="4444" y="8493"/>
                </a:cubicBezTo>
                <a:cubicBezTo>
                  <a:pt x="4434" y="8490"/>
                  <a:pt x="4426" y="8474"/>
                  <a:pt x="4426" y="8453"/>
                </a:cubicBezTo>
                <a:cubicBezTo>
                  <a:pt x="4428" y="8437"/>
                  <a:pt x="4436" y="8419"/>
                  <a:pt x="4442" y="8405"/>
                </a:cubicBezTo>
                <a:cubicBezTo>
                  <a:pt x="4431" y="8412"/>
                  <a:pt x="4420" y="8393"/>
                  <a:pt x="4420" y="8372"/>
                </a:cubicBezTo>
                <a:cubicBezTo>
                  <a:pt x="4420" y="8350"/>
                  <a:pt x="4427" y="8334"/>
                  <a:pt x="4425" y="8313"/>
                </a:cubicBezTo>
                <a:cubicBezTo>
                  <a:pt x="4422" y="8290"/>
                  <a:pt x="4406" y="8263"/>
                  <a:pt x="4414" y="8242"/>
                </a:cubicBezTo>
                <a:cubicBezTo>
                  <a:pt x="4414" y="8248"/>
                  <a:pt x="4422" y="8244"/>
                  <a:pt x="4425" y="8238"/>
                </a:cubicBezTo>
                <a:cubicBezTo>
                  <a:pt x="4431" y="8213"/>
                  <a:pt x="4427" y="8188"/>
                  <a:pt x="4430" y="8160"/>
                </a:cubicBezTo>
                <a:cubicBezTo>
                  <a:pt x="4433" y="8132"/>
                  <a:pt x="4449" y="8105"/>
                  <a:pt x="4464" y="8116"/>
                </a:cubicBezTo>
                <a:cubicBezTo>
                  <a:pt x="4458" y="8105"/>
                  <a:pt x="4458" y="8091"/>
                  <a:pt x="4463" y="8078"/>
                </a:cubicBezTo>
                <a:cubicBezTo>
                  <a:pt x="4467" y="8067"/>
                  <a:pt x="4473" y="8058"/>
                  <a:pt x="4480" y="8048"/>
                </a:cubicBezTo>
                <a:cubicBezTo>
                  <a:pt x="4489" y="8034"/>
                  <a:pt x="4500" y="8018"/>
                  <a:pt x="4505" y="7999"/>
                </a:cubicBezTo>
                <a:cubicBezTo>
                  <a:pt x="4509" y="7978"/>
                  <a:pt x="4505" y="7955"/>
                  <a:pt x="4493" y="7946"/>
                </a:cubicBezTo>
                <a:cubicBezTo>
                  <a:pt x="4511" y="7946"/>
                  <a:pt x="4531" y="7938"/>
                  <a:pt x="4535" y="7911"/>
                </a:cubicBezTo>
                <a:cubicBezTo>
                  <a:pt x="4535" y="7904"/>
                  <a:pt x="4536" y="7900"/>
                  <a:pt x="4538" y="7893"/>
                </a:cubicBezTo>
                <a:cubicBezTo>
                  <a:pt x="4540" y="7887"/>
                  <a:pt x="4547" y="7883"/>
                  <a:pt x="4551" y="7877"/>
                </a:cubicBezTo>
                <a:cubicBezTo>
                  <a:pt x="4566" y="7862"/>
                  <a:pt x="4578" y="7839"/>
                  <a:pt x="4588" y="7818"/>
                </a:cubicBezTo>
                <a:cubicBezTo>
                  <a:pt x="4600" y="7799"/>
                  <a:pt x="4618" y="7778"/>
                  <a:pt x="4635" y="7781"/>
                </a:cubicBezTo>
                <a:cubicBezTo>
                  <a:pt x="4651" y="7760"/>
                  <a:pt x="4660" y="7740"/>
                  <a:pt x="4662" y="7709"/>
                </a:cubicBezTo>
                <a:cubicBezTo>
                  <a:pt x="4662" y="7696"/>
                  <a:pt x="4662" y="7682"/>
                  <a:pt x="4665" y="7669"/>
                </a:cubicBezTo>
                <a:cubicBezTo>
                  <a:pt x="4667" y="7654"/>
                  <a:pt x="4677" y="7644"/>
                  <a:pt x="4684" y="7651"/>
                </a:cubicBezTo>
                <a:cubicBezTo>
                  <a:pt x="4675" y="7625"/>
                  <a:pt x="4683" y="7591"/>
                  <a:pt x="4695" y="7566"/>
                </a:cubicBezTo>
                <a:cubicBezTo>
                  <a:pt x="4705" y="7542"/>
                  <a:pt x="4721" y="7523"/>
                  <a:pt x="4733" y="7495"/>
                </a:cubicBezTo>
                <a:cubicBezTo>
                  <a:pt x="4733" y="7505"/>
                  <a:pt x="4739" y="7514"/>
                  <a:pt x="4746" y="7514"/>
                </a:cubicBezTo>
                <a:cubicBezTo>
                  <a:pt x="4753" y="7514"/>
                  <a:pt x="4759" y="7511"/>
                  <a:pt x="4766" y="7508"/>
                </a:cubicBezTo>
                <a:cubicBezTo>
                  <a:pt x="4775" y="7501"/>
                  <a:pt x="4786" y="7495"/>
                  <a:pt x="4794" y="7489"/>
                </a:cubicBezTo>
                <a:cubicBezTo>
                  <a:pt x="4802" y="7485"/>
                  <a:pt x="4808" y="7477"/>
                  <a:pt x="4812" y="7467"/>
                </a:cubicBezTo>
                <a:cubicBezTo>
                  <a:pt x="4816" y="7458"/>
                  <a:pt x="4814" y="7443"/>
                  <a:pt x="4808" y="7436"/>
                </a:cubicBezTo>
                <a:cubicBezTo>
                  <a:pt x="4830" y="7433"/>
                  <a:pt x="4848" y="7406"/>
                  <a:pt x="4850" y="7375"/>
                </a:cubicBezTo>
                <a:cubicBezTo>
                  <a:pt x="4850" y="7365"/>
                  <a:pt x="4851" y="7355"/>
                  <a:pt x="4853" y="7348"/>
                </a:cubicBezTo>
                <a:cubicBezTo>
                  <a:pt x="4859" y="7324"/>
                  <a:pt x="4885" y="7317"/>
                  <a:pt x="4885" y="7290"/>
                </a:cubicBezTo>
                <a:cubicBezTo>
                  <a:pt x="4885" y="7272"/>
                  <a:pt x="4873" y="7259"/>
                  <a:pt x="4875" y="7246"/>
                </a:cubicBezTo>
                <a:cubicBezTo>
                  <a:pt x="4877" y="7228"/>
                  <a:pt x="4897" y="7222"/>
                  <a:pt x="4895" y="7205"/>
                </a:cubicBezTo>
                <a:cubicBezTo>
                  <a:pt x="4893" y="7194"/>
                  <a:pt x="4883" y="7191"/>
                  <a:pt x="4881" y="7184"/>
                </a:cubicBezTo>
                <a:cubicBezTo>
                  <a:pt x="4874" y="7167"/>
                  <a:pt x="4890" y="7150"/>
                  <a:pt x="4901" y="7137"/>
                </a:cubicBezTo>
                <a:cubicBezTo>
                  <a:pt x="4923" y="7112"/>
                  <a:pt x="4930" y="7053"/>
                  <a:pt x="4913" y="7020"/>
                </a:cubicBezTo>
                <a:cubicBezTo>
                  <a:pt x="4903" y="7003"/>
                  <a:pt x="4893" y="6983"/>
                  <a:pt x="4899" y="6966"/>
                </a:cubicBezTo>
                <a:cubicBezTo>
                  <a:pt x="4915" y="6973"/>
                  <a:pt x="4933" y="6966"/>
                  <a:pt x="4943" y="6948"/>
                </a:cubicBezTo>
                <a:cubicBezTo>
                  <a:pt x="4952" y="6966"/>
                  <a:pt x="4970" y="6973"/>
                  <a:pt x="4984" y="6963"/>
                </a:cubicBezTo>
                <a:cubicBezTo>
                  <a:pt x="4976" y="6989"/>
                  <a:pt x="4988" y="7020"/>
                  <a:pt x="5006" y="7027"/>
                </a:cubicBezTo>
                <a:cubicBezTo>
                  <a:pt x="5010" y="7032"/>
                  <a:pt x="5016" y="7032"/>
                  <a:pt x="5021" y="7035"/>
                </a:cubicBezTo>
                <a:cubicBezTo>
                  <a:pt x="5026" y="7038"/>
                  <a:pt x="5028" y="7051"/>
                  <a:pt x="5024" y="7054"/>
                </a:cubicBezTo>
                <a:cubicBezTo>
                  <a:pt x="5030" y="7054"/>
                  <a:pt x="5035" y="7057"/>
                  <a:pt x="5041" y="7057"/>
                </a:cubicBezTo>
                <a:cubicBezTo>
                  <a:pt x="5037" y="7081"/>
                  <a:pt x="5043" y="7109"/>
                  <a:pt x="5056" y="7122"/>
                </a:cubicBezTo>
                <a:cubicBezTo>
                  <a:pt x="5063" y="7129"/>
                  <a:pt x="5072" y="7129"/>
                  <a:pt x="5077" y="7140"/>
                </a:cubicBezTo>
                <a:cubicBezTo>
                  <a:pt x="5081" y="7147"/>
                  <a:pt x="5081" y="7166"/>
                  <a:pt x="5074" y="7166"/>
                </a:cubicBezTo>
                <a:cubicBezTo>
                  <a:pt x="5089" y="7184"/>
                  <a:pt x="5117" y="7166"/>
                  <a:pt x="5119" y="7140"/>
                </a:cubicBezTo>
                <a:cubicBezTo>
                  <a:pt x="5107" y="7137"/>
                  <a:pt x="5101" y="7123"/>
                  <a:pt x="5099" y="7107"/>
                </a:cubicBezTo>
                <a:cubicBezTo>
                  <a:pt x="5097" y="7089"/>
                  <a:pt x="5097" y="7072"/>
                  <a:pt x="5089" y="7057"/>
                </a:cubicBezTo>
                <a:cubicBezTo>
                  <a:pt x="5081" y="7038"/>
                  <a:pt x="5061" y="7020"/>
                  <a:pt x="5065" y="6998"/>
                </a:cubicBezTo>
                <a:cubicBezTo>
                  <a:pt x="5068" y="6983"/>
                  <a:pt x="5078" y="6973"/>
                  <a:pt x="5087" y="6973"/>
                </a:cubicBezTo>
                <a:cubicBezTo>
                  <a:pt x="5096" y="6973"/>
                  <a:pt x="5107" y="6973"/>
                  <a:pt x="5119" y="6970"/>
                </a:cubicBezTo>
                <a:cubicBezTo>
                  <a:pt x="5154" y="6955"/>
                  <a:pt x="5156" y="6884"/>
                  <a:pt x="5180" y="6840"/>
                </a:cubicBezTo>
                <a:cubicBezTo>
                  <a:pt x="5186" y="6850"/>
                  <a:pt x="5196" y="6850"/>
                  <a:pt x="5201" y="6840"/>
                </a:cubicBezTo>
                <a:cubicBezTo>
                  <a:pt x="5208" y="6833"/>
                  <a:pt x="5210" y="6818"/>
                  <a:pt x="5210" y="6805"/>
                </a:cubicBezTo>
                <a:cubicBezTo>
                  <a:pt x="5212" y="6784"/>
                  <a:pt x="5216" y="6760"/>
                  <a:pt x="5214" y="6740"/>
                </a:cubicBezTo>
                <a:cubicBezTo>
                  <a:pt x="5212" y="6719"/>
                  <a:pt x="5200" y="6699"/>
                  <a:pt x="5187" y="6696"/>
                </a:cubicBezTo>
                <a:cubicBezTo>
                  <a:pt x="5192" y="6669"/>
                  <a:pt x="5194" y="6635"/>
                  <a:pt x="5180" y="6618"/>
                </a:cubicBezTo>
                <a:cubicBezTo>
                  <a:pt x="5176" y="6610"/>
                  <a:pt x="5167" y="6604"/>
                  <a:pt x="5163" y="6597"/>
                </a:cubicBezTo>
                <a:cubicBezTo>
                  <a:pt x="5151" y="6581"/>
                  <a:pt x="5156" y="6545"/>
                  <a:pt x="5168" y="6529"/>
                </a:cubicBezTo>
                <a:cubicBezTo>
                  <a:pt x="5178" y="6511"/>
                  <a:pt x="5194" y="6498"/>
                  <a:pt x="5205" y="6478"/>
                </a:cubicBezTo>
                <a:cubicBezTo>
                  <a:pt x="5216" y="6460"/>
                  <a:pt x="5228" y="6433"/>
                  <a:pt x="5220" y="6410"/>
                </a:cubicBezTo>
                <a:cubicBezTo>
                  <a:pt x="5218" y="6404"/>
                  <a:pt x="5214" y="6396"/>
                  <a:pt x="5214" y="6389"/>
                </a:cubicBezTo>
                <a:cubicBezTo>
                  <a:pt x="5210" y="6370"/>
                  <a:pt x="5222" y="6352"/>
                  <a:pt x="5234" y="6339"/>
                </a:cubicBezTo>
                <a:cubicBezTo>
                  <a:pt x="5210" y="6324"/>
                  <a:pt x="5216" y="6267"/>
                  <a:pt x="5201" y="6236"/>
                </a:cubicBezTo>
                <a:cubicBezTo>
                  <a:pt x="5192" y="6218"/>
                  <a:pt x="5178" y="6211"/>
                  <a:pt x="5170" y="6195"/>
                </a:cubicBezTo>
                <a:cubicBezTo>
                  <a:pt x="5161" y="6177"/>
                  <a:pt x="5161" y="6147"/>
                  <a:pt x="5174" y="6144"/>
                </a:cubicBezTo>
                <a:cubicBezTo>
                  <a:pt x="5170" y="6128"/>
                  <a:pt x="5178" y="6106"/>
                  <a:pt x="5187" y="6100"/>
                </a:cubicBezTo>
                <a:cubicBezTo>
                  <a:pt x="5198" y="6093"/>
                  <a:pt x="5210" y="6096"/>
                  <a:pt x="5220" y="6103"/>
                </a:cubicBezTo>
                <a:cubicBezTo>
                  <a:pt x="5234" y="6112"/>
                  <a:pt x="5252" y="6127"/>
                  <a:pt x="5261" y="6109"/>
                </a:cubicBezTo>
                <a:cubicBezTo>
                  <a:pt x="5265" y="6133"/>
                  <a:pt x="5267" y="6153"/>
                  <a:pt x="5272" y="6178"/>
                </a:cubicBezTo>
                <a:cubicBezTo>
                  <a:pt x="5283" y="6191"/>
                  <a:pt x="5297" y="6199"/>
                  <a:pt x="5311" y="6199"/>
                </a:cubicBezTo>
                <a:cubicBezTo>
                  <a:pt x="5316" y="6181"/>
                  <a:pt x="5318" y="6162"/>
                  <a:pt x="5323" y="6144"/>
                </a:cubicBezTo>
                <a:cubicBezTo>
                  <a:pt x="5323" y="6137"/>
                  <a:pt x="5325" y="6134"/>
                  <a:pt x="5327" y="6127"/>
                </a:cubicBezTo>
                <a:cubicBezTo>
                  <a:pt x="5332" y="6119"/>
                  <a:pt x="5335" y="6116"/>
                  <a:pt x="5343" y="6113"/>
                </a:cubicBezTo>
                <a:cubicBezTo>
                  <a:pt x="5353" y="6106"/>
                  <a:pt x="5365" y="6099"/>
                  <a:pt x="5374" y="6096"/>
                </a:cubicBezTo>
                <a:cubicBezTo>
                  <a:pt x="5370" y="6075"/>
                  <a:pt x="5370" y="6055"/>
                  <a:pt x="5374" y="6038"/>
                </a:cubicBezTo>
                <a:cubicBezTo>
                  <a:pt x="5365" y="6034"/>
                  <a:pt x="5358" y="6017"/>
                  <a:pt x="5363" y="6004"/>
                </a:cubicBezTo>
                <a:cubicBezTo>
                  <a:pt x="5367" y="5991"/>
                  <a:pt x="5380" y="5987"/>
                  <a:pt x="5388" y="5997"/>
                </a:cubicBezTo>
                <a:cubicBezTo>
                  <a:pt x="5390" y="6001"/>
                  <a:pt x="5392" y="6007"/>
                  <a:pt x="5396" y="6010"/>
                </a:cubicBezTo>
                <a:cubicBezTo>
                  <a:pt x="5402" y="6021"/>
                  <a:pt x="5414" y="6017"/>
                  <a:pt x="5422" y="6022"/>
                </a:cubicBezTo>
                <a:cubicBezTo>
                  <a:pt x="5438" y="6028"/>
                  <a:pt x="5447" y="6062"/>
                  <a:pt x="5438" y="6082"/>
                </a:cubicBezTo>
                <a:cubicBezTo>
                  <a:pt x="5449" y="6085"/>
                  <a:pt x="5456" y="6103"/>
                  <a:pt x="5458" y="6119"/>
                </a:cubicBezTo>
                <a:cubicBezTo>
                  <a:pt x="5461" y="6137"/>
                  <a:pt x="5458" y="6153"/>
                  <a:pt x="5456" y="6171"/>
                </a:cubicBezTo>
                <a:cubicBezTo>
                  <a:pt x="5465" y="6162"/>
                  <a:pt x="5473" y="6156"/>
                  <a:pt x="5482" y="6153"/>
                </a:cubicBezTo>
                <a:cubicBezTo>
                  <a:pt x="5489" y="6164"/>
                  <a:pt x="5501" y="6165"/>
                  <a:pt x="5509" y="6157"/>
                </a:cubicBezTo>
                <a:cubicBezTo>
                  <a:pt x="5507" y="6171"/>
                  <a:pt x="5507" y="6180"/>
                  <a:pt x="5509" y="6195"/>
                </a:cubicBezTo>
                <a:cubicBezTo>
                  <a:pt x="5511" y="6205"/>
                  <a:pt x="5520" y="6215"/>
                  <a:pt x="5529" y="6209"/>
                </a:cubicBezTo>
                <a:cubicBezTo>
                  <a:pt x="5536" y="6219"/>
                  <a:pt x="5545" y="6230"/>
                  <a:pt x="5551" y="6243"/>
                </a:cubicBezTo>
                <a:cubicBezTo>
                  <a:pt x="5558" y="6256"/>
                  <a:pt x="5559" y="6274"/>
                  <a:pt x="5553" y="6287"/>
                </a:cubicBezTo>
                <a:cubicBezTo>
                  <a:pt x="5562" y="6311"/>
                  <a:pt x="5557" y="6346"/>
                  <a:pt x="5545" y="6362"/>
                </a:cubicBezTo>
                <a:cubicBezTo>
                  <a:pt x="5553" y="6362"/>
                  <a:pt x="5562" y="6373"/>
                  <a:pt x="5564" y="6386"/>
                </a:cubicBezTo>
                <a:cubicBezTo>
                  <a:pt x="5569" y="6382"/>
                  <a:pt x="5573" y="6382"/>
                  <a:pt x="5578" y="6379"/>
                </a:cubicBezTo>
                <a:cubicBezTo>
                  <a:pt x="5580" y="6389"/>
                  <a:pt x="5580" y="6403"/>
                  <a:pt x="5582" y="6413"/>
                </a:cubicBezTo>
                <a:cubicBezTo>
                  <a:pt x="5586" y="6413"/>
                  <a:pt x="5594" y="6410"/>
                  <a:pt x="5598" y="6410"/>
                </a:cubicBezTo>
                <a:cubicBezTo>
                  <a:pt x="5606" y="6414"/>
                  <a:pt x="5610" y="6433"/>
                  <a:pt x="5606" y="6444"/>
                </a:cubicBezTo>
                <a:cubicBezTo>
                  <a:pt x="5602" y="6457"/>
                  <a:pt x="5594" y="6464"/>
                  <a:pt x="5584" y="6467"/>
                </a:cubicBezTo>
                <a:cubicBezTo>
                  <a:pt x="5600" y="6488"/>
                  <a:pt x="5620" y="6495"/>
                  <a:pt x="5640" y="6492"/>
                </a:cubicBezTo>
                <a:cubicBezTo>
                  <a:pt x="5644" y="6492"/>
                  <a:pt x="5648" y="6489"/>
                  <a:pt x="5653" y="6492"/>
                </a:cubicBezTo>
                <a:cubicBezTo>
                  <a:pt x="5658" y="6495"/>
                  <a:pt x="5658" y="6498"/>
                  <a:pt x="5660" y="6505"/>
                </a:cubicBezTo>
                <a:cubicBezTo>
                  <a:pt x="5665" y="6519"/>
                  <a:pt x="5668" y="6529"/>
                  <a:pt x="5670" y="6543"/>
                </a:cubicBezTo>
                <a:cubicBezTo>
                  <a:pt x="5675" y="6538"/>
                  <a:pt x="5680" y="6535"/>
                  <a:pt x="5687" y="6532"/>
                </a:cubicBezTo>
                <a:cubicBezTo>
                  <a:pt x="5693" y="6544"/>
                  <a:pt x="5697" y="6556"/>
                  <a:pt x="5697" y="6573"/>
                </a:cubicBezTo>
                <a:cubicBezTo>
                  <a:pt x="5709" y="6577"/>
                  <a:pt x="5719" y="6584"/>
                  <a:pt x="5726" y="6594"/>
                </a:cubicBezTo>
                <a:cubicBezTo>
                  <a:pt x="5733" y="6607"/>
                  <a:pt x="5735" y="6628"/>
                  <a:pt x="5726" y="6638"/>
                </a:cubicBezTo>
                <a:cubicBezTo>
                  <a:pt x="5745" y="6649"/>
                  <a:pt x="5758" y="6686"/>
                  <a:pt x="5764" y="6717"/>
                </a:cubicBezTo>
                <a:cubicBezTo>
                  <a:pt x="5768" y="6737"/>
                  <a:pt x="5773" y="6765"/>
                  <a:pt x="5766" y="6784"/>
                </a:cubicBezTo>
                <a:cubicBezTo>
                  <a:pt x="5759" y="6805"/>
                  <a:pt x="5743" y="6816"/>
                  <a:pt x="5741" y="6840"/>
                </a:cubicBezTo>
                <a:cubicBezTo>
                  <a:pt x="5741" y="6853"/>
                  <a:pt x="5746" y="6864"/>
                  <a:pt x="5745" y="6877"/>
                </a:cubicBezTo>
                <a:cubicBezTo>
                  <a:pt x="5745" y="6908"/>
                  <a:pt x="5719" y="6925"/>
                  <a:pt x="5713" y="6955"/>
                </a:cubicBezTo>
                <a:cubicBezTo>
                  <a:pt x="5711" y="6964"/>
                  <a:pt x="5711" y="6967"/>
                  <a:pt x="5709" y="6970"/>
                </a:cubicBezTo>
                <a:cubicBezTo>
                  <a:pt x="5704" y="6977"/>
                  <a:pt x="5695" y="6970"/>
                  <a:pt x="5689" y="6970"/>
                </a:cubicBezTo>
                <a:cubicBezTo>
                  <a:pt x="5675" y="6970"/>
                  <a:pt x="5664" y="6997"/>
                  <a:pt x="5670" y="7013"/>
                </a:cubicBezTo>
                <a:cubicBezTo>
                  <a:pt x="5655" y="7031"/>
                  <a:pt x="5648" y="7066"/>
                  <a:pt x="5653" y="7092"/>
                </a:cubicBezTo>
                <a:cubicBezTo>
                  <a:pt x="5671" y="7113"/>
                  <a:pt x="5689" y="7137"/>
                  <a:pt x="5707" y="7157"/>
                </a:cubicBezTo>
                <a:cubicBezTo>
                  <a:pt x="5695" y="7191"/>
                  <a:pt x="5669" y="7215"/>
                  <a:pt x="5644" y="7205"/>
                </a:cubicBezTo>
                <a:cubicBezTo>
                  <a:pt x="5644" y="7225"/>
                  <a:pt x="5629" y="7243"/>
                  <a:pt x="5614" y="7243"/>
                </a:cubicBezTo>
                <a:cubicBezTo>
                  <a:pt x="5600" y="7243"/>
                  <a:pt x="5586" y="7235"/>
                  <a:pt x="5572" y="7228"/>
                </a:cubicBezTo>
                <a:cubicBezTo>
                  <a:pt x="5538" y="7215"/>
                  <a:pt x="5501" y="7215"/>
                  <a:pt x="5467" y="7231"/>
                </a:cubicBezTo>
                <a:cubicBezTo>
                  <a:pt x="5473" y="7238"/>
                  <a:pt x="5476" y="7249"/>
                  <a:pt x="5476" y="7262"/>
                </a:cubicBezTo>
                <a:cubicBezTo>
                  <a:pt x="5465" y="7249"/>
                  <a:pt x="5449" y="7262"/>
                  <a:pt x="5438" y="7277"/>
                </a:cubicBezTo>
                <a:cubicBezTo>
                  <a:pt x="5420" y="7306"/>
                  <a:pt x="5414" y="7359"/>
                  <a:pt x="5426" y="7396"/>
                </a:cubicBezTo>
                <a:cubicBezTo>
                  <a:pt x="5440" y="7399"/>
                  <a:pt x="5449" y="7420"/>
                  <a:pt x="5447" y="7440"/>
                </a:cubicBezTo>
                <a:cubicBezTo>
                  <a:pt x="5460" y="7461"/>
                  <a:pt x="5481" y="7474"/>
                  <a:pt x="5501" y="7474"/>
                </a:cubicBezTo>
                <a:cubicBezTo>
                  <a:pt x="5501" y="7458"/>
                  <a:pt x="5511" y="7451"/>
                  <a:pt x="5520" y="7446"/>
                </a:cubicBezTo>
                <a:cubicBezTo>
                  <a:pt x="5560" y="7433"/>
                  <a:pt x="5604" y="7434"/>
                  <a:pt x="5644" y="7455"/>
                </a:cubicBezTo>
                <a:cubicBezTo>
                  <a:pt x="5642" y="7464"/>
                  <a:pt x="5651" y="7474"/>
                  <a:pt x="5658" y="7474"/>
                </a:cubicBezTo>
                <a:cubicBezTo>
                  <a:pt x="5664" y="7474"/>
                  <a:pt x="5673" y="7471"/>
                  <a:pt x="5680" y="7474"/>
                </a:cubicBezTo>
                <a:cubicBezTo>
                  <a:pt x="5686" y="7477"/>
                  <a:pt x="5693" y="7492"/>
                  <a:pt x="5689" y="7499"/>
                </a:cubicBezTo>
                <a:cubicBezTo>
                  <a:pt x="5711" y="7492"/>
                  <a:pt x="5733" y="7511"/>
                  <a:pt x="5749" y="7539"/>
                </a:cubicBezTo>
                <a:cubicBezTo>
                  <a:pt x="5760" y="7560"/>
                  <a:pt x="5766" y="7586"/>
                  <a:pt x="5771" y="7614"/>
                </a:cubicBezTo>
                <a:cubicBezTo>
                  <a:pt x="5786" y="7611"/>
                  <a:pt x="5798" y="7638"/>
                  <a:pt x="5804" y="7663"/>
                </a:cubicBezTo>
                <a:cubicBezTo>
                  <a:pt x="5818" y="7707"/>
                  <a:pt x="5837" y="7747"/>
                  <a:pt x="5864" y="7778"/>
                </a:cubicBezTo>
                <a:cubicBezTo>
                  <a:pt x="5875" y="7765"/>
                  <a:pt x="5886" y="7799"/>
                  <a:pt x="5899" y="7803"/>
                </a:cubicBezTo>
                <a:lnTo>
                  <a:pt x="5913" y="7803"/>
                </a:lnTo>
                <a:cubicBezTo>
                  <a:pt x="5937" y="7795"/>
                  <a:pt x="5963" y="7822"/>
                  <a:pt x="5972" y="7856"/>
                </a:cubicBezTo>
                <a:cubicBezTo>
                  <a:pt x="5981" y="7853"/>
                  <a:pt x="5992" y="7849"/>
                  <a:pt x="6002" y="7846"/>
                </a:cubicBezTo>
                <a:lnTo>
                  <a:pt x="6014" y="7877"/>
                </a:lnTo>
                <a:cubicBezTo>
                  <a:pt x="6041" y="7896"/>
                  <a:pt x="6068" y="7914"/>
                  <a:pt x="6095" y="7934"/>
                </a:cubicBezTo>
                <a:cubicBezTo>
                  <a:pt x="6107" y="7945"/>
                  <a:pt x="6123" y="7955"/>
                  <a:pt x="6139" y="7955"/>
                </a:cubicBezTo>
                <a:cubicBezTo>
                  <a:pt x="6154" y="7955"/>
                  <a:pt x="6170" y="7939"/>
                  <a:pt x="6172" y="7915"/>
                </a:cubicBezTo>
                <a:cubicBezTo>
                  <a:pt x="6166" y="7915"/>
                  <a:pt x="6163" y="7897"/>
                  <a:pt x="6161" y="7887"/>
                </a:cubicBezTo>
                <a:cubicBezTo>
                  <a:pt x="6159" y="7874"/>
                  <a:pt x="6152" y="7859"/>
                  <a:pt x="6143" y="7849"/>
                </a:cubicBezTo>
                <a:cubicBezTo>
                  <a:pt x="6107" y="7799"/>
                  <a:pt x="6074" y="7747"/>
                  <a:pt x="6039" y="7700"/>
                </a:cubicBezTo>
                <a:cubicBezTo>
                  <a:pt x="6041" y="7689"/>
                  <a:pt x="6041" y="7678"/>
                  <a:pt x="6044" y="7672"/>
                </a:cubicBezTo>
                <a:cubicBezTo>
                  <a:pt x="6032" y="7672"/>
                  <a:pt x="6018" y="7659"/>
                  <a:pt x="6014" y="7642"/>
                </a:cubicBezTo>
                <a:cubicBezTo>
                  <a:pt x="6032" y="7632"/>
                  <a:pt x="6052" y="7628"/>
                  <a:pt x="6068" y="7638"/>
                </a:cubicBezTo>
                <a:cubicBezTo>
                  <a:pt x="6083" y="7651"/>
                  <a:pt x="6095" y="7685"/>
                  <a:pt x="6083" y="7709"/>
                </a:cubicBezTo>
                <a:cubicBezTo>
                  <a:pt x="6099" y="7719"/>
                  <a:pt x="6115" y="7731"/>
                  <a:pt x="6127" y="7747"/>
                </a:cubicBezTo>
                <a:cubicBezTo>
                  <a:pt x="6135" y="7726"/>
                  <a:pt x="6154" y="7726"/>
                  <a:pt x="6165" y="7740"/>
                </a:cubicBezTo>
                <a:cubicBezTo>
                  <a:pt x="6176" y="7753"/>
                  <a:pt x="6183" y="7773"/>
                  <a:pt x="6190" y="7795"/>
                </a:cubicBezTo>
                <a:cubicBezTo>
                  <a:pt x="6196" y="7814"/>
                  <a:pt x="6203" y="7836"/>
                  <a:pt x="6216" y="7846"/>
                </a:cubicBezTo>
                <a:cubicBezTo>
                  <a:pt x="6226" y="7843"/>
                  <a:pt x="6232" y="7833"/>
                  <a:pt x="6232" y="7822"/>
                </a:cubicBezTo>
                <a:cubicBezTo>
                  <a:pt x="6212" y="7785"/>
                  <a:pt x="6210" y="7731"/>
                  <a:pt x="6226" y="7688"/>
                </a:cubicBezTo>
                <a:cubicBezTo>
                  <a:pt x="6230" y="7685"/>
                  <a:pt x="6236" y="7685"/>
                  <a:pt x="6240" y="7682"/>
                </a:cubicBezTo>
                <a:cubicBezTo>
                  <a:pt x="6245" y="7669"/>
                  <a:pt x="6245" y="7655"/>
                  <a:pt x="6245" y="7642"/>
                </a:cubicBezTo>
                <a:cubicBezTo>
                  <a:pt x="6252" y="7638"/>
                  <a:pt x="6259" y="7632"/>
                  <a:pt x="6261" y="7625"/>
                </a:cubicBezTo>
                <a:cubicBezTo>
                  <a:pt x="6250" y="7614"/>
                  <a:pt x="6239" y="7600"/>
                  <a:pt x="6239" y="7579"/>
                </a:cubicBezTo>
                <a:cubicBezTo>
                  <a:pt x="6239" y="7573"/>
                  <a:pt x="6240" y="7566"/>
                  <a:pt x="6240" y="7556"/>
                </a:cubicBezTo>
                <a:cubicBezTo>
                  <a:pt x="6240" y="7535"/>
                  <a:pt x="6229" y="7521"/>
                  <a:pt x="6220" y="7508"/>
                </a:cubicBezTo>
                <a:cubicBezTo>
                  <a:pt x="6211" y="7493"/>
                  <a:pt x="6205" y="7467"/>
                  <a:pt x="6216" y="7457"/>
                </a:cubicBezTo>
                <a:cubicBezTo>
                  <a:pt x="6203" y="7461"/>
                  <a:pt x="6196" y="7437"/>
                  <a:pt x="6192" y="7417"/>
                </a:cubicBezTo>
                <a:cubicBezTo>
                  <a:pt x="6179" y="7359"/>
                  <a:pt x="6139" y="7327"/>
                  <a:pt x="6103" y="7303"/>
                </a:cubicBezTo>
                <a:cubicBezTo>
                  <a:pt x="6107" y="7286"/>
                  <a:pt x="6109" y="7268"/>
                  <a:pt x="6115" y="7252"/>
                </a:cubicBezTo>
                <a:cubicBezTo>
                  <a:pt x="6107" y="7249"/>
                  <a:pt x="6099" y="7242"/>
                  <a:pt x="6093" y="7238"/>
                </a:cubicBezTo>
                <a:cubicBezTo>
                  <a:pt x="6097" y="7194"/>
                  <a:pt x="6068" y="7157"/>
                  <a:pt x="6039" y="7144"/>
                </a:cubicBezTo>
                <a:cubicBezTo>
                  <a:pt x="6048" y="7123"/>
                  <a:pt x="6063" y="7109"/>
                  <a:pt x="6079" y="7103"/>
                </a:cubicBezTo>
                <a:cubicBezTo>
                  <a:pt x="6068" y="7095"/>
                  <a:pt x="6070" y="7073"/>
                  <a:pt x="6074" y="7057"/>
                </a:cubicBezTo>
                <a:cubicBezTo>
                  <a:pt x="6078" y="7039"/>
                  <a:pt x="6083" y="7020"/>
                  <a:pt x="6074" y="7010"/>
                </a:cubicBezTo>
                <a:cubicBezTo>
                  <a:pt x="6087" y="7010"/>
                  <a:pt x="6099" y="6992"/>
                  <a:pt x="6099" y="6973"/>
                </a:cubicBezTo>
                <a:cubicBezTo>
                  <a:pt x="6112" y="6976"/>
                  <a:pt x="6125" y="6992"/>
                  <a:pt x="6135" y="7010"/>
                </a:cubicBezTo>
                <a:cubicBezTo>
                  <a:pt x="6135" y="7017"/>
                  <a:pt x="6135" y="7020"/>
                  <a:pt x="6137" y="7027"/>
                </a:cubicBezTo>
                <a:lnTo>
                  <a:pt x="6203" y="7172"/>
                </a:lnTo>
                <a:cubicBezTo>
                  <a:pt x="6210" y="7185"/>
                  <a:pt x="6216" y="7197"/>
                  <a:pt x="6220" y="7212"/>
                </a:cubicBezTo>
                <a:cubicBezTo>
                  <a:pt x="6228" y="7228"/>
                  <a:pt x="6234" y="7243"/>
                  <a:pt x="6243" y="7260"/>
                </a:cubicBezTo>
                <a:cubicBezTo>
                  <a:pt x="6257" y="7266"/>
                  <a:pt x="6270" y="7280"/>
                  <a:pt x="6279" y="7300"/>
                </a:cubicBezTo>
                <a:cubicBezTo>
                  <a:pt x="6285" y="7311"/>
                  <a:pt x="6289" y="7324"/>
                  <a:pt x="6299" y="7331"/>
                </a:cubicBezTo>
                <a:cubicBezTo>
                  <a:pt x="6307" y="7337"/>
                  <a:pt x="6321" y="7330"/>
                  <a:pt x="6321" y="7317"/>
                </a:cubicBezTo>
                <a:cubicBezTo>
                  <a:pt x="6321" y="7311"/>
                  <a:pt x="6319" y="7299"/>
                  <a:pt x="6314" y="7296"/>
                </a:cubicBezTo>
                <a:cubicBezTo>
                  <a:pt x="6307" y="7280"/>
                  <a:pt x="6301" y="7257"/>
                  <a:pt x="6303" y="7238"/>
                </a:cubicBezTo>
                <a:cubicBezTo>
                  <a:pt x="6305" y="7216"/>
                  <a:pt x="6321" y="7201"/>
                  <a:pt x="6332" y="7209"/>
                </a:cubicBezTo>
                <a:cubicBezTo>
                  <a:pt x="6336" y="7212"/>
                  <a:pt x="6341" y="7219"/>
                  <a:pt x="6345" y="7222"/>
                </a:cubicBezTo>
                <a:cubicBezTo>
                  <a:pt x="6352" y="7225"/>
                  <a:pt x="6358" y="7215"/>
                  <a:pt x="6358" y="7205"/>
                </a:cubicBezTo>
                <a:cubicBezTo>
                  <a:pt x="6358" y="7197"/>
                  <a:pt x="6355" y="7189"/>
                  <a:pt x="6349" y="7187"/>
                </a:cubicBezTo>
                <a:cubicBezTo>
                  <a:pt x="6364" y="7186"/>
                  <a:pt x="6380" y="7175"/>
                  <a:pt x="6376" y="7157"/>
                </a:cubicBezTo>
                <a:cubicBezTo>
                  <a:pt x="6374" y="7147"/>
                  <a:pt x="6370" y="7144"/>
                  <a:pt x="6365" y="7132"/>
                </a:cubicBezTo>
                <a:cubicBezTo>
                  <a:pt x="6354" y="7098"/>
                  <a:pt x="6402" y="7061"/>
                  <a:pt x="6388" y="7031"/>
                </a:cubicBezTo>
                <a:cubicBezTo>
                  <a:pt x="6410" y="7017"/>
                  <a:pt x="6427" y="6986"/>
                  <a:pt x="6438" y="6952"/>
                </a:cubicBezTo>
                <a:cubicBezTo>
                  <a:pt x="6440" y="6945"/>
                  <a:pt x="6441" y="6942"/>
                  <a:pt x="6441" y="6935"/>
                </a:cubicBezTo>
                <a:cubicBezTo>
                  <a:pt x="6438" y="6914"/>
                  <a:pt x="6418" y="6914"/>
                  <a:pt x="6408" y="6901"/>
                </a:cubicBezTo>
                <a:cubicBezTo>
                  <a:pt x="6402" y="6895"/>
                  <a:pt x="6400" y="6884"/>
                  <a:pt x="6398" y="6874"/>
                </a:cubicBezTo>
                <a:cubicBezTo>
                  <a:pt x="6388" y="6840"/>
                  <a:pt x="6363" y="6821"/>
                  <a:pt x="6341" y="6805"/>
                </a:cubicBezTo>
                <a:cubicBezTo>
                  <a:pt x="6319" y="6787"/>
                  <a:pt x="6297" y="6758"/>
                  <a:pt x="6299" y="6721"/>
                </a:cubicBezTo>
                <a:cubicBezTo>
                  <a:pt x="6283" y="6700"/>
                  <a:pt x="6263" y="6690"/>
                  <a:pt x="6243" y="6687"/>
                </a:cubicBezTo>
                <a:lnTo>
                  <a:pt x="6243" y="6656"/>
                </a:lnTo>
                <a:cubicBezTo>
                  <a:pt x="6226" y="6628"/>
                  <a:pt x="6198" y="6615"/>
                  <a:pt x="6174" y="6625"/>
                </a:cubicBezTo>
                <a:cubicBezTo>
                  <a:pt x="6172" y="6615"/>
                  <a:pt x="6170" y="6604"/>
                  <a:pt x="6168" y="6591"/>
                </a:cubicBezTo>
                <a:cubicBezTo>
                  <a:pt x="6159" y="6594"/>
                  <a:pt x="6148" y="6600"/>
                  <a:pt x="6139" y="6604"/>
                </a:cubicBezTo>
                <a:cubicBezTo>
                  <a:pt x="6139" y="6597"/>
                  <a:pt x="6137" y="6587"/>
                  <a:pt x="6137" y="6581"/>
                </a:cubicBezTo>
                <a:cubicBezTo>
                  <a:pt x="6129" y="6584"/>
                  <a:pt x="6125" y="6587"/>
                  <a:pt x="6119" y="6594"/>
                </a:cubicBezTo>
                <a:cubicBezTo>
                  <a:pt x="6119" y="6584"/>
                  <a:pt x="6117" y="6573"/>
                  <a:pt x="6117" y="6560"/>
                </a:cubicBezTo>
                <a:cubicBezTo>
                  <a:pt x="6107" y="6560"/>
                  <a:pt x="6099" y="6563"/>
                  <a:pt x="6093" y="6563"/>
                </a:cubicBezTo>
                <a:cubicBezTo>
                  <a:pt x="6091" y="6544"/>
                  <a:pt x="6085" y="6522"/>
                  <a:pt x="6083" y="6501"/>
                </a:cubicBezTo>
                <a:cubicBezTo>
                  <a:pt x="6068" y="6495"/>
                  <a:pt x="6052" y="6485"/>
                  <a:pt x="6039" y="6467"/>
                </a:cubicBezTo>
                <a:cubicBezTo>
                  <a:pt x="6039" y="6461"/>
                  <a:pt x="6044" y="6454"/>
                  <a:pt x="6048" y="6451"/>
                </a:cubicBezTo>
                <a:cubicBezTo>
                  <a:pt x="6039" y="6457"/>
                  <a:pt x="6030" y="6438"/>
                  <a:pt x="6032" y="6423"/>
                </a:cubicBezTo>
                <a:cubicBezTo>
                  <a:pt x="6034" y="6410"/>
                  <a:pt x="6041" y="6399"/>
                  <a:pt x="6046" y="6386"/>
                </a:cubicBezTo>
                <a:cubicBezTo>
                  <a:pt x="6050" y="6373"/>
                  <a:pt x="6048" y="6351"/>
                  <a:pt x="6039" y="6348"/>
                </a:cubicBezTo>
                <a:cubicBezTo>
                  <a:pt x="6061" y="6345"/>
                  <a:pt x="6081" y="6336"/>
                  <a:pt x="6099" y="6318"/>
                </a:cubicBezTo>
                <a:cubicBezTo>
                  <a:pt x="6090" y="6311"/>
                  <a:pt x="6083" y="6296"/>
                  <a:pt x="6079" y="6283"/>
                </a:cubicBezTo>
                <a:cubicBezTo>
                  <a:pt x="6081" y="6270"/>
                  <a:pt x="6085" y="6259"/>
                  <a:pt x="6087" y="6246"/>
                </a:cubicBezTo>
                <a:cubicBezTo>
                  <a:pt x="6081" y="6230"/>
                  <a:pt x="6072" y="6215"/>
                  <a:pt x="6066" y="6199"/>
                </a:cubicBezTo>
                <a:lnTo>
                  <a:pt x="6072" y="6168"/>
                </a:lnTo>
                <a:cubicBezTo>
                  <a:pt x="6070" y="6153"/>
                  <a:pt x="6068" y="6137"/>
                  <a:pt x="6066" y="6124"/>
                </a:cubicBezTo>
                <a:cubicBezTo>
                  <a:pt x="6061" y="6127"/>
                  <a:pt x="6053" y="6124"/>
                  <a:pt x="6050" y="6113"/>
                </a:cubicBezTo>
                <a:cubicBezTo>
                  <a:pt x="6048" y="6103"/>
                  <a:pt x="6048" y="6097"/>
                  <a:pt x="6048" y="6085"/>
                </a:cubicBezTo>
                <a:cubicBezTo>
                  <a:pt x="6050" y="6048"/>
                  <a:pt x="6046" y="6010"/>
                  <a:pt x="6039" y="5973"/>
                </a:cubicBezTo>
                <a:cubicBezTo>
                  <a:pt x="6036" y="5973"/>
                  <a:pt x="6034" y="5973"/>
                  <a:pt x="6032" y="5976"/>
                </a:cubicBezTo>
                <a:cubicBezTo>
                  <a:pt x="6036" y="5966"/>
                  <a:pt x="6032" y="5954"/>
                  <a:pt x="6028" y="5942"/>
                </a:cubicBezTo>
                <a:cubicBezTo>
                  <a:pt x="6021" y="5936"/>
                  <a:pt x="6014" y="5932"/>
                  <a:pt x="6006" y="5929"/>
                </a:cubicBezTo>
                <a:cubicBezTo>
                  <a:pt x="5984" y="5919"/>
                  <a:pt x="5959" y="5919"/>
                  <a:pt x="5935" y="5922"/>
                </a:cubicBezTo>
                <a:cubicBezTo>
                  <a:pt x="5933" y="5885"/>
                  <a:pt x="5923" y="5851"/>
                  <a:pt x="5905" y="5827"/>
                </a:cubicBezTo>
                <a:cubicBezTo>
                  <a:pt x="5897" y="5843"/>
                  <a:pt x="5875" y="5826"/>
                  <a:pt x="5877" y="5805"/>
                </a:cubicBezTo>
                <a:cubicBezTo>
                  <a:pt x="5873" y="5802"/>
                  <a:pt x="5869" y="5806"/>
                  <a:pt x="5866" y="5810"/>
                </a:cubicBezTo>
                <a:lnTo>
                  <a:pt x="5826" y="5708"/>
                </a:lnTo>
                <a:cubicBezTo>
                  <a:pt x="5824" y="5700"/>
                  <a:pt x="5822" y="5693"/>
                  <a:pt x="5818" y="5689"/>
                </a:cubicBezTo>
                <a:cubicBezTo>
                  <a:pt x="5812" y="5686"/>
                  <a:pt x="5806" y="5693"/>
                  <a:pt x="5806" y="5700"/>
                </a:cubicBezTo>
                <a:cubicBezTo>
                  <a:pt x="5806" y="5677"/>
                  <a:pt x="5784" y="5665"/>
                  <a:pt x="5773" y="5683"/>
                </a:cubicBezTo>
                <a:cubicBezTo>
                  <a:pt x="5780" y="5662"/>
                  <a:pt x="5746" y="5655"/>
                  <a:pt x="5749" y="5631"/>
                </a:cubicBezTo>
                <a:cubicBezTo>
                  <a:pt x="5742" y="5636"/>
                  <a:pt x="5733" y="5640"/>
                  <a:pt x="5726" y="5636"/>
                </a:cubicBezTo>
                <a:cubicBezTo>
                  <a:pt x="5719" y="5631"/>
                  <a:pt x="5713" y="5619"/>
                  <a:pt x="5718" y="5609"/>
                </a:cubicBezTo>
                <a:lnTo>
                  <a:pt x="5680" y="5609"/>
                </a:lnTo>
                <a:cubicBezTo>
                  <a:pt x="5680" y="5597"/>
                  <a:pt x="5675" y="5591"/>
                  <a:pt x="5669" y="5591"/>
                </a:cubicBezTo>
                <a:cubicBezTo>
                  <a:pt x="5662" y="5591"/>
                  <a:pt x="5658" y="5594"/>
                  <a:pt x="5651" y="5602"/>
                </a:cubicBezTo>
                <a:cubicBezTo>
                  <a:pt x="5653" y="5572"/>
                  <a:pt x="5653" y="5540"/>
                  <a:pt x="5651" y="5509"/>
                </a:cubicBezTo>
                <a:cubicBezTo>
                  <a:pt x="5642" y="5512"/>
                  <a:pt x="5633" y="5498"/>
                  <a:pt x="5631" y="5485"/>
                </a:cubicBezTo>
                <a:cubicBezTo>
                  <a:pt x="5628" y="5471"/>
                  <a:pt x="5626" y="5457"/>
                  <a:pt x="5620" y="5444"/>
                </a:cubicBezTo>
                <a:cubicBezTo>
                  <a:pt x="5610" y="5428"/>
                  <a:pt x="5588" y="5413"/>
                  <a:pt x="5594" y="5394"/>
                </a:cubicBezTo>
                <a:cubicBezTo>
                  <a:pt x="5580" y="5394"/>
                  <a:pt x="5571" y="5376"/>
                  <a:pt x="5562" y="5363"/>
                </a:cubicBezTo>
                <a:cubicBezTo>
                  <a:pt x="5553" y="5349"/>
                  <a:pt x="5540" y="5339"/>
                  <a:pt x="5529" y="5345"/>
                </a:cubicBezTo>
                <a:cubicBezTo>
                  <a:pt x="5534" y="5339"/>
                  <a:pt x="5531" y="5329"/>
                  <a:pt x="5527" y="5326"/>
                </a:cubicBezTo>
                <a:cubicBezTo>
                  <a:pt x="5523" y="5323"/>
                  <a:pt x="5515" y="5318"/>
                  <a:pt x="5511" y="5318"/>
                </a:cubicBezTo>
                <a:cubicBezTo>
                  <a:pt x="5500" y="5318"/>
                  <a:pt x="5491" y="5314"/>
                  <a:pt x="5480" y="5314"/>
                </a:cubicBezTo>
                <a:cubicBezTo>
                  <a:pt x="5469" y="5314"/>
                  <a:pt x="5457" y="5311"/>
                  <a:pt x="5449" y="5322"/>
                </a:cubicBezTo>
                <a:cubicBezTo>
                  <a:pt x="5439" y="5332"/>
                  <a:pt x="5436" y="5352"/>
                  <a:pt x="5445" y="5363"/>
                </a:cubicBezTo>
                <a:cubicBezTo>
                  <a:pt x="5423" y="5376"/>
                  <a:pt x="5400" y="5379"/>
                  <a:pt x="5378" y="5379"/>
                </a:cubicBezTo>
                <a:cubicBezTo>
                  <a:pt x="5380" y="5394"/>
                  <a:pt x="5384" y="5407"/>
                  <a:pt x="5392" y="5414"/>
                </a:cubicBezTo>
                <a:cubicBezTo>
                  <a:pt x="5380" y="5420"/>
                  <a:pt x="5369" y="5423"/>
                  <a:pt x="5358" y="5431"/>
                </a:cubicBezTo>
                <a:cubicBezTo>
                  <a:pt x="5363" y="5413"/>
                  <a:pt x="5347" y="5400"/>
                  <a:pt x="5336" y="5404"/>
                </a:cubicBezTo>
                <a:cubicBezTo>
                  <a:pt x="5325" y="5404"/>
                  <a:pt x="5314" y="5413"/>
                  <a:pt x="5303" y="5406"/>
                </a:cubicBezTo>
                <a:cubicBezTo>
                  <a:pt x="5307" y="5419"/>
                  <a:pt x="5298" y="5435"/>
                  <a:pt x="5289" y="5435"/>
                </a:cubicBezTo>
                <a:cubicBezTo>
                  <a:pt x="5280" y="5435"/>
                  <a:pt x="5274" y="5419"/>
                  <a:pt x="5272" y="5406"/>
                </a:cubicBezTo>
                <a:cubicBezTo>
                  <a:pt x="5269" y="5393"/>
                  <a:pt x="5276" y="5380"/>
                  <a:pt x="5283" y="5370"/>
                </a:cubicBezTo>
                <a:cubicBezTo>
                  <a:pt x="5279" y="5360"/>
                  <a:pt x="5274" y="5351"/>
                  <a:pt x="5269" y="5341"/>
                </a:cubicBezTo>
                <a:cubicBezTo>
                  <a:pt x="5272" y="5332"/>
                  <a:pt x="5269" y="5317"/>
                  <a:pt x="5265" y="5307"/>
                </a:cubicBezTo>
                <a:cubicBezTo>
                  <a:pt x="5263" y="5304"/>
                  <a:pt x="5259" y="5301"/>
                  <a:pt x="5257" y="5295"/>
                </a:cubicBezTo>
                <a:cubicBezTo>
                  <a:pt x="5254" y="5288"/>
                  <a:pt x="5254" y="5280"/>
                  <a:pt x="5257" y="5274"/>
                </a:cubicBezTo>
                <a:cubicBezTo>
                  <a:pt x="5259" y="5249"/>
                  <a:pt x="5261" y="5223"/>
                  <a:pt x="5265" y="5198"/>
                </a:cubicBezTo>
                <a:cubicBezTo>
                  <a:pt x="5263" y="5177"/>
                  <a:pt x="5254" y="5158"/>
                  <a:pt x="5238" y="5152"/>
                </a:cubicBezTo>
                <a:cubicBezTo>
                  <a:pt x="5234" y="5149"/>
                  <a:pt x="5232" y="5148"/>
                  <a:pt x="5228" y="5144"/>
                </a:cubicBezTo>
                <a:cubicBezTo>
                  <a:pt x="5225" y="5140"/>
                  <a:pt x="5225" y="5137"/>
                  <a:pt x="5223" y="5131"/>
                </a:cubicBezTo>
                <a:cubicBezTo>
                  <a:pt x="5218" y="5110"/>
                  <a:pt x="5216" y="5087"/>
                  <a:pt x="5212" y="5066"/>
                </a:cubicBezTo>
                <a:cubicBezTo>
                  <a:pt x="5210" y="5053"/>
                  <a:pt x="5208" y="5037"/>
                  <a:pt x="5212" y="5024"/>
                </a:cubicBezTo>
                <a:cubicBezTo>
                  <a:pt x="5214" y="5018"/>
                  <a:pt x="5216" y="5011"/>
                  <a:pt x="5216" y="5003"/>
                </a:cubicBezTo>
                <a:cubicBezTo>
                  <a:pt x="5216" y="5000"/>
                  <a:pt x="5212" y="4997"/>
                  <a:pt x="5212" y="4997"/>
                </a:cubicBezTo>
                <a:cubicBezTo>
                  <a:pt x="5198" y="4984"/>
                  <a:pt x="5178" y="4969"/>
                  <a:pt x="5165" y="4984"/>
                </a:cubicBezTo>
                <a:cubicBezTo>
                  <a:pt x="5159" y="4991"/>
                  <a:pt x="5156" y="5001"/>
                  <a:pt x="5149" y="5001"/>
                </a:cubicBezTo>
                <a:cubicBezTo>
                  <a:pt x="5143" y="5004"/>
                  <a:pt x="5137" y="4997"/>
                  <a:pt x="5131" y="5001"/>
                </a:cubicBezTo>
                <a:cubicBezTo>
                  <a:pt x="5125" y="5004"/>
                  <a:pt x="5123" y="5021"/>
                  <a:pt x="5117" y="5024"/>
                </a:cubicBezTo>
                <a:cubicBezTo>
                  <a:pt x="5109" y="5028"/>
                  <a:pt x="5101" y="5022"/>
                  <a:pt x="5095" y="5022"/>
                </a:cubicBezTo>
                <a:cubicBezTo>
                  <a:pt x="5089" y="5022"/>
                  <a:pt x="5085" y="5025"/>
                  <a:pt x="5081" y="5028"/>
                </a:cubicBezTo>
                <a:lnTo>
                  <a:pt x="5041" y="5059"/>
                </a:lnTo>
                <a:cubicBezTo>
                  <a:pt x="5037" y="5062"/>
                  <a:pt x="5032" y="5065"/>
                  <a:pt x="5030" y="5068"/>
                </a:cubicBezTo>
                <a:cubicBezTo>
                  <a:pt x="5028" y="5072"/>
                  <a:pt x="5026" y="5080"/>
                  <a:pt x="5024" y="5083"/>
                </a:cubicBezTo>
                <a:cubicBezTo>
                  <a:pt x="5018" y="5093"/>
                  <a:pt x="5014" y="5099"/>
                  <a:pt x="5008" y="5106"/>
                </a:cubicBezTo>
                <a:cubicBezTo>
                  <a:pt x="4992" y="5127"/>
                  <a:pt x="4976" y="5151"/>
                  <a:pt x="4961" y="5171"/>
                </a:cubicBezTo>
                <a:cubicBezTo>
                  <a:pt x="4949" y="5186"/>
                  <a:pt x="4939" y="5205"/>
                  <a:pt x="4943" y="5223"/>
                </a:cubicBezTo>
                <a:cubicBezTo>
                  <a:pt x="4945" y="5233"/>
                  <a:pt x="4945" y="5246"/>
                  <a:pt x="4939" y="5246"/>
                </a:cubicBezTo>
                <a:cubicBezTo>
                  <a:pt x="4921" y="5227"/>
                  <a:pt x="4919" y="5186"/>
                  <a:pt x="4928" y="5152"/>
                </a:cubicBezTo>
                <a:cubicBezTo>
                  <a:pt x="4937" y="5121"/>
                  <a:pt x="4952" y="5093"/>
                  <a:pt x="4970" y="5068"/>
                </a:cubicBezTo>
                <a:cubicBezTo>
                  <a:pt x="4990" y="5037"/>
                  <a:pt x="5012" y="5009"/>
                  <a:pt x="5032" y="4978"/>
                </a:cubicBezTo>
                <a:cubicBezTo>
                  <a:pt x="5024" y="4963"/>
                  <a:pt x="5012" y="4960"/>
                  <a:pt x="5002" y="4963"/>
                </a:cubicBezTo>
                <a:lnTo>
                  <a:pt x="5002" y="4932"/>
                </a:lnTo>
                <a:cubicBezTo>
                  <a:pt x="4974" y="4922"/>
                  <a:pt x="4946" y="4926"/>
                  <a:pt x="4921" y="4950"/>
                </a:cubicBezTo>
                <a:cubicBezTo>
                  <a:pt x="4915" y="4957"/>
                  <a:pt x="4908" y="4963"/>
                  <a:pt x="4899" y="4963"/>
                </a:cubicBezTo>
                <a:cubicBezTo>
                  <a:pt x="4891" y="4963"/>
                  <a:pt x="4879" y="4957"/>
                  <a:pt x="4871" y="4957"/>
                </a:cubicBezTo>
                <a:cubicBezTo>
                  <a:pt x="4857" y="4957"/>
                  <a:pt x="4845" y="4973"/>
                  <a:pt x="4837" y="4991"/>
                </a:cubicBezTo>
                <a:cubicBezTo>
                  <a:pt x="4827" y="5007"/>
                  <a:pt x="4820" y="5024"/>
                  <a:pt x="4808" y="5037"/>
                </a:cubicBezTo>
                <a:cubicBezTo>
                  <a:pt x="4802" y="5049"/>
                  <a:pt x="4794" y="5062"/>
                  <a:pt x="4794" y="5075"/>
                </a:cubicBezTo>
                <a:cubicBezTo>
                  <a:pt x="4794" y="5083"/>
                  <a:pt x="4797" y="5089"/>
                  <a:pt x="4797" y="5096"/>
                </a:cubicBezTo>
                <a:cubicBezTo>
                  <a:pt x="4794" y="5114"/>
                  <a:pt x="4779" y="5120"/>
                  <a:pt x="4773" y="5133"/>
                </a:cubicBezTo>
                <a:cubicBezTo>
                  <a:pt x="4768" y="5143"/>
                  <a:pt x="4770" y="5161"/>
                  <a:pt x="4766" y="5171"/>
                </a:cubicBezTo>
                <a:cubicBezTo>
                  <a:pt x="4759" y="5186"/>
                  <a:pt x="4741" y="5186"/>
                  <a:pt x="4737" y="5202"/>
                </a:cubicBezTo>
                <a:cubicBezTo>
                  <a:pt x="4735" y="5209"/>
                  <a:pt x="4737" y="5219"/>
                  <a:pt x="4740" y="5226"/>
                </a:cubicBezTo>
                <a:cubicBezTo>
                  <a:pt x="4744" y="5260"/>
                  <a:pt x="4721" y="5301"/>
                  <a:pt x="4737" y="5329"/>
                </a:cubicBezTo>
                <a:cubicBezTo>
                  <a:pt x="4717" y="5342"/>
                  <a:pt x="4713" y="5383"/>
                  <a:pt x="4713" y="5414"/>
                </a:cubicBezTo>
                <a:cubicBezTo>
                  <a:pt x="4713" y="5438"/>
                  <a:pt x="4711" y="5462"/>
                  <a:pt x="4711" y="5485"/>
                </a:cubicBezTo>
                <a:cubicBezTo>
                  <a:pt x="4709" y="5540"/>
                  <a:pt x="4708" y="5598"/>
                  <a:pt x="4717" y="5653"/>
                </a:cubicBezTo>
                <a:cubicBezTo>
                  <a:pt x="4721" y="5677"/>
                  <a:pt x="4729" y="5700"/>
                  <a:pt x="4726" y="5724"/>
                </a:cubicBezTo>
                <a:cubicBezTo>
                  <a:pt x="4726" y="5734"/>
                  <a:pt x="4721" y="5745"/>
                  <a:pt x="4721" y="5758"/>
                </a:cubicBezTo>
                <a:cubicBezTo>
                  <a:pt x="4721" y="5789"/>
                  <a:pt x="4739" y="5813"/>
                  <a:pt x="4757" y="5830"/>
                </a:cubicBezTo>
                <a:cubicBezTo>
                  <a:pt x="4748" y="5851"/>
                  <a:pt x="4757" y="5877"/>
                  <a:pt x="4768" y="5892"/>
                </a:cubicBezTo>
                <a:cubicBezTo>
                  <a:pt x="4779" y="5905"/>
                  <a:pt x="4794" y="5919"/>
                  <a:pt x="4804" y="5935"/>
                </a:cubicBezTo>
                <a:cubicBezTo>
                  <a:pt x="4810" y="5950"/>
                  <a:pt x="4813" y="5963"/>
                  <a:pt x="4820" y="5976"/>
                </a:cubicBezTo>
                <a:cubicBezTo>
                  <a:pt x="4839" y="6014"/>
                  <a:pt x="4881" y="6010"/>
                  <a:pt x="4897" y="6048"/>
                </a:cubicBezTo>
                <a:cubicBezTo>
                  <a:pt x="4903" y="6066"/>
                  <a:pt x="4905" y="6090"/>
                  <a:pt x="4919" y="6093"/>
                </a:cubicBezTo>
                <a:cubicBezTo>
                  <a:pt x="4925" y="6093"/>
                  <a:pt x="4930" y="6090"/>
                  <a:pt x="4935" y="6085"/>
                </a:cubicBezTo>
                <a:cubicBezTo>
                  <a:pt x="4955" y="6072"/>
                  <a:pt x="4979" y="6069"/>
                  <a:pt x="5003" y="6069"/>
                </a:cubicBezTo>
                <a:cubicBezTo>
                  <a:pt x="5016" y="6069"/>
                  <a:pt x="5029" y="6067"/>
                  <a:pt x="5041" y="6079"/>
                </a:cubicBezTo>
                <a:cubicBezTo>
                  <a:pt x="5052" y="6089"/>
                  <a:pt x="5056" y="6119"/>
                  <a:pt x="5046" y="6130"/>
                </a:cubicBezTo>
                <a:cubicBezTo>
                  <a:pt x="5028" y="6124"/>
                  <a:pt x="5010" y="6119"/>
                  <a:pt x="4994" y="6130"/>
                </a:cubicBezTo>
                <a:cubicBezTo>
                  <a:pt x="4979" y="6140"/>
                  <a:pt x="4970" y="6178"/>
                  <a:pt x="4981" y="6199"/>
                </a:cubicBezTo>
                <a:cubicBezTo>
                  <a:pt x="4966" y="6212"/>
                  <a:pt x="4965" y="6259"/>
                  <a:pt x="4976" y="6280"/>
                </a:cubicBezTo>
                <a:cubicBezTo>
                  <a:pt x="4968" y="6287"/>
                  <a:pt x="4963" y="6305"/>
                  <a:pt x="4965" y="6318"/>
                </a:cubicBezTo>
                <a:cubicBezTo>
                  <a:pt x="4967" y="6331"/>
                  <a:pt x="4972" y="6345"/>
                  <a:pt x="4980" y="6358"/>
                </a:cubicBezTo>
                <a:cubicBezTo>
                  <a:pt x="4962" y="6370"/>
                  <a:pt x="4966" y="6410"/>
                  <a:pt x="4964" y="6438"/>
                </a:cubicBezTo>
                <a:cubicBezTo>
                  <a:pt x="4961" y="6467"/>
                  <a:pt x="4947" y="6491"/>
                  <a:pt x="4947" y="6522"/>
                </a:cubicBezTo>
                <a:cubicBezTo>
                  <a:pt x="4947" y="6535"/>
                  <a:pt x="4952" y="6549"/>
                  <a:pt x="4952" y="6563"/>
                </a:cubicBezTo>
                <a:cubicBezTo>
                  <a:pt x="4952" y="6576"/>
                  <a:pt x="4948" y="6590"/>
                  <a:pt x="4939" y="6594"/>
                </a:cubicBezTo>
                <a:cubicBezTo>
                  <a:pt x="4919" y="6597"/>
                  <a:pt x="4919" y="6539"/>
                  <a:pt x="4899" y="6536"/>
                </a:cubicBezTo>
                <a:cubicBezTo>
                  <a:pt x="4903" y="6567"/>
                  <a:pt x="4873" y="6600"/>
                  <a:pt x="4888" y="6625"/>
                </a:cubicBezTo>
                <a:cubicBezTo>
                  <a:pt x="4891" y="6628"/>
                  <a:pt x="4895" y="6631"/>
                  <a:pt x="4899" y="6638"/>
                </a:cubicBezTo>
                <a:cubicBezTo>
                  <a:pt x="4906" y="6652"/>
                  <a:pt x="4894" y="6669"/>
                  <a:pt x="4890" y="6683"/>
                </a:cubicBezTo>
                <a:cubicBezTo>
                  <a:pt x="4885" y="6700"/>
                  <a:pt x="4888" y="6721"/>
                  <a:pt x="4897" y="6731"/>
                </a:cubicBezTo>
                <a:cubicBezTo>
                  <a:pt x="4888" y="6734"/>
                  <a:pt x="4881" y="6747"/>
                  <a:pt x="4872" y="6758"/>
                </a:cubicBezTo>
                <a:cubicBezTo>
                  <a:pt x="4864" y="6768"/>
                  <a:pt x="4850" y="6771"/>
                  <a:pt x="4846" y="6758"/>
                </a:cubicBezTo>
                <a:cubicBezTo>
                  <a:pt x="4839" y="6744"/>
                  <a:pt x="4848" y="6721"/>
                  <a:pt x="4844" y="6706"/>
                </a:cubicBezTo>
                <a:cubicBezTo>
                  <a:pt x="4839" y="6697"/>
                  <a:pt x="4832" y="6694"/>
                  <a:pt x="4826" y="6687"/>
                </a:cubicBezTo>
                <a:cubicBezTo>
                  <a:pt x="4806" y="6666"/>
                  <a:pt x="4806" y="6618"/>
                  <a:pt x="4788" y="6594"/>
                </a:cubicBezTo>
                <a:cubicBezTo>
                  <a:pt x="4799" y="6587"/>
                  <a:pt x="4813" y="6582"/>
                  <a:pt x="4820" y="6566"/>
                </a:cubicBezTo>
                <a:cubicBezTo>
                  <a:pt x="4826" y="6548"/>
                  <a:pt x="4822" y="6522"/>
                  <a:pt x="4810" y="6522"/>
                </a:cubicBezTo>
                <a:cubicBezTo>
                  <a:pt x="4826" y="6501"/>
                  <a:pt x="4830" y="6468"/>
                  <a:pt x="4822" y="6442"/>
                </a:cubicBezTo>
                <a:cubicBezTo>
                  <a:pt x="4820" y="6430"/>
                  <a:pt x="4815" y="6423"/>
                  <a:pt x="4810" y="6413"/>
                </a:cubicBezTo>
                <a:cubicBezTo>
                  <a:pt x="4806" y="6407"/>
                  <a:pt x="4804" y="6396"/>
                  <a:pt x="4800" y="6389"/>
                </a:cubicBezTo>
                <a:cubicBezTo>
                  <a:pt x="4788" y="6370"/>
                  <a:pt x="4780" y="6348"/>
                  <a:pt x="4768" y="6327"/>
                </a:cubicBezTo>
                <a:cubicBezTo>
                  <a:pt x="4762" y="6314"/>
                  <a:pt x="4754" y="6300"/>
                  <a:pt x="4744" y="6293"/>
                </a:cubicBezTo>
                <a:cubicBezTo>
                  <a:pt x="4732" y="6285"/>
                  <a:pt x="4719" y="6294"/>
                  <a:pt x="4715" y="6311"/>
                </a:cubicBezTo>
                <a:cubicBezTo>
                  <a:pt x="4713" y="6324"/>
                  <a:pt x="4717" y="6339"/>
                  <a:pt x="4715" y="6352"/>
                </a:cubicBezTo>
                <a:cubicBezTo>
                  <a:pt x="4713" y="6362"/>
                  <a:pt x="4701" y="6373"/>
                  <a:pt x="4703" y="6383"/>
                </a:cubicBezTo>
                <a:cubicBezTo>
                  <a:pt x="4706" y="6393"/>
                  <a:pt x="4715" y="6399"/>
                  <a:pt x="4715" y="6410"/>
                </a:cubicBezTo>
                <a:cubicBezTo>
                  <a:pt x="4715" y="6417"/>
                  <a:pt x="4706" y="6420"/>
                  <a:pt x="4703" y="6427"/>
                </a:cubicBezTo>
                <a:cubicBezTo>
                  <a:pt x="4697" y="6438"/>
                  <a:pt x="4703" y="6453"/>
                  <a:pt x="4709" y="6467"/>
                </a:cubicBezTo>
                <a:cubicBezTo>
                  <a:pt x="4713" y="6480"/>
                  <a:pt x="4713" y="6501"/>
                  <a:pt x="4703" y="6505"/>
                </a:cubicBezTo>
                <a:cubicBezTo>
                  <a:pt x="4695" y="6516"/>
                  <a:pt x="4679" y="6505"/>
                  <a:pt x="4675" y="6492"/>
                </a:cubicBezTo>
                <a:cubicBezTo>
                  <a:pt x="4668" y="6476"/>
                  <a:pt x="4670" y="6457"/>
                  <a:pt x="4670" y="6438"/>
                </a:cubicBezTo>
                <a:cubicBezTo>
                  <a:pt x="4670" y="6423"/>
                  <a:pt x="4673" y="6413"/>
                  <a:pt x="4673" y="6398"/>
                </a:cubicBezTo>
                <a:lnTo>
                  <a:pt x="4673" y="6383"/>
                </a:lnTo>
                <a:cubicBezTo>
                  <a:pt x="4671" y="6359"/>
                  <a:pt x="4654" y="6342"/>
                  <a:pt x="4660" y="6321"/>
                </a:cubicBezTo>
                <a:cubicBezTo>
                  <a:pt x="4664" y="6304"/>
                  <a:pt x="4684" y="6296"/>
                  <a:pt x="4684" y="6277"/>
                </a:cubicBezTo>
                <a:cubicBezTo>
                  <a:pt x="4684" y="6264"/>
                  <a:pt x="4675" y="6249"/>
                  <a:pt x="4677" y="6236"/>
                </a:cubicBezTo>
                <a:cubicBezTo>
                  <a:pt x="4679" y="6222"/>
                  <a:pt x="4689" y="6215"/>
                  <a:pt x="4691" y="6205"/>
                </a:cubicBezTo>
                <a:cubicBezTo>
                  <a:pt x="4695" y="6191"/>
                  <a:pt x="4689" y="6174"/>
                  <a:pt x="4681" y="6168"/>
                </a:cubicBezTo>
                <a:cubicBezTo>
                  <a:pt x="4673" y="6161"/>
                  <a:pt x="4665" y="6156"/>
                  <a:pt x="4655" y="6153"/>
                </a:cubicBezTo>
                <a:cubicBezTo>
                  <a:pt x="4638" y="6150"/>
                  <a:pt x="4620" y="6147"/>
                  <a:pt x="4604" y="6144"/>
                </a:cubicBezTo>
                <a:cubicBezTo>
                  <a:pt x="4593" y="6141"/>
                  <a:pt x="4580" y="6140"/>
                  <a:pt x="4573" y="6153"/>
                </a:cubicBezTo>
                <a:cubicBezTo>
                  <a:pt x="4560" y="6127"/>
                  <a:pt x="4560" y="6082"/>
                  <a:pt x="4578" y="6056"/>
                </a:cubicBezTo>
                <a:cubicBezTo>
                  <a:pt x="4588" y="6059"/>
                  <a:pt x="4602" y="6044"/>
                  <a:pt x="4604" y="6025"/>
                </a:cubicBezTo>
                <a:cubicBezTo>
                  <a:pt x="4606" y="6007"/>
                  <a:pt x="4596" y="5988"/>
                  <a:pt x="4584" y="5984"/>
                </a:cubicBezTo>
                <a:cubicBezTo>
                  <a:pt x="4598" y="5957"/>
                  <a:pt x="4590" y="5911"/>
                  <a:pt x="4573" y="5892"/>
                </a:cubicBezTo>
                <a:cubicBezTo>
                  <a:pt x="4562" y="5877"/>
                  <a:pt x="4544" y="5870"/>
                  <a:pt x="4544" y="5851"/>
                </a:cubicBezTo>
                <a:cubicBezTo>
                  <a:pt x="4544" y="5839"/>
                  <a:pt x="4547" y="5829"/>
                  <a:pt x="4544" y="5820"/>
                </a:cubicBezTo>
                <a:cubicBezTo>
                  <a:pt x="4542" y="5813"/>
                  <a:pt x="4537" y="5813"/>
                  <a:pt x="4535" y="5805"/>
                </a:cubicBezTo>
                <a:cubicBezTo>
                  <a:pt x="4515" y="5785"/>
                  <a:pt x="4519" y="5737"/>
                  <a:pt x="4529" y="5700"/>
                </a:cubicBezTo>
                <a:cubicBezTo>
                  <a:pt x="4517" y="5700"/>
                  <a:pt x="4509" y="5686"/>
                  <a:pt x="4505" y="5670"/>
                </a:cubicBezTo>
                <a:cubicBezTo>
                  <a:pt x="4500" y="5652"/>
                  <a:pt x="4499" y="5636"/>
                  <a:pt x="4503" y="5618"/>
                </a:cubicBezTo>
                <a:cubicBezTo>
                  <a:pt x="4491" y="5615"/>
                  <a:pt x="4480" y="5615"/>
                  <a:pt x="4469" y="5615"/>
                </a:cubicBezTo>
                <a:cubicBezTo>
                  <a:pt x="4480" y="5578"/>
                  <a:pt x="4438" y="5537"/>
                  <a:pt x="4451" y="5503"/>
                </a:cubicBezTo>
                <a:cubicBezTo>
                  <a:pt x="4456" y="5488"/>
                  <a:pt x="4469" y="5481"/>
                  <a:pt x="4475" y="5471"/>
                </a:cubicBezTo>
                <a:cubicBezTo>
                  <a:pt x="4493" y="5447"/>
                  <a:pt x="4493" y="5407"/>
                  <a:pt x="4491" y="5373"/>
                </a:cubicBezTo>
                <a:cubicBezTo>
                  <a:pt x="4499" y="5373"/>
                  <a:pt x="4507" y="5363"/>
                  <a:pt x="4511" y="5351"/>
                </a:cubicBezTo>
                <a:cubicBezTo>
                  <a:pt x="4502" y="5332"/>
                  <a:pt x="4480" y="5329"/>
                  <a:pt x="4473" y="5305"/>
                </a:cubicBezTo>
                <a:cubicBezTo>
                  <a:pt x="4469" y="5288"/>
                  <a:pt x="4475" y="5270"/>
                  <a:pt x="4485" y="5257"/>
                </a:cubicBezTo>
                <a:cubicBezTo>
                  <a:pt x="4493" y="5242"/>
                  <a:pt x="4503" y="5233"/>
                  <a:pt x="4509" y="5220"/>
                </a:cubicBezTo>
                <a:cubicBezTo>
                  <a:pt x="4527" y="5233"/>
                  <a:pt x="4537" y="5263"/>
                  <a:pt x="4533" y="5291"/>
                </a:cubicBezTo>
                <a:cubicBezTo>
                  <a:pt x="4535" y="5276"/>
                  <a:pt x="4547" y="5279"/>
                  <a:pt x="4556" y="5284"/>
                </a:cubicBezTo>
                <a:cubicBezTo>
                  <a:pt x="4564" y="5287"/>
                  <a:pt x="4574" y="5297"/>
                  <a:pt x="4580" y="5291"/>
                </a:cubicBezTo>
                <a:cubicBezTo>
                  <a:pt x="4588" y="5283"/>
                  <a:pt x="4590" y="5260"/>
                  <a:pt x="4600" y="5264"/>
                </a:cubicBezTo>
                <a:cubicBezTo>
                  <a:pt x="4590" y="5254"/>
                  <a:pt x="4590" y="5229"/>
                  <a:pt x="4595" y="5211"/>
                </a:cubicBezTo>
                <a:cubicBezTo>
                  <a:pt x="4600" y="5195"/>
                  <a:pt x="4608" y="5182"/>
                  <a:pt x="4610" y="5165"/>
                </a:cubicBezTo>
                <a:cubicBezTo>
                  <a:pt x="4612" y="5155"/>
                  <a:pt x="4613" y="5148"/>
                  <a:pt x="4613" y="5137"/>
                </a:cubicBezTo>
                <a:cubicBezTo>
                  <a:pt x="4616" y="5127"/>
                  <a:pt x="4620" y="5117"/>
                  <a:pt x="4624" y="5106"/>
                </a:cubicBezTo>
                <a:cubicBezTo>
                  <a:pt x="4642" y="5065"/>
                  <a:pt x="4655" y="5022"/>
                  <a:pt x="4666" y="4978"/>
                </a:cubicBezTo>
                <a:cubicBezTo>
                  <a:pt x="4675" y="4944"/>
                  <a:pt x="4681" y="4906"/>
                  <a:pt x="4697" y="4882"/>
                </a:cubicBezTo>
                <a:cubicBezTo>
                  <a:pt x="4655" y="4878"/>
                  <a:pt x="4612" y="4869"/>
                  <a:pt x="4571" y="4854"/>
                </a:cubicBezTo>
                <a:cubicBezTo>
                  <a:pt x="4553" y="4820"/>
                  <a:pt x="4522" y="4810"/>
                  <a:pt x="4493" y="4806"/>
                </a:cubicBezTo>
                <a:close/>
                <a:moveTo>
                  <a:pt x="5483" y="14540"/>
                </a:moveTo>
                <a:cubicBezTo>
                  <a:pt x="5486" y="14543"/>
                  <a:pt x="5487" y="14548"/>
                  <a:pt x="5489" y="14551"/>
                </a:cubicBezTo>
                <a:cubicBezTo>
                  <a:pt x="5495" y="14558"/>
                  <a:pt x="5493" y="14557"/>
                  <a:pt x="5487" y="14535"/>
                </a:cubicBezTo>
                <a:cubicBezTo>
                  <a:pt x="5486" y="14536"/>
                  <a:pt x="5485" y="14539"/>
                  <a:pt x="5483" y="14540"/>
                </a:cubicBezTo>
                <a:close/>
                <a:moveTo>
                  <a:pt x="3763" y="6430"/>
                </a:moveTo>
                <a:cubicBezTo>
                  <a:pt x="3766" y="6413"/>
                  <a:pt x="3764" y="6392"/>
                  <a:pt x="3753" y="6379"/>
                </a:cubicBezTo>
                <a:cubicBezTo>
                  <a:pt x="3774" y="6365"/>
                  <a:pt x="3802" y="6369"/>
                  <a:pt x="3822" y="6386"/>
                </a:cubicBezTo>
                <a:cubicBezTo>
                  <a:pt x="3814" y="6369"/>
                  <a:pt x="3830" y="6351"/>
                  <a:pt x="3844" y="6355"/>
                </a:cubicBezTo>
                <a:cubicBezTo>
                  <a:pt x="3857" y="6358"/>
                  <a:pt x="3865" y="6373"/>
                  <a:pt x="3877" y="6379"/>
                </a:cubicBezTo>
                <a:cubicBezTo>
                  <a:pt x="3901" y="6389"/>
                  <a:pt x="3932" y="6364"/>
                  <a:pt x="3946" y="6398"/>
                </a:cubicBezTo>
                <a:cubicBezTo>
                  <a:pt x="3962" y="6407"/>
                  <a:pt x="3976" y="6383"/>
                  <a:pt x="3974" y="6358"/>
                </a:cubicBezTo>
                <a:lnTo>
                  <a:pt x="3992" y="6358"/>
                </a:lnTo>
                <a:cubicBezTo>
                  <a:pt x="3992" y="6348"/>
                  <a:pt x="3994" y="6338"/>
                  <a:pt x="3994" y="6327"/>
                </a:cubicBezTo>
                <a:cubicBezTo>
                  <a:pt x="3988" y="6324"/>
                  <a:pt x="3983" y="6321"/>
                  <a:pt x="3976" y="6318"/>
                </a:cubicBezTo>
                <a:cubicBezTo>
                  <a:pt x="3978" y="6293"/>
                  <a:pt x="3983" y="6270"/>
                  <a:pt x="3994" y="6249"/>
                </a:cubicBezTo>
                <a:cubicBezTo>
                  <a:pt x="3972" y="6249"/>
                  <a:pt x="3954" y="6218"/>
                  <a:pt x="3954" y="6184"/>
                </a:cubicBezTo>
                <a:cubicBezTo>
                  <a:pt x="3961" y="6174"/>
                  <a:pt x="3970" y="6164"/>
                  <a:pt x="3976" y="6153"/>
                </a:cubicBezTo>
                <a:cubicBezTo>
                  <a:pt x="3990" y="6133"/>
                  <a:pt x="4003" y="6116"/>
                  <a:pt x="4016" y="6096"/>
                </a:cubicBezTo>
                <a:cubicBezTo>
                  <a:pt x="4022" y="6109"/>
                  <a:pt x="4025" y="6130"/>
                  <a:pt x="4025" y="6147"/>
                </a:cubicBezTo>
                <a:cubicBezTo>
                  <a:pt x="4034" y="6161"/>
                  <a:pt x="4045" y="6134"/>
                  <a:pt x="4045" y="6116"/>
                </a:cubicBezTo>
                <a:cubicBezTo>
                  <a:pt x="4048" y="6069"/>
                  <a:pt x="4048" y="6021"/>
                  <a:pt x="4063" y="5979"/>
                </a:cubicBezTo>
                <a:cubicBezTo>
                  <a:pt x="4045" y="5984"/>
                  <a:pt x="4030" y="5987"/>
                  <a:pt x="4012" y="5979"/>
                </a:cubicBezTo>
                <a:cubicBezTo>
                  <a:pt x="3996" y="5972"/>
                  <a:pt x="3982" y="5956"/>
                  <a:pt x="3978" y="5929"/>
                </a:cubicBezTo>
                <a:cubicBezTo>
                  <a:pt x="3959" y="5935"/>
                  <a:pt x="3930" y="5939"/>
                  <a:pt x="3921" y="5911"/>
                </a:cubicBezTo>
                <a:cubicBezTo>
                  <a:pt x="3919" y="5905"/>
                  <a:pt x="3919" y="5894"/>
                  <a:pt x="3915" y="5885"/>
                </a:cubicBezTo>
                <a:cubicBezTo>
                  <a:pt x="3907" y="5863"/>
                  <a:pt x="3890" y="5864"/>
                  <a:pt x="3877" y="5854"/>
                </a:cubicBezTo>
                <a:cubicBezTo>
                  <a:pt x="3850" y="5836"/>
                  <a:pt x="3833" y="5792"/>
                  <a:pt x="3833" y="5748"/>
                </a:cubicBezTo>
                <a:cubicBezTo>
                  <a:pt x="3830" y="5703"/>
                  <a:pt x="3838" y="5659"/>
                  <a:pt x="3848" y="5615"/>
                </a:cubicBezTo>
                <a:cubicBezTo>
                  <a:pt x="3832" y="5615"/>
                  <a:pt x="3822" y="5581"/>
                  <a:pt x="3830" y="5559"/>
                </a:cubicBezTo>
                <a:cubicBezTo>
                  <a:pt x="3826" y="5568"/>
                  <a:pt x="3816" y="5563"/>
                  <a:pt x="3812" y="5553"/>
                </a:cubicBezTo>
                <a:cubicBezTo>
                  <a:pt x="3808" y="5543"/>
                  <a:pt x="3808" y="5534"/>
                  <a:pt x="3808" y="5523"/>
                </a:cubicBezTo>
                <a:cubicBezTo>
                  <a:pt x="3808" y="5497"/>
                  <a:pt x="3806" y="5469"/>
                  <a:pt x="3806" y="5441"/>
                </a:cubicBezTo>
                <a:cubicBezTo>
                  <a:pt x="3790" y="5420"/>
                  <a:pt x="3782" y="5385"/>
                  <a:pt x="3790" y="5356"/>
                </a:cubicBezTo>
                <a:cubicBezTo>
                  <a:pt x="3794" y="5338"/>
                  <a:pt x="3797" y="5308"/>
                  <a:pt x="3786" y="5311"/>
                </a:cubicBezTo>
                <a:cubicBezTo>
                  <a:pt x="3815" y="5292"/>
                  <a:pt x="3788" y="5211"/>
                  <a:pt x="3812" y="5182"/>
                </a:cubicBezTo>
                <a:cubicBezTo>
                  <a:pt x="3816" y="5174"/>
                  <a:pt x="3826" y="5171"/>
                  <a:pt x="3828" y="5161"/>
                </a:cubicBezTo>
                <a:cubicBezTo>
                  <a:pt x="3830" y="5154"/>
                  <a:pt x="3828" y="5148"/>
                  <a:pt x="3826" y="5140"/>
                </a:cubicBezTo>
                <a:cubicBezTo>
                  <a:pt x="3822" y="5109"/>
                  <a:pt x="3828" y="5075"/>
                  <a:pt x="3844" y="5056"/>
                </a:cubicBezTo>
                <a:cubicBezTo>
                  <a:pt x="3836" y="5049"/>
                  <a:pt x="3830" y="5037"/>
                  <a:pt x="3828" y="5024"/>
                </a:cubicBezTo>
                <a:cubicBezTo>
                  <a:pt x="3822" y="4990"/>
                  <a:pt x="3808" y="4950"/>
                  <a:pt x="3788" y="4932"/>
                </a:cubicBezTo>
                <a:cubicBezTo>
                  <a:pt x="3782" y="4925"/>
                  <a:pt x="3777" y="4922"/>
                  <a:pt x="3770" y="4922"/>
                </a:cubicBezTo>
                <a:cubicBezTo>
                  <a:pt x="3757" y="4922"/>
                  <a:pt x="3748" y="4935"/>
                  <a:pt x="3737" y="4943"/>
                </a:cubicBezTo>
                <a:cubicBezTo>
                  <a:pt x="3726" y="4953"/>
                  <a:pt x="3711" y="4953"/>
                  <a:pt x="3703" y="4936"/>
                </a:cubicBezTo>
                <a:cubicBezTo>
                  <a:pt x="3683" y="4978"/>
                  <a:pt x="3679" y="5032"/>
                  <a:pt x="3675" y="5080"/>
                </a:cubicBezTo>
                <a:cubicBezTo>
                  <a:pt x="3673" y="5066"/>
                  <a:pt x="3657" y="5066"/>
                  <a:pt x="3657" y="5080"/>
                </a:cubicBezTo>
                <a:cubicBezTo>
                  <a:pt x="3648" y="5075"/>
                  <a:pt x="3642" y="5069"/>
                  <a:pt x="3632" y="5066"/>
                </a:cubicBezTo>
                <a:cubicBezTo>
                  <a:pt x="3608" y="5110"/>
                  <a:pt x="3580" y="5151"/>
                  <a:pt x="3549" y="5186"/>
                </a:cubicBezTo>
                <a:cubicBezTo>
                  <a:pt x="3553" y="5192"/>
                  <a:pt x="3557" y="5202"/>
                  <a:pt x="3562" y="5209"/>
                </a:cubicBezTo>
                <a:cubicBezTo>
                  <a:pt x="3521" y="5230"/>
                  <a:pt x="3482" y="5140"/>
                  <a:pt x="3444" y="5167"/>
                </a:cubicBezTo>
                <a:cubicBezTo>
                  <a:pt x="3451" y="5182"/>
                  <a:pt x="3458" y="5192"/>
                  <a:pt x="3464" y="5205"/>
                </a:cubicBezTo>
                <a:cubicBezTo>
                  <a:pt x="3479" y="5233"/>
                  <a:pt x="3495" y="5267"/>
                  <a:pt x="3493" y="5305"/>
                </a:cubicBezTo>
                <a:cubicBezTo>
                  <a:pt x="3482" y="5311"/>
                  <a:pt x="3473" y="5322"/>
                  <a:pt x="3462" y="5322"/>
                </a:cubicBezTo>
                <a:cubicBezTo>
                  <a:pt x="3450" y="5322"/>
                  <a:pt x="3438" y="5315"/>
                  <a:pt x="3433" y="5298"/>
                </a:cubicBezTo>
                <a:cubicBezTo>
                  <a:pt x="3429" y="5284"/>
                  <a:pt x="3431" y="5267"/>
                  <a:pt x="3429" y="5254"/>
                </a:cubicBezTo>
                <a:cubicBezTo>
                  <a:pt x="3424" y="5233"/>
                  <a:pt x="3406" y="5221"/>
                  <a:pt x="3394" y="5211"/>
                </a:cubicBezTo>
                <a:cubicBezTo>
                  <a:pt x="3380" y="5200"/>
                  <a:pt x="3364" y="5185"/>
                  <a:pt x="3366" y="5161"/>
                </a:cubicBezTo>
                <a:cubicBezTo>
                  <a:pt x="3356" y="5167"/>
                  <a:pt x="3342" y="5165"/>
                  <a:pt x="3335" y="5152"/>
                </a:cubicBezTo>
                <a:cubicBezTo>
                  <a:pt x="3329" y="5168"/>
                  <a:pt x="3313" y="5171"/>
                  <a:pt x="3301" y="5175"/>
                </a:cubicBezTo>
                <a:cubicBezTo>
                  <a:pt x="3287" y="5178"/>
                  <a:pt x="3273" y="5205"/>
                  <a:pt x="3283" y="5220"/>
                </a:cubicBezTo>
                <a:cubicBezTo>
                  <a:pt x="3269" y="5223"/>
                  <a:pt x="3260" y="5197"/>
                  <a:pt x="3258" y="5177"/>
                </a:cubicBezTo>
                <a:cubicBezTo>
                  <a:pt x="3256" y="5156"/>
                  <a:pt x="3263" y="5136"/>
                  <a:pt x="3263" y="5117"/>
                </a:cubicBezTo>
                <a:cubicBezTo>
                  <a:pt x="3263" y="5096"/>
                  <a:pt x="3254" y="5072"/>
                  <a:pt x="3241" y="5066"/>
                </a:cubicBezTo>
                <a:cubicBezTo>
                  <a:pt x="3227" y="5059"/>
                  <a:pt x="3209" y="5068"/>
                  <a:pt x="3204" y="5089"/>
                </a:cubicBezTo>
                <a:cubicBezTo>
                  <a:pt x="3196" y="5089"/>
                  <a:pt x="3187" y="5087"/>
                  <a:pt x="3178" y="5087"/>
                </a:cubicBezTo>
                <a:cubicBezTo>
                  <a:pt x="3165" y="5103"/>
                  <a:pt x="3151" y="5127"/>
                  <a:pt x="3143" y="5152"/>
                </a:cubicBezTo>
                <a:cubicBezTo>
                  <a:pt x="3113" y="5162"/>
                  <a:pt x="3085" y="5185"/>
                  <a:pt x="3067" y="5220"/>
                </a:cubicBezTo>
                <a:cubicBezTo>
                  <a:pt x="3061" y="5229"/>
                  <a:pt x="3060" y="5251"/>
                  <a:pt x="3068" y="5251"/>
                </a:cubicBezTo>
                <a:cubicBezTo>
                  <a:pt x="3037" y="5257"/>
                  <a:pt x="3012" y="5298"/>
                  <a:pt x="3006" y="5345"/>
                </a:cubicBezTo>
                <a:cubicBezTo>
                  <a:pt x="2994" y="5352"/>
                  <a:pt x="2986" y="5373"/>
                  <a:pt x="2990" y="5389"/>
                </a:cubicBezTo>
                <a:cubicBezTo>
                  <a:pt x="2994" y="5389"/>
                  <a:pt x="3000" y="5393"/>
                  <a:pt x="3002" y="5400"/>
                </a:cubicBezTo>
                <a:cubicBezTo>
                  <a:pt x="2983" y="5437"/>
                  <a:pt x="2968" y="5482"/>
                  <a:pt x="2961" y="5529"/>
                </a:cubicBezTo>
                <a:cubicBezTo>
                  <a:pt x="2974" y="5537"/>
                  <a:pt x="2968" y="5568"/>
                  <a:pt x="2958" y="5584"/>
                </a:cubicBezTo>
                <a:cubicBezTo>
                  <a:pt x="2976" y="5587"/>
                  <a:pt x="2992" y="5609"/>
                  <a:pt x="2994" y="5636"/>
                </a:cubicBezTo>
                <a:cubicBezTo>
                  <a:pt x="3038" y="5659"/>
                  <a:pt x="3091" y="5655"/>
                  <a:pt x="3133" y="5624"/>
                </a:cubicBezTo>
                <a:cubicBezTo>
                  <a:pt x="3143" y="5618"/>
                  <a:pt x="3152" y="5612"/>
                  <a:pt x="3160" y="5609"/>
                </a:cubicBezTo>
                <a:cubicBezTo>
                  <a:pt x="3170" y="5609"/>
                  <a:pt x="3180" y="5611"/>
                  <a:pt x="3185" y="5624"/>
                </a:cubicBezTo>
                <a:cubicBezTo>
                  <a:pt x="3190" y="5649"/>
                  <a:pt x="3169" y="5669"/>
                  <a:pt x="3154" y="5666"/>
                </a:cubicBezTo>
                <a:cubicBezTo>
                  <a:pt x="3138" y="5661"/>
                  <a:pt x="3121" y="5656"/>
                  <a:pt x="3105" y="5666"/>
                </a:cubicBezTo>
                <a:cubicBezTo>
                  <a:pt x="3098" y="5671"/>
                  <a:pt x="3093" y="5680"/>
                  <a:pt x="3087" y="5683"/>
                </a:cubicBezTo>
                <a:cubicBezTo>
                  <a:pt x="3081" y="5686"/>
                  <a:pt x="3071" y="5684"/>
                  <a:pt x="3069" y="5674"/>
                </a:cubicBezTo>
                <a:cubicBezTo>
                  <a:pt x="3050" y="5700"/>
                  <a:pt x="3028" y="5724"/>
                  <a:pt x="3008" y="5752"/>
                </a:cubicBezTo>
                <a:cubicBezTo>
                  <a:pt x="3002" y="5755"/>
                  <a:pt x="2998" y="5760"/>
                  <a:pt x="2998" y="5768"/>
                </a:cubicBezTo>
                <a:cubicBezTo>
                  <a:pt x="2998" y="5775"/>
                  <a:pt x="2998" y="5782"/>
                  <a:pt x="3000" y="5786"/>
                </a:cubicBezTo>
                <a:cubicBezTo>
                  <a:pt x="3010" y="5823"/>
                  <a:pt x="3036" y="5848"/>
                  <a:pt x="3061" y="5861"/>
                </a:cubicBezTo>
                <a:cubicBezTo>
                  <a:pt x="3087" y="5874"/>
                  <a:pt x="3116" y="5885"/>
                  <a:pt x="3145" y="5885"/>
                </a:cubicBezTo>
                <a:cubicBezTo>
                  <a:pt x="3152" y="5885"/>
                  <a:pt x="3160" y="5885"/>
                  <a:pt x="3167" y="5882"/>
                </a:cubicBezTo>
                <a:cubicBezTo>
                  <a:pt x="3174" y="5877"/>
                  <a:pt x="3180" y="5870"/>
                  <a:pt x="3188" y="5867"/>
                </a:cubicBezTo>
                <a:cubicBezTo>
                  <a:pt x="3194" y="5864"/>
                  <a:pt x="3202" y="5867"/>
                  <a:pt x="3210" y="5867"/>
                </a:cubicBezTo>
                <a:cubicBezTo>
                  <a:pt x="3226" y="5870"/>
                  <a:pt x="3246" y="5874"/>
                  <a:pt x="3264" y="5882"/>
                </a:cubicBezTo>
                <a:cubicBezTo>
                  <a:pt x="3275" y="5885"/>
                  <a:pt x="3287" y="5888"/>
                  <a:pt x="3293" y="5901"/>
                </a:cubicBezTo>
                <a:cubicBezTo>
                  <a:pt x="3300" y="5916"/>
                  <a:pt x="3295" y="5939"/>
                  <a:pt x="3285" y="5939"/>
                </a:cubicBezTo>
                <a:cubicBezTo>
                  <a:pt x="3269" y="5935"/>
                  <a:pt x="3254" y="5935"/>
                  <a:pt x="3238" y="5932"/>
                </a:cubicBezTo>
                <a:cubicBezTo>
                  <a:pt x="3236" y="5942"/>
                  <a:pt x="3227" y="5950"/>
                  <a:pt x="3220" y="5945"/>
                </a:cubicBezTo>
                <a:cubicBezTo>
                  <a:pt x="3216" y="5969"/>
                  <a:pt x="3189" y="5976"/>
                  <a:pt x="3180" y="5957"/>
                </a:cubicBezTo>
                <a:cubicBezTo>
                  <a:pt x="3171" y="5973"/>
                  <a:pt x="3156" y="5979"/>
                  <a:pt x="3143" y="5973"/>
                </a:cubicBezTo>
                <a:cubicBezTo>
                  <a:pt x="3135" y="5969"/>
                  <a:pt x="3130" y="5963"/>
                  <a:pt x="3123" y="5963"/>
                </a:cubicBezTo>
                <a:cubicBezTo>
                  <a:pt x="3114" y="5963"/>
                  <a:pt x="3105" y="5972"/>
                  <a:pt x="3099" y="5979"/>
                </a:cubicBezTo>
                <a:cubicBezTo>
                  <a:pt x="3087" y="5994"/>
                  <a:pt x="3074" y="6010"/>
                  <a:pt x="3067" y="6031"/>
                </a:cubicBezTo>
                <a:cubicBezTo>
                  <a:pt x="3060" y="6051"/>
                  <a:pt x="3056" y="6075"/>
                  <a:pt x="3065" y="6096"/>
                </a:cubicBezTo>
                <a:cubicBezTo>
                  <a:pt x="3074" y="6124"/>
                  <a:pt x="3103" y="6144"/>
                  <a:pt x="3093" y="6171"/>
                </a:cubicBezTo>
                <a:cubicBezTo>
                  <a:pt x="3101" y="6165"/>
                  <a:pt x="3109" y="6172"/>
                  <a:pt x="3114" y="6181"/>
                </a:cubicBezTo>
                <a:cubicBezTo>
                  <a:pt x="3119" y="6191"/>
                  <a:pt x="3119" y="6205"/>
                  <a:pt x="3125" y="6212"/>
                </a:cubicBezTo>
                <a:cubicBezTo>
                  <a:pt x="3129" y="6221"/>
                  <a:pt x="3143" y="6222"/>
                  <a:pt x="3145" y="6209"/>
                </a:cubicBezTo>
                <a:cubicBezTo>
                  <a:pt x="3156" y="6225"/>
                  <a:pt x="3173" y="6233"/>
                  <a:pt x="3189" y="6236"/>
                </a:cubicBezTo>
                <a:cubicBezTo>
                  <a:pt x="3216" y="6243"/>
                  <a:pt x="3240" y="6246"/>
                  <a:pt x="3267" y="6253"/>
                </a:cubicBezTo>
                <a:cubicBezTo>
                  <a:pt x="3275" y="6253"/>
                  <a:pt x="3283" y="6256"/>
                  <a:pt x="3291" y="6264"/>
                </a:cubicBezTo>
                <a:cubicBezTo>
                  <a:pt x="3311" y="6277"/>
                  <a:pt x="3315" y="6324"/>
                  <a:pt x="3302" y="6348"/>
                </a:cubicBezTo>
                <a:cubicBezTo>
                  <a:pt x="3311" y="6379"/>
                  <a:pt x="3327" y="6404"/>
                  <a:pt x="3347" y="6417"/>
                </a:cubicBezTo>
                <a:cubicBezTo>
                  <a:pt x="3364" y="6430"/>
                  <a:pt x="3391" y="6420"/>
                  <a:pt x="3410" y="6420"/>
                </a:cubicBezTo>
                <a:lnTo>
                  <a:pt x="3422" y="6420"/>
                </a:lnTo>
                <a:cubicBezTo>
                  <a:pt x="3429" y="6420"/>
                  <a:pt x="3438" y="6423"/>
                  <a:pt x="3444" y="6423"/>
                </a:cubicBezTo>
                <a:cubicBezTo>
                  <a:pt x="3473" y="6426"/>
                  <a:pt x="3504" y="6420"/>
                  <a:pt x="3523" y="6386"/>
                </a:cubicBezTo>
                <a:cubicBezTo>
                  <a:pt x="3529" y="6379"/>
                  <a:pt x="3536" y="6364"/>
                  <a:pt x="3542" y="6369"/>
                </a:cubicBezTo>
                <a:cubicBezTo>
                  <a:pt x="3546" y="6372"/>
                  <a:pt x="3551" y="6380"/>
                  <a:pt x="3556" y="6376"/>
                </a:cubicBezTo>
                <a:cubicBezTo>
                  <a:pt x="3562" y="6373"/>
                  <a:pt x="3562" y="6361"/>
                  <a:pt x="3568" y="6358"/>
                </a:cubicBezTo>
                <a:cubicBezTo>
                  <a:pt x="3573" y="6358"/>
                  <a:pt x="3575" y="6361"/>
                  <a:pt x="3579" y="6365"/>
                </a:cubicBezTo>
                <a:cubicBezTo>
                  <a:pt x="3588" y="6369"/>
                  <a:pt x="3593" y="6349"/>
                  <a:pt x="3598" y="6339"/>
                </a:cubicBezTo>
                <a:cubicBezTo>
                  <a:pt x="3611" y="6308"/>
                  <a:pt x="3644" y="6324"/>
                  <a:pt x="3666" y="6314"/>
                </a:cubicBezTo>
                <a:cubicBezTo>
                  <a:pt x="3679" y="6308"/>
                  <a:pt x="3689" y="6290"/>
                  <a:pt x="3691" y="6270"/>
                </a:cubicBezTo>
                <a:cubicBezTo>
                  <a:pt x="3691" y="6264"/>
                  <a:pt x="3690" y="6256"/>
                  <a:pt x="3693" y="6249"/>
                </a:cubicBezTo>
                <a:cubicBezTo>
                  <a:pt x="3695" y="6246"/>
                  <a:pt x="3697" y="6240"/>
                  <a:pt x="3699" y="6236"/>
                </a:cubicBezTo>
                <a:cubicBezTo>
                  <a:pt x="3709" y="6222"/>
                  <a:pt x="3713" y="6203"/>
                  <a:pt x="3711" y="6181"/>
                </a:cubicBezTo>
                <a:cubicBezTo>
                  <a:pt x="3722" y="6199"/>
                  <a:pt x="3731" y="6222"/>
                  <a:pt x="3733" y="6246"/>
                </a:cubicBezTo>
                <a:cubicBezTo>
                  <a:pt x="3733" y="6253"/>
                  <a:pt x="3733" y="6264"/>
                  <a:pt x="3737" y="6270"/>
                </a:cubicBezTo>
                <a:cubicBezTo>
                  <a:pt x="3739" y="6277"/>
                  <a:pt x="3744" y="6280"/>
                  <a:pt x="3748" y="6283"/>
                </a:cubicBezTo>
                <a:cubicBezTo>
                  <a:pt x="3757" y="6293"/>
                  <a:pt x="3760" y="6311"/>
                  <a:pt x="3757" y="6327"/>
                </a:cubicBezTo>
                <a:cubicBezTo>
                  <a:pt x="3742" y="6321"/>
                  <a:pt x="3724" y="6341"/>
                  <a:pt x="3711" y="6355"/>
                </a:cubicBezTo>
                <a:cubicBezTo>
                  <a:pt x="3697" y="6372"/>
                  <a:pt x="3677" y="6385"/>
                  <a:pt x="3664" y="6369"/>
                </a:cubicBezTo>
                <a:cubicBezTo>
                  <a:pt x="3654" y="6403"/>
                  <a:pt x="3610" y="6389"/>
                  <a:pt x="3606" y="6423"/>
                </a:cubicBezTo>
                <a:cubicBezTo>
                  <a:pt x="3586" y="6423"/>
                  <a:pt x="3573" y="6464"/>
                  <a:pt x="3582" y="6492"/>
                </a:cubicBezTo>
                <a:cubicBezTo>
                  <a:pt x="3596" y="6492"/>
                  <a:pt x="3608" y="6491"/>
                  <a:pt x="3622" y="6495"/>
                </a:cubicBezTo>
                <a:cubicBezTo>
                  <a:pt x="3622" y="6504"/>
                  <a:pt x="3627" y="6516"/>
                  <a:pt x="3637" y="6516"/>
                </a:cubicBezTo>
                <a:cubicBezTo>
                  <a:pt x="3645" y="6516"/>
                  <a:pt x="3650" y="6509"/>
                  <a:pt x="3657" y="6501"/>
                </a:cubicBezTo>
                <a:cubicBezTo>
                  <a:pt x="3686" y="6475"/>
                  <a:pt x="3713" y="6444"/>
                  <a:pt x="3741" y="6417"/>
                </a:cubicBezTo>
                <a:cubicBezTo>
                  <a:pt x="3744" y="6414"/>
                  <a:pt x="3748" y="6410"/>
                  <a:pt x="3750" y="6413"/>
                </a:cubicBezTo>
                <a:cubicBezTo>
                  <a:pt x="3757" y="6416"/>
                  <a:pt x="3759" y="6433"/>
                  <a:pt x="3763" y="6430"/>
                </a:cubicBezTo>
                <a:close/>
                <a:moveTo>
                  <a:pt x="4227" y="4821"/>
                </a:moveTo>
                <a:cubicBezTo>
                  <a:pt x="4209" y="4818"/>
                  <a:pt x="4190" y="4835"/>
                  <a:pt x="4187" y="4861"/>
                </a:cubicBezTo>
                <a:cubicBezTo>
                  <a:pt x="4178" y="4845"/>
                  <a:pt x="4162" y="4842"/>
                  <a:pt x="4150" y="4855"/>
                </a:cubicBezTo>
                <a:cubicBezTo>
                  <a:pt x="4152" y="4852"/>
                  <a:pt x="4114" y="4849"/>
                  <a:pt x="4108" y="4852"/>
                </a:cubicBezTo>
                <a:cubicBezTo>
                  <a:pt x="4092" y="4862"/>
                  <a:pt x="4068" y="4886"/>
                  <a:pt x="4061" y="4911"/>
                </a:cubicBezTo>
                <a:cubicBezTo>
                  <a:pt x="4055" y="4930"/>
                  <a:pt x="4061" y="4952"/>
                  <a:pt x="4053" y="4971"/>
                </a:cubicBezTo>
                <a:cubicBezTo>
                  <a:pt x="4043" y="5005"/>
                  <a:pt x="4026" y="5013"/>
                  <a:pt x="4017" y="5044"/>
                </a:cubicBezTo>
                <a:cubicBezTo>
                  <a:pt x="4021" y="5053"/>
                  <a:pt x="4028" y="5064"/>
                  <a:pt x="4037" y="5064"/>
                </a:cubicBezTo>
                <a:cubicBezTo>
                  <a:pt x="4039" y="5070"/>
                  <a:pt x="4039" y="5076"/>
                  <a:pt x="4041" y="5081"/>
                </a:cubicBezTo>
                <a:cubicBezTo>
                  <a:pt x="4057" y="5097"/>
                  <a:pt x="4065" y="5132"/>
                  <a:pt x="4063" y="5160"/>
                </a:cubicBezTo>
                <a:cubicBezTo>
                  <a:pt x="4075" y="5176"/>
                  <a:pt x="4084" y="5194"/>
                  <a:pt x="4095" y="5207"/>
                </a:cubicBezTo>
                <a:cubicBezTo>
                  <a:pt x="4097" y="5210"/>
                  <a:pt x="4097" y="5212"/>
                  <a:pt x="4097" y="5217"/>
                </a:cubicBezTo>
                <a:cubicBezTo>
                  <a:pt x="4097" y="5220"/>
                  <a:pt x="4095" y="5225"/>
                  <a:pt x="4092" y="5228"/>
                </a:cubicBezTo>
                <a:cubicBezTo>
                  <a:pt x="4077" y="5244"/>
                  <a:pt x="4059" y="5262"/>
                  <a:pt x="4043" y="5278"/>
                </a:cubicBezTo>
                <a:cubicBezTo>
                  <a:pt x="4023" y="5272"/>
                  <a:pt x="4023" y="5228"/>
                  <a:pt x="4012" y="5204"/>
                </a:cubicBezTo>
                <a:cubicBezTo>
                  <a:pt x="3999" y="5173"/>
                  <a:pt x="3962" y="5176"/>
                  <a:pt x="3950" y="5210"/>
                </a:cubicBezTo>
                <a:cubicBezTo>
                  <a:pt x="3948" y="5214"/>
                  <a:pt x="3948" y="5222"/>
                  <a:pt x="3948" y="5225"/>
                </a:cubicBezTo>
                <a:cubicBezTo>
                  <a:pt x="3948" y="5228"/>
                  <a:pt x="3950" y="5235"/>
                  <a:pt x="3952" y="5238"/>
                </a:cubicBezTo>
                <a:cubicBezTo>
                  <a:pt x="3960" y="5256"/>
                  <a:pt x="3958" y="5272"/>
                  <a:pt x="3960" y="5290"/>
                </a:cubicBezTo>
                <a:cubicBezTo>
                  <a:pt x="3968" y="5368"/>
                  <a:pt x="4041" y="5388"/>
                  <a:pt x="4070" y="5456"/>
                </a:cubicBezTo>
                <a:cubicBezTo>
                  <a:pt x="4077" y="5471"/>
                  <a:pt x="4079" y="5487"/>
                  <a:pt x="4087" y="5502"/>
                </a:cubicBezTo>
                <a:cubicBezTo>
                  <a:pt x="4095" y="5515"/>
                  <a:pt x="4106" y="5524"/>
                  <a:pt x="4117" y="5521"/>
                </a:cubicBezTo>
                <a:cubicBezTo>
                  <a:pt x="4112" y="5536"/>
                  <a:pt x="4114" y="5552"/>
                  <a:pt x="4121" y="5565"/>
                </a:cubicBezTo>
                <a:cubicBezTo>
                  <a:pt x="4128" y="5580"/>
                  <a:pt x="4136" y="5586"/>
                  <a:pt x="4143" y="5599"/>
                </a:cubicBezTo>
                <a:cubicBezTo>
                  <a:pt x="4152" y="5620"/>
                  <a:pt x="4152" y="5644"/>
                  <a:pt x="4154" y="5664"/>
                </a:cubicBezTo>
                <a:cubicBezTo>
                  <a:pt x="4156" y="5688"/>
                  <a:pt x="4165" y="5713"/>
                  <a:pt x="4178" y="5716"/>
                </a:cubicBezTo>
                <a:lnTo>
                  <a:pt x="4180" y="5716"/>
                </a:lnTo>
                <a:cubicBezTo>
                  <a:pt x="4200" y="5719"/>
                  <a:pt x="4210" y="5676"/>
                  <a:pt x="4205" y="5645"/>
                </a:cubicBezTo>
                <a:cubicBezTo>
                  <a:pt x="4201" y="5614"/>
                  <a:pt x="4192" y="5576"/>
                  <a:pt x="4205" y="5552"/>
                </a:cubicBezTo>
                <a:cubicBezTo>
                  <a:pt x="4218" y="5573"/>
                  <a:pt x="4227" y="5604"/>
                  <a:pt x="4224" y="5634"/>
                </a:cubicBezTo>
                <a:cubicBezTo>
                  <a:pt x="4236" y="5627"/>
                  <a:pt x="4249" y="5624"/>
                  <a:pt x="4261" y="5617"/>
                </a:cubicBezTo>
                <a:cubicBezTo>
                  <a:pt x="4265" y="5586"/>
                  <a:pt x="4276" y="5549"/>
                  <a:pt x="4295" y="5552"/>
                </a:cubicBezTo>
                <a:cubicBezTo>
                  <a:pt x="4301" y="5552"/>
                  <a:pt x="4302" y="5555"/>
                  <a:pt x="4307" y="5552"/>
                </a:cubicBezTo>
                <a:cubicBezTo>
                  <a:pt x="4315" y="5552"/>
                  <a:pt x="4323" y="5536"/>
                  <a:pt x="4323" y="5518"/>
                </a:cubicBezTo>
                <a:cubicBezTo>
                  <a:pt x="4323" y="5505"/>
                  <a:pt x="4315" y="5490"/>
                  <a:pt x="4309" y="5481"/>
                </a:cubicBezTo>
                <a:cubicBezTo>
                  <a:pt x="4315" y="5453"/>
                  <a:pt x="4321" y="5422"/>
                  <a:pt x="4325" y="5391"/>
                </a:cubicBezTo>
                <a:cubicBezTo>
                  <a:pt x="4311" y="5384"/>
                  <a:pt x="4300" y="5365"/>
                  <a:pt x="4302" y="5340"/>
                </a:cubicBezTo>
                <a:cubicBezTo>
                  <a:pt x="4302" y="5331"/>
                  <a:pt x="4307" y="5316"/>
                  <a:pt x="4307" y="5307"/>
                </a:cubicBezTo>
                <a:cubicBezTo>
                  <a:pt x="4307" y="5282"/>
                  <a:pt x="4293" y="5263"/>
                  <a:pt x="4279" y="5263"/>
                </a:cubicBezTo>
                <a:cubicBezTo>
                  <a:pt x="4279" y="5232"/>
                  <a:pt x="4279" y="5204"/>
                  <a:pt x="4279" y="5173"/>
                </a:cubicBezTo>
                <a:cubicBezTo>
                  <a:pt x="4271" y="5176"/>
                  <a:pt x="4265" y="5176"/>
                  <a:pt x="4258" y="5179"/>
                </a:cubicBezTo>
                <a:cubicBezTo>
                  <a:pt x="4263" y="5142"/>
                  <a:pt x="4262" y="5104"/>
                  <a:pt x="4256" y="5067"/>
                </a:cubicBezTo>
                <a:cubicBezTo>
                  <a:pt x="4262" y="5063"/>
                  <a:pt x="4269" y="5061"/>
                  <a:pt x="4276" y="5057"/>
                </a:cubicBezTo>
                <a:cubicBezTo>
                  <a:pt x="4271" y="5033"/>
                  <a:pt x="4280" y="5005"/>
                  <a:pt x="4293" y="4995"/>
                </a:cubicBezTo>
                <a:cubicBezTo>
                  <a:pt x="4287" y="4992"/>
                  <a:pt x="4278" y="4988"/>
                  <a:pt x="4271" y="4985"/>
                </a:cubicBezTo>
                <a:cubicBezTo>
                  <a:pt x="4269" y="4948"/>
                  <a:pt x="4273" y="4911"/>
                  <a:pt x="4265" y="4873"/>
                </a:cubicBezTo>
                <a:cubicBezTo>
                  <a:pt x="4259" y="4849"/>
                  <a:pt x="4244" y="4824"/>
                  <a:pt x="4227" y="4821"/>
                </a:cubicBezTo>
                <a:close/>
                <a:moveTo>
                  <a:pt x="5287" y="4977"/>
                </a:moveTo>
                <a:cubicBezTo>
                  <a:pt x="5283" y="4976"/>
                  <a:pt x="5279" y="4980"/>
                  <a:pt x="5274" y="4991"/>
                </a:cubicBezTo>
                <a:cubicBezTo>
                  <a:pt x="5272" y="4987"/>
                  <a:pt x="5264" y="5095"/>
                  <a:pt x="5254" y="5092"/>
                </a:cubicBezTo>
                <a:cubicBezTo>
                  <a:pt x="5260" y="5095"/>
                  <a:pt x="5266" y="5099"/>
                  <a:pt x="5274" y="5102"/>
                </a:cubicBezTo>
                <a:cubicBezTo>
                  <a:pt x="5266" y="5117"/>
                  <a:pt x="5276" y="5137"/>
                  <a:pt x="5286" y="5146"/>
                </a:cubicBezTo>
                <a:cubicBezTo>
                  <a:pt x="5298" y="5154"/>
                  <a:pt x="5310" y="5157"/>
                  <a:pt x="5318" y="5170"/>
                </a:cubicBezTo>
                <a:cubicBezTo>
                  <a:pt x="5333" y="5201"/>
                  <a:pt x="5313" y="5251"/>
                  <a:pt x="5329" y="5282"/>
                </a:cubicBezTo>
                <a:cubicBezTo>
                  <a:pt x="5333" y="5279"/>
                  <a:pt x="5338" y="5276"/>
                  <a:pt x="5342" y="5273"/>
                </a:cubicBezTo>
                <a:cubicBezTo>
                  <a:pt x="5338" y="5279"/>
                  <a:pt x="5341" y="5296"/>
                  <a:pt x="5351" y="5296"/>
                </a:cubicBezTo>
                <a:cubicBezTo>
                  <a:pt x="5359" y="5296"/>
                  <a:pt x="5365" y="5290"/>
                  <a:pt x="5371" y="5285"/>
                </a:cubicBezTo>
                <a:cubicBezTo>
                  <a:pt x="5395" y="5263"/>
                  <a:pt x="5422" y="5235"/>
                  <a:pt x="5451" y="5238"/>
                </a:cubicBezTo>
                <a:cubicBezTo>
                  <a:pt x="5466" y="5241"/>
                  <a:pt x="5480" y="5251"/>
                  <a:pt x="5495" y="5259"/>
                </a:cubicBezTo>
                <a:cubicBezTo>
                  <a:pt x="5509" y="5262"/>
                  <a:pt x="5524" y="5263"/>
                  <a:pt x="5537" y="5256"/>
                </a:cubicBezTo>
                <a:cubicBezTo>
                  <a:pt x="5547" y="5266"/>
                  <a:pt x="5557" y="5263"/>
                  <a:pt x="5564" y="5252"/>
                </a:cubicBezTo>
                <a:cubicBezTo>
                  <a:pt x="5561" y="5239"/>
                  <a:pt x="5551" y="5232"/>
                  <a:pt x="5542" y="5229"/>
                </a:cubicBezTo>
                <a:cubicBezTo>
                  <a:pt x="5533" y="5225"/>
                  <a:pt x="5522" y="5207"/>
                  <a:pt x="5529" y="5198"/>
                </a:cubicBezTo>
                <a:cubicBezTo>
                  <a:pt x="5533" y="5198"/>
                  <a:pt x="5537" y="5195"/>
                  <a:pt x="5542" y="5195"/>
                </a:cubicBezTo>
                <a:cubicBezTo>
                  <a:pt x="5547" y="5174"/>
                  <a:pt x="5529" y="5160"/>
                  <a:pt x="5515" y="5157"/>
                </a:cubicBezTo>
                <a:cubicBezTo>
                  <a:pt x="5504" y="5154"/>
                  <a:pt x="5493" y="5151"/>
                  <a:pt x="5482" y="5143"/>
                </a:cubicBezTo>
                <a:cubicBezTo>
                  <a:pt x="5476" y="5139"/>
                  <a:pt x="5469" y="5140"/>
                  <a:pt x="5464" y="5133"/>
                </a:cubicBezTo>
                <a:cubicBezTo>
                  <a:pt x="5460" y="5127"/>
                  <a:pt x="5456" y="5117"/>
                  <a:pt x="5458" y="5106"/>
                </a:cubicBezTo>
                <a:cubicBezTo>
                  <a:pt x="5460" y="5096"/>
                  <a:pt x="5471" y="5093"/>
                  <a:pt x="5474" y="5102"/>
                </a:cubicBezTo>
                <a:cubicBezTo>
                  <a:pt x="5478" y="5083"/>
                  <a:pt x="5470" y="5055"/>
                  <a:pt x="5460" y="5045"/>
                </a:cubicBezTo>
                <a:cubicBezTo>
                  <a:pt x="5462" y="5041"/>
                  <a:pt x="5466" y="5034"/>
                  <a:pt x="5469" y="5031"/>
                </a:cubicBezTo>
                <a:cubicBezTo>
                  <a:pt x="5434" y="5021"/>
                  <a:pt x="5397" y="5031"/>
                  <a:pt x="5367" y="5062"/>
                </a:cubicBezTo>
                <a:cubicBezTo>
                  <a:pt x="5362" y="5038"/>
                  <a:pt x="5351" y="5018"/>
                  <a:pt x="5341" y="5003"/>
                </a:cubicBezTo>
                <a:cubicBezTo>
                  <a:pt x="5338" y="5000"/>
                  <a:pt x="5333" y="4997"/>
                  <a:pt x="5331" y="5001"/>
                </a:cubicBezTo>
                <a:cubicBezTo>
                  <a:pt x="5329" y="5001"/>
                  <a:pt x="5327" y="5004"/>
                  <a:pt x="5324" y="5007"/>
                </a:cubicBezTo>
                <a:cubicBezTo>
                  <a:pt x="5308" y="5020"/>
                  <a:pt x="5299" y="4979"/>
                  <a:pt x="5287" y="4977"/>
                </a:cubicBezTo>
                <a:close/>
                <a:moveTo>
                  <a:pt x="14871" y="5018"/>
                </a:moveTo>
                <a:cubicBezTo>
                  <a:pt x="14867" y="5020"/>
                  <a:pt x="14862" y="5024"/>
                  <a:pt x="14861" y="5029"/>
                </a:cubicBezTo>
                <a:cubicBezTo>
                  <a:pt x="14861" y="5035"/>
                  <a:pt x="14862" y="5042"/>
                  <a:pt x="14864" y="5042"/>
                </a:cubicBezTo>
                <a:cubicBezTo>
                  <a:pt x="14866" y="5045"/>
                  <a:pt x="14871" y="5042"/>
                  <a:pt x="14875" y="5045"/>
                </a:cubicBezTo>
                <a:cubicBezTo>
                  <a:pt x="14879" y="5049"/>
                  <a:pt x="14878" y="5060"/>
                  <a:pt x="14873" y="5063"/>
                </a:cubicBezTo>
                <a:cubicBezTo>
                  <a:pt x="14869" y="5066"/>
                  <a:pt x="14864" y="5067"/>
                  <a:pt x="14860" y="5067"/>
                </a:cubicBezTo>
                <a:cubicBezTo>
                  <a:pt x="14855" y="5070"/>
                  <a:pt x="14852" y="5076"/>
                  <a:pt x="14854" y="5079"/>
                </a:cubicBezTo>
                <a:cubicBezTo>
                  <a:pt x="14856" y="5083"/>
                  <a:pt x="14857" y="5088"/>
                  <a:pt x="14861" y="5088"/>
                </a:cubicBezTo>
                <a:cubicBezTo>
                  <a:pt x="14855" y="5094"/>
                  <a:pt x="14857" y="5107"/>
                  <a:pt x="14861" y="5117"/>
                </a:cubicBezTo>
                <a:cubicBezTo>
                  <a:pt x="14875" y="5141"/>
                  <a:pt x="14866" y="5172"/>
                  <a:pt x="14866" y="5199"/>
                </a:cubicBezTo>
                <a:lnTo>
                  <a:pt x="14866" y="5203"/>
                </a:lnTo>
                <a:cubicBezTo>
                  <a:pt x="14866" y="5203"/>
                  <a:pt x="14868" y="5203"/>
                  <a:pt x="14871" y="5203"/>
                </a:cubicBezTo>
                <a:cubicBezTo>
                  <a:pt x="14875" y="5203"/>
                  <a:pt x="14877" y="5211"/>
                  <a:pt x="14875" y="5219"/>
                </a:cubicBezTo>
                <a:cubicBezTo>
                  <a:pt x="14873" y="5225"/>
                  <a:pt x="14873" y="5233"/>
                  <a:pt x="14875" y="5240"/>
                </a:cubicBezTo>
                <a:cubicBezTo>
                  <a:pt x="14877" y="5246"/>
                  <a:pt x="14885" y="5247"/>
                  <a:pt x="14889" y="5243"/>
                </a:cubicBezTo>
                <a:cubicBezTo>
                  <a:pt x="14894" y="5240"/>
                  <a:pt x="14901" y="5237"/>
                  <a:pt x="14905" y="5233"/>
                </a:cubicBezTo>
                <a:cubicBezTo>
                  <a:pt x="14907" y="5233"/>
                  <a:pt x="14909" y="5231"/>
                  <a:pt x="14909" y="5231"/>
                </a:cubicBezTo>
                <a:cubicBezTo>
                  <a:pt x="14916" y="5227"/>
                  <a:pt x="14920" y="5216"/>
                  <a:pt x="14920" y="5206"/>
                </a:cubicBezTo>
                <a:cubicBezTo>
                  <a:pt x="14920" y="5199"/>
                  <a:pt x="14920" y="5196"/>
                  <a:pt x="14918" y="5188"/>
                </a:cubicBezTo>
                <a:cubicBezTo>
                  <a:pt x="14916" y="5185"/>
                  <a:pt x="14916" y="5182"/>
                  <a:pt x="14914" y="5178"/>
                </a:cubicBezTo>
                <a:cubicBezTo>
                  <a:pt x="14909" y="5165"/>
                  <a:pt x="14907" y="5145"/>
                  <a:pt x="14911" y="5132"/>
                </a:cubicBezTo>
                <a:cubicBezTo>
                  <a:pt x="14905" y="5135"/>
                  <a:pt x="14901" y="5120"/>
                  <a:pt x="14901" y="5111"/>
                </a:cubicBezTo>
                <a:cubicBezTo>
                  <a:pt x="14901" y="5099"/>
                  <a:pt x="14905" y="5091"/>
                  <a:pt x="14907" y="5079"/>
                </a:cubicBezTo>
                <a:cubicBezTo>
                  <a:pt x="14907" y="5070"/>
                  <a:pt x="14905" y="5060"/>
                  <a:pt x="14899" y="5054"/>
                </a:cubicBezTo>
                <a:cubicBezTo>
                  <a:pt x="14897" y="5049"/>
                  <a:pt x="14894" y="5049"/>
                  <a:pt x="14892" y="5054"/>
                </a:cubicBezTo>
                <a:cubicBezTo>
                  <a:pt x="14894" y="5039"/>
                  <a:pt x="14890" y="5026"/>
                  <a:pt x="14883" y="5020"/>
                </a:cubicBezTo>
                <a:cubicBezTo>
                  <a:pt x="14880" y="5016"/>
                  <a:pt x="14875" y="5016"/>
                  <a:pt x="14871" y="5018"/>
                </a:cubicBezTo>
                <a:close/>
                <a:moveTo>
                  <a:pt x="21075" y="5570"/>
                </a:moveTo>
                <a:cubicBezTo>
                  <a:pt x="21071" y="5570"/>
                  <a:pt x="21068" y="5582"/>
                  <a:pt x="21066" y="5585"/>
                </a:cubicBezTo>
                <a:cubicBezTo>
                  <a:pt x="21059" y="5598"/>
                  <a:pt x="21048" y="5595"/>
                  <a:pt x="21036" y="5591"/>
                </a:cubicBezTo>
                <a:cubicBezTo>
                  <a:pt x="21028" y="5585"/>
                  <a:pt x="21017" y="5579"/>
                  <a:pt x="21008" y="5579"/>
                </a:cubicBezTo>
                <a:cubicBezTo>
                  <a:pt x="20992" y="5579"/>
                  <a:pt x="20979" y="5610"/>
                  <a:pt x="20986" y="5633"/>
                </a:cubicBezTo>
                <a:cubicBezTo>
                  <a:pt x="20984" y="5629"/>
                  <a:pt x="20955" y="5632"/>
                  <a:pt x="20953" y="5635"/>
                </a:cubicBezTo>
                <a:cubicBezTo>
                  <a:pt x="20941" y="5639"/>
                  <a:pt x="20939" y="5647"/>
                  <a:pt x="20933" y="5660"/>
                </a:cubicBezTo>
                <a:cubicBezTo>
                  <a:pt x="20912" y="5691"/>
                  <a:pt x="20901" y="5722"/>
                  <a:pt x="20892" y="5753"/>
                </a:cubicBezTo>
                <a:cubicBezTo>
                  <a:pt x="20890" y="5759"/>
                  <a:pt x="20888" y="5769"/>
                  <a:pt x="20892" y="5776"/>
                </a:cubicBezTo>
                <a:cubicBezTo>
                  <a:pt x="20894" y="5782"/>
                  <a:pt x="20901" y="5786"/>
                  <a:pt x="20906" y="5793"/>
                </a:cubicBezTo>
                <a:cubicBezTo>
                  <a:pt x="20908" y="5799"/>
                  <a:pt x="20910" y="5806"/>
                  <a:pt x="20912" y="5812"/>
                </a:cubicBezTo>
                <a:cubicBezTo>
                  <a:pt x="20914" y="5820"/>
                  <a:pt x="20919" y="5827"/>
                  <a:pt x="20923" y="5827"/>
                </a:cubicBezTo>
                <a:cubicBezTo>
                  <a:pt x="20926" y="5827"/>
                  <a:pt x="20928" y="5824"/>
                  <a:pt x="20928" y="5820"/>
                </a:cubicBezTo>
                <a:cubicBezTo>
                  <a:pt x="20934" y="5809"/>
                  <a:pt x="20936" y="5796"/>
                  <a:pt x="20943" y="5787"/>
                </a:cubicBezTo>
                <a:cubicBezTo>
                  <a:pt x="20950" y="5775"/>
                  <a:pt x="20961" y="5769"/>
                  <a:pt x="20967" y="5776"/>
                </a:cubicBezTo>
                <a:cubicBezTo>
                  <a:pt x="20970" y="5779"/>
                  <a:pt x="20973" y="5787"/>
                  <a:pt x="20975" y="5790"/>
                </a:cubicBezTo>
                <a:cubicBezTo>
                  <a:pt x="20981" y="5800"/>
                  <a:pt x="20992" y="5787"/>
                  <a:pt x="20999" y="5776"/>
                </a:cubicBezTo>
                <a:cubicBezTo>
                  <a:pt x="21006" y="5766"/>
                  <a:pt x="21017" y="5755"/>
                  <a:pt x="21024" y="5762"/>
                </a:cubicBezTo>
                <a:cubicBezTo>
                  <a:pt x="21026" y="5765"/>
                  <a:pt x="21028" y="5772"/>
                  <a:pt x="21030" y="5776"/>
                </a:cubicBezTo>
                <a:cubicBezTo>
                  <a:pt x="21037" y="5787"/>
                  <a:pt x="21050" y="5782"/>
                  <a:pt x="21059" y="5776"/>
                </a:cubicBezTo>
                <a:cubicBezTo>
                  <a:pt x="21068" y="5772"/>
                  <a:pt x="21081" y="5769"/>
                  <a:pt x="21089" y="5782"/>
                </a:cubicBezTo>
                <a:cubicBezTo>
                  <a:pt x="21099" y="5753"/>
                  <a:pt x="21124" y="5735"/>
                  <a:pt x="21146" y="5744"/>
                </a:cubicBezTo>
                <a:cubicBezTo>
                  <a:pt x="21148" y="5744"/>
                  <a:pt x="21153" y="5749"/>
                  <a:pt x="21155" y="5744"/>
                </a:cubicBezTo>
                <a:cubicBezTo>
                  <a:pt x="21162" y="5741"/>
                  <a:pt x="21162" y="5729"/>
                  <a:pt x="21160" y="5719"/>
                </a:cubicBezTo>
                <a:cubicBezTo>
                  <a:pt x="21155" y="5711"/>
                  <a:pt x="21148" y="5704"/>
                  <a:pt x="21142" y="5700"/>
                </a:cubicBezTo>
                <a:cubicBezTo>
                  <a:pt x="21135" y="5697"/>
                  <a:pt x="21128" y="5691"/>
                  <a:pt x="21128" y="5681"/>
                </a:cubicBezTo>
                <a:cubicBezTo>
                  <a:pt x="21126" y="5663"/>
                  <a:pt x="21137" y="5651"/>
                  <a:pt x="21139" y="5633"/>
                </a:cubicBezTo>
                <a:cubicBezTo>
                  <a:pt x="21141" y="5613"/>
                  <a:pt x="21128" y="5595"/>
                  <a:pt x="21117" y="5589"/>
                </a:cubicBezTo>
                <a:cubicBezTo>
                  <a:pt x="21103" y="5582"/>
                  <a:pt x="21091" y="5582"/>
                  <a:pt x="21079" y="5576"/>
                </a:cubicBezTo>
                <a:cubicBezTo>
                  <a:pt x="21077" y="5576"/>
                  <a:pt x="21077" y="5570"/>
                  <a:pt x="21075" y="5570"/>
                </a:cubicBezTo>
                <a:close/>
                <a:moveTo>
                  <a:pt x="4065" y="5835"/>
                </a:moveTo>
                <a:cubicBezTo>
                  <a:pt x="4053" y="5850"/>
                  <a:pt x="4067" y="5924"/>
                  <a:pt x="4055" y="5921"/>
                </a:cubicBezTo>
                <a:cubicBezTo>
                  <a:pt x="4069" y="5925"/>
                  <a:pt x="4075" y="5949"/>
                  <a:pt x="4080" y="5965"/>
                </a:cubicBezTo>
                <a:cubicBezTo>
                  <a:pt x="4084" y="5987"/>
                  <a:pt x="4095" y="6007"/>
                  <a:pt x="4106" y="6000"/>
                </a:cubicBezTo>
                <a:cubicBezTo>
                  <a:pt x="4110" y="5997"/>
                  <a:pt x="4116" y="5990"/>
                  <a:pt x="4118" y="5984"/>
                </a:cubicBezTo>
                <a:cubicBezTo>
                  <a:pt x="4120" y="5969"/>
                  <a:pt x="4114" y="5955"/>
                  <a:pt x="4114" y="5940"/>
                </a:cubicBezTo>
                <a:cubicBezTo>
                  <a:pt x="4114" y="5931"/>
                  <a:pt x="4116" y="5924"/>
                  <a:pt x="4114" y="5918"/>
                </a:cubicBezTo>
                <a:cubicBezTo>
                  <a:pt x="4110" y="5909"/>
                  <a:pt x="4106" y="5906"/>
                  <a:pt x="4104" y="5899"/>
                </a:cubicBezTo>
                <a:cubicBezTo>
                  <a:pt x="4100" y="5886"/>
                  <a:pt x="4106" y="5868"/>
                  <a:pt x="4099" y="5855"/>
                </a:cubicBezTo>
                <a:cubicBezTo>
                  <a:pt x="4097" y="5852"/>
                  <a:pt x="4091" y="5848"/>
                  <a:pt x="4088" y="5845"/>
                </a:cubicBezTo>
                <a:cubicBezTo>
                  <a:pt x="4076" y="5832"/>
                  <a:pt x="4069" y="5830"/>
                  <a:pt x="4065" y="5835"/>
                </a:cubicBezTo>
                <a:close/>
                <a:moveTo>
                  <a:pt x="13090" y="6191"/>
                </a:moveTo>
                <a:cubicBezTo>
                  <a:pt x="13080" y="6191"/>
                  <a:pt x="13070" y="6196"/>
                  <a:pt x="13062" y="6205"/>
                </a:cubicBezTo>
                <a:cubicBezTo>
                  <a:pt x="13096" y="6212"/>
                  <a:pt x="13034" y="6274"/>
                  <a:pt x="13062" y="6280"/>
                </a:cubicBezTo>
                <a:cubicBezTo>
                  <a:pt x="13060" y="6293"/>
                  <a:pt x="13051" y="6296"/>
                  <a:pt x="13049" y="6308"/>
                </a:cubicBezTo>
                <a:cubicBezTo>
                  <a:pt x="13042" y="6321"/>
                  <a:pt x="13047" y="6334"/>
                  <a:pt x="13047" y="6352"/>
                </a:cubicBezTo>
                <a:cubicBezTo>
                  <a:pt x="13049" y="6386"/>
                  <a:pt x="13036" y="6420"/>
                  <a:pt x="13047" y="6451"/>
                </a:cubicBezTo>
                <a:cubicBezTo>
                  <a:pt x="13056" y="6436"/>
                  <a:pt x="13064" y="6423"/>
                  <a:pt x="13072" y="6407"/>
                </a:cubicBezTo>
                <a:cubicBezTo>
                  <a:pt x="13078" y="6416"/>
                  <a:pt x="13082" y="6427"/>
                  <a:pt x="13082" y="6442"/>
                </a:cubicBezTo>
                <a:cubicBezTo>
                  <a:pt x="13096" y="6442"/>
                  <a:pt x="13109" y="6436"/>
                  <a:pt x="13122" y="6436"/>
                </a:cubicBezTo>
                <a:cubicBezTo>
                  <a:pt x="13127" y="6436"/>
                  <a:pt x="13133" y="6436"/>
                  <a:pt x="13138" y="6430"/>
                </a:cubicBezTo>
                <a:cubicBezTo>
                  <a:pt x="13147" y="6420"/>
                  <a:pt x="13147" y="6399"/>
                  <a:pt x="13155" y="6389"/>
                </a:cubicBezTo>
                <a:cubicBezTo>
                  <a:pt x="13162" y="6380"/>
                  <a:pt x="13173" y="6379"/>
                  <a:pt x="13182" y="6376"/>
                </a:cubicBezTo>
                <a:cubicBezTo>
                  <a:pt x="13191" y="6372"/>
                  <a:pt x="13201" y="6365"/>
                  <a:pt x="13201" y="6352"/>
                </a:cubicBezTo>
                <a:cubicBezTo>
                  <a:pt x="13201" y="6342"/>
                  <a:pt x="13197" y="6334"/>
                  <a:pt x="13197" y="6324"/>
                </a:cubicBezTo>
                <a:cubicBezTo>
                  <a:pt x="13197" y="6315"/>
                  <a:pt x="13201" y="6307"/>
                  <a:pt x="13201" y="6296"/>
                </a:cubicBezTo>
                <a:cubicBezTo>
                  <a:pt x="13205" y="6286"/>
                  <a:pt x="13199" y="6273"/>
                  <a:pt x="13193" y="6277"/>
                </a:cubicBezTo>
                <a:cubicBezTo>
                  <a:pt x="13191" y="6277"/>
                  <a:pt x="13189" y="6280"/>
                  <a:pt x="13187" y="6280"/>
                </a:cubicBezTo>
                <a:cubicBezTo>
                  <a:pt x="13179" y="6284"/>
                  <a:pt x="13173" y="6269"/>
                  <a:pt x="13173" y="6259"/>
                </a:cubicBezTo>
                <a:cubicBezTo>
                  <a:pt x="13173" y="6248"/>
                  <a:pt x="13171" y="6236"/>
                  <a:pt x="13165" y="6233"/>
                </a:cubicBezTo>
                <a:cubicBezTo>
                  <a:pt x="13160" y="6228"/>
                  <a:pt x="13153" y="6233"/>
                  <a:pt x="13148" y="6236"/>
                </a:cubicBezTo>
                <a:cubicBezTo>
                  <a:pt x="13151" y="6228"/>
                  <a:pt x="13147" y="6221"/>
                  <a:pt x="13143" y="6218"/>
                </a:cubicBezTo>
                <a:cubicBezTo>
                  <a:pt x="13138" y="6215"/>
                  <a:pt x="13133" y="6215"/>
                  <a:pt x="13129" y="6215"/>
                </a:cubicBezTo>
                <a:cubicBezTo>
                  <a:pt x="13125" y="6212"/>
                  <a:pt x="13122" y="6208"/>
                  <a:pt x="13118" y="6205"/>
                </a:cubicBezTo>
                <a:cubicBezTo>
                  <a:pt x="13110" y="6196"/>
                  <a:pt x="13100" y="6191"/>
                  <a:pt x="13090" y="6191"/>
                </a:cubicBezTo>
                <a:close/>
                <a:moveTo>
                  <a:pt x="5402" y="6194"/>
                </a:moveTo>
                <a:cubicBezTo>
                  <a:pt x="5398" y="6199"/>
                  <a:pt x="5398" y="6205"/>
                  <a:pt x="5398" y="6212"/>
                </a:cubicBezTo>
                <a:cubicBezTo>
                  <a:pt x="5392" y="6249"/>
                  <a:pt x="5356" y="6294"/>
                  <a:pt x="5366" y="6328"/>
                </a:cubicBezTo>
                <a:cubicBezTo>
                  <a:pt x="5368" y="6339"/>
                  <a:pt x="5374" y="6346"/>
                  <a:pt x="5376" y="6359"/>
                </a:cubicBezTo>
                <a:cubicBezTo>
                  <a:pt x="5380" y="6374"/>
                  <a:pt x="5376" y="6393"/>
                  <a:pt x="5367" y="6399"/>
                </a:cubicBezTo>
                <a:cubicBezTo>
                  <a:pt x="5372" y="6408"/>
                  <a:pt x="5381" y="6397"/>
                  <a:pt x="5386" y="6390"/>
                </a:cubicBezTo>
                <a:cubicBezTo>
                  <a:pt x="5394" y="6374"/>
                  <a:pt x="5402" y="6352"/>
                  <a:pt x="5404" y="6328"/>
                </a:cubicBezTo>
                <a:cubicBezTo>
                  <a:pt x="5407" y="6318"/>
                  <a:pt x="5407" y="6306"/>
                  <a:pt x="5410" y="6300"/>
                </a:cubicBezTo>
                <a:cubicBezTo>
                  <a:pt x="5412" y="6291"/>
                  <a:pt x="5414" y="6291"/>
                  <a:pt x="5416" y="6284"/>
                </a:cubicBezTo>
                <a:cubicBezTo>
                  <a:pt x="5420" y="6274"/>
                  <a:pt x="5416" y="6259"/>
                  <a:pt x="5416" y="6246"/>
                </a:cubicBezTo>
                <a:cubicBezTo>
                  <a:pt x="5416" y="6237"/>
                  <a:pt x="5418" y="6221"/>
                  <a:pt x="5418" y="6212"/>
                </a:cubicBezTo>
                <a:cubicBezTo>
                  <a:pt x="5418" y="6202"/>
                  <a:pt x="5410" y="6188"/>
                  <a:pt x="5402" y="6194"/>
                </a:cubicBezTo>
                <a:close/>
                <a:moveTo>
                  <a:pt x="5494" y="6244"/>
                </a:moveTo>
                <a:cubicBezTo>
                  <a:pt x="5491" y="6246"/>
                  <a:pt x="5490" y="6253"/>
                  <a:pt x="5489" y="6265"/>
                </a:cubicBezTo>
                <a:cubicBezTo>
                  <a:pt x="5487" y="6305"/>
                  <a:pt x="5509" y="6365"/>
                  <a:pt x="5526" y="6394"/>
                </a:cubicBezTo>
                <a:cubicBezTo>
                  <a:pt x="5528" y="6399"/>
                  <a:pt x="5530" y="6405"/>
                  <a:pt x="5534" y="6405"/>
                </a:cubicBezTo>
                <a:cubicBezTo>
                  <a:pt x="5538" y="6408"/>
                  <a:pt x="5544" y="6404"/>
                  <a:pt x="5544" y="6401"/>
                </a:cubicBezTo>
                <a:cubicBezTo>
                  <a:pt x="5546" y="6393"/>
                  <a:pt x="5543" y="6387"/>
                  <a:pt x="5538" y="6384"/>
                </a:cubicBezTo>
                <a:cubicBezTo>
                  <a:pt x="5533" y="6381"/>
                  <a:pt x="5530" y="6378"/>
                  <a:pt x="5528" y="6375"/>
                </a:cubicBezTo>
                <a:cubicBezTo>
                  <a:pt x="5518" y="6360"/>
                  <a:pt x="5527" y="6334"/>
                  <a:pt x="5521" y="6317"/>
                </a:cubicBezTo>
                <a:cubicBezTo>
                  <a:pt x="5518" y="6314"/>
                  <a:pt x="5518" y="6311"/>
                  <a:pt x="5516" y="6308"/>
                </a:cubicBezTo>
                <a:cubicBezTo>
                  <a:pt x="5509" y="6278"/>
                  <a:pt x="5534" y="6268"/>
                  <a:pt x="5509" y="6250"/>
                </a:cubicBezTo>
                <a:cubicBezTo>
                  <a:pt x="5501" y="6244"/>
                  <a:pt x="5496" y="6241"/>
                  <a:pt x="5494" y="6244"/>
                </a:cubicBezTo>
                <a:close/>
                <a:moveTo>
                  <a:pt x="5560" y="6533"/>
                </a:moveTo>
                <a:cubicBezTo>
                  <a:pt x="5550" y="6531"/>
                  <a:pt x="5539" y="6530"/>
                  <a:pt x="5530" y="6537"/>
                </a:cubicBezTo>
                <a:cubicBezTo>
                  <a:pt x="5501" y="6561"/>
                  <a:pt x="5501" y="6637"/>
                  <a:pt x="5479" y="6674"/>
                </a:cubicBezTo>
                <a:cubicBezTo>
                  <a:pt x="5481" y="6674"/>
                  <a:pt x="5481" y="6675"/>
                  <a:pt x="5483" y="6678"/>
                </a:cubicBezTo>
                <a:cubicBezTo>
                  <a:pt x="5479" y="6699"/>
                  <a:pt x="5472" y="6715"/>
                  <a:pt x="5475" y="6736"/>
                </a:cubicBezTo>
                <a:cubicBezTo>
                  <a:pt x="5483" y="6733"/>
                  <a:pt x="5490" y="6733"/>
                  <a:pt x="5497" y="6739"/>
                </a:cubicBezTo>
                <a:cubicBezTo>
                  <a:pt x="5504" y="6746"/>
                  <a:pt x="5505" y="6761"/>
                  <a:pt x="5503" y="6770"/>
                </a:cubicBezTo>
                <a:cubicBezTo>
                  <a:pt x="5514" y="6777"/>
                  <a:pt x="5526" y="6780"/>
                  <a:pt x="5536" y="6787"/>
                </a:cubicBezTo>
                <a:cubicBezTo>
                  <a:pt x="5542" y="6792"/>
                  <a:pt x="5548" y="6795"/>
                  <a:pt x="5552" y="6795"/>
                </a:cubicBezTo>
                <a:cubicBezTo>
                  <a:pt x="5558" y="6795"/>
                  <a:pt x="5568" y="6792"/>
                  <a:pt x="5572" y="6780"/>
                </a:cubicBezTo>
                <a:cubicBezTo>
                  <a:pt x="5574" y="6777"/>
                  <a:pt x="5575" y="6774"/>
                  <a:pt x="5575" y="6770"/>
                </a:cubicBezTo>
                <a:cubicBezTo>
                  <a:pt x="5575" y="6767"/>
                  <a:pt x="5572" y="6767"/>
                  <a:pt x="5572" y="6764"/>
                </a:cubicBezTo>
                <a:cubicBezTo>
                  <a:pt x="5570" y="6757"/>
                  <a:pt x="5570" y="6749"/>
                  <a:pt x="5575" y="6743"/>
                </a:cubicBezTo>
                <a:cubicBezTo>
                  <a:pt x="5579" y="6740"/>
                  <a:pt x="5583" y="6739"/>
                  <a:pt x="5588" y="6739"/>
                </a:cubicBezTo>
                <a:cubicBezTo>
                  <a:pt x="5593" y="6739"/>
                  <a:pt x="5597" y="6740"/>
                  <a:pt x="5599" y="6736"/>
                </a:cubicBezTo>
                <a:cubicBezTo>
                  <a:pt x="5605" y="6727"/>
                  <a:pt x="5594" y="6709"/>
                  <a:pt x="5597" y="6699"/>
                </a:cubicBezTo>
                <a:cubicBezTo>
                  <a:pt x="5599" y="6692"/>
                  <a:pt x="5605" y="6689"/>
                  <a:pt x="5610" y="6686"/>
                </a:cubicBezTo>
                <a:cubicBezTo>
                  <a:pt x="5615" y="6681"/>
                  <a:pt x="5619" y="6671"/>
                  <a:pt x="5617" y="6664"/>
                </a:cubicBezTo>
                <a:cubicBezTo>
                  <a:pt x="5615" y="6661"/>
                  <a:pt x="5615" y="6661"/>
                  <a:pt x="5613" y="6661"/>
                </a:cubicBezTo>
                <a:cubicBezTo>
                  <a:pt x="5605" y="6655"/>
                  <a:pt x="5611" y="6640"/>
                  <a:pt x="5613" y="6630"/>
                </a:cubicBezTo>
                <a:cubicBezTo>
                  <a:pt x="5617" y="6617"/>
                  <a:pt x="5621" y="6606"/>
                  <a:pt x="5625" y="6593"/>
                </a:cubicBezTo>
                <a:cubicBezTo>
                  <a:pt x="5615" y="6593"/>
                  <a:pt x="5619" y="6569"/>
                  <a:pt x="5614" y="6559"/>
                </a:cubicBezTo>
                <a:cubicBezTo>
                  <a:pt x="5605" y="6541"/>
                  <a:pt x="5603" y="6545"/>
                  <a:pt x="5590" y="6540"/>
                </a:cubicBezTo>
                <a:cubicBezTo>
                  <a:pt x="5581" y="6539"/>
                  <a:pt x="5571" y="6535"/>
                  <a:pt x="5560" y="6533"/>
                </a:cubicBezTo>
                <a:close/>
                <a:moveTo>
                  <a:pt x="5663" y="6577"/>
                </a:moveTo>
                <a:cubicBezTo>
                  <a:pt x="5656" y="6580"/>
                  <a:pt x="5649" y="6586"/>
                  <a:pt x="5647" y="6591"/>
                </a:cubicBezTo>
                <a:cubicBezTo>
                  <a:pt x="5636" y="6607"/>
                  <a:pt x="5638" y="6624"/>
                  <a:pt x="5642" y="6640"/>
                </a:cubicBezTo>
                <a:cubicBezTo>
                  <a:pt x="5642" y="6643"/>
                  <a:pt x="5644" y="6648"/>
                  <a:pt x="5647" y="6648"/>
                </a:cubicBezTo>
                <a:cubicBezTo>
                  <a:pt x="5651" y="6651"/>
                  <a:pt x="5653" y="6648"/>
                  <a:pt x="5659" y="6648"/>
                </a:cubicBezTo>
                <a:cubicBezTo>
                  <a:pt x="5663" y="6648"/>
                  <a:pt x="5669" y="6651"/>
                  <a:pt x="5671" y="6658"/>
                </a:cubicBezTo>
                <a:cubicBezTo>
                  <a:pt x="5675" y="6661"/>
                  <a:pt x="5681" y="6667"/>
                  <a:pt x="5685" y="6671"/>
                </a:cubicBezTo>
                <a:cubicBezTo>
                  <a:pt x="5690" y="6674"/>
                  <a:pt x="5696" y="6681"/>
                  <a:pt x="5700" y="6684"/>
                </a:cubicBezTo>
                <a:cubicBezTo>
                  <a:pt x="5706" y="6687"/>
                  <a:pt x="5708" y="6687"/>
                  <a:pt x="5712" y="6684"/>
                </a:cubicBezTo>
                <a:cubicBezTo>
                  <a:pt x="5716" y="6681"/>
                  <a:pt x="5718" y="6670"/>
                  <a:pt x="5716" y="6660"/>
                </a:cubicBezTo>
                <a:cubicBezTo>
                  <a:pt x="5714" y="6654"/>
                  <a:pt x="5712" y="6643"/>
                  <a:pt x="5710" y="6637"/>
                </a:cubicBezTo>
                <a:cubicBezTo>
                  <a:pt x="5708" y="6630"/>
                  <a:pt x="5708" y="6618"/>
                  <a:pt x="5715" y="6615"/>
                </a:cubicBezTo>
                <a:cubicBezTo>
                  <a:pt x="5703" y="6610"/>
                  <a:pt x="5691" y="6601"/>
                  <a:pt x="5687" y="6588"/>
                </a:cubicBezTo>
                <a:cubicBezTo>
                  <a:pt x="5685" y="6585"/>
                  <a:pt x="5685" y="6581"/>
                  <a:pt x="5683" y="6578"/>
                </a:cubicBezTo>
                <a:cubicBezTo>
                  <a:pt x="5679" y="6572"/>
                  <a:pt x="5671" y="6574"/>
                  <a:pt x="5663" y="6577"/>
                </a:cubicBezTo>
                <a:close/>
                <a:moveTo>
                  <a:pt x="9191" y="6966"/>
                </a:moveTo>
                <a:cubicBezTo>
                  <a:pt x="9171" y="6973"/>
                  <a:pt x="9161" y="6962"/>
                  <a:pt x="9149" y="6976"/>
                </a:cubicBezTo>
                <a:cubicBezTo>
                  <a:pt x="9159" y="6983"/>
                  <a:pt x="9145" y="6995"/>
                  <a:pt x="9149" y="7007"/>
                </a:cubicBezTo>
                <a:cubicBezTo>
                  <a:pt x="9147" y="7013"/>
                  <a:pt x="9138" y="7010"/>
                  <a:pt x="9132" y="7013"/>
                </a:cubicBezTo>
                <a:cubicBezTo>
                  <a:pt x="9125" y="7016"/>
                  <a:pt x="9138" y="7016"/>
                  <a:pt x="9136" y="7026"/>
                </a:cubicBezTo>
                <a:cubicBezTo>
                  <a:pt x="9134" y="7037"/>
                  <a:pt x="9134" y="7054"/>
                  <a:pt x="9138" y="7047"/>
                </a:cubicBezTo>
                <a:cubicBezTo>
                  <a:pt x="9127" y="7068"/>
                  <a:pt x="9100" y="7060"/>
                  <a:pt x="9087" y="7044"/>
                </a:cubicBezTo>
                <a:cubicBezTo>
                  <a:pt x="9087" y="7054"/>
                  <a:pt x="9072" y="7051"/>
                  <a:pt x="9065" y="7051"/>
                </a:cubicBezTo>
                <a:cubicBezTo>
                  <a:pt x="9058" y="7051"/>
                  <a:pt x="9053" y="7044"/>
                  <a:pt x="9049" y="7038"/>
                </a:cubicBezTo>
                <a:cubicBezTo>
                  <a:pt x="9047" y="7044"/>
                  <a:pt x="9043" y="7051"/>
                  <a:pt x="9041" y="7057"/>
                </a:cubicBezTo>
                <a:lnTo>
                  <a:pt x="9034" y="7038"/>
                </a:lnTo>
                <a:cubicBezTo>
                  <a:pt x="9029" y="7054"/>
                  <a:pt x="9017" y="7064"/>
                  <a:pt x="9005" y="7061"/>
                </a:cubicBezTo>
                <a:cubicBezTo>
                  <a:pt x="9007" y="7079"/>
                  <a:pt x="9005" y="7095"/>
                  <a:pt x="9000" y="7109"/>
                </a:cubicBezTo>
                <a:cubicBezTo>
                  <a:pt x="8982" y="7113"/>
                  <a:pt x="8964" y="7094"/>
                  <a:pt x="8958" y="7072"/>
                </a:cubicBezTo>
                <a:cubicBezTo>
                  <a:pt x="8954" y="7081"/>
                  <a:pt x="8942" y="7081"/>
                  <a:pt x="8936" y="7078"/>
                </a:cubicBezTo>
                <a:cubicBezTo>
                  <a:pt x="8932" y="7075"/>
                  <a:pt x="8932" y="7149"/>
                  <a:pt x="8928" y="7152"/>
                </a:cubicBezTo>
                <a:cubicBezTo>
                  <a:pt x="8926" y="7177"/>
                  <a:pt x="8925" y="7177"/>
                  <a:pt x="8905" y="7184"/>
                </a:cubicBezTo>
                <a:cubicBezTo>
                  <a:pt x="8905" y="7196"/>
                  <a:pt x="8910" y="7211"/>
                  <a:pt x="8918" y="7217"/>
                </a:cubicBezTo>
                <a:cubicBezTo>
                  <a:pt x="8912" y="7230"/>
                  <a:pt x="8898" y="7227"/>
                  <a:pt x="8891" y="7217"/>
                </a:cubicBezTo>
                <a:cubicBezTo>
                  <a:pt x="8883" y="7208"/>
                  <a:pt x="8881" y="7190"/>
                  <a:pt x="8873" y="7180"/>
                </a:cubicBezTo>
                <a:cubicBezTo>
                  <a:pt x="8869" y="7169"/>
                  <a:pt x="8859" y="7159"/>
                  <a:pt x="8849" y="7165"/>
                </a:cubicBezTo>
                <a:cubicBezTo>
                  <a:pt x="8853" y="7155"/>
                  <a:pt x="8861" y="7146"/>
                  <a:pt x="8867" y="7135"/>
                </a:cubicBezTo>
                <a:cubicBezTo>
                  <a:pt x="8861" y="7135"/>
                  <a:pt x="8859" y="7125"/>
                  <a:pt x="8859" y="7116"/>
                </a:cubicBezTo>
                <a:cubicBezTo>
                  <a:pt x="8859" y="7106"/>
                  <a:pt x="8861" y="7098"/>
                  <a:pt x="8861" y="7088"/>
                </a:cubicBezTo>
                <a:cubicBezTo>
                  <a:pt x="8859" y="7069"/>
                  <a:pt x="8838" y="7063"/>
                  <a:pt x="8825" y="7068"/>
                </a:cubicBezTo>
                <a:cubicBezTo>
                  <a:pt x="8827" y="7060"/>
                  <a:pt x="8831" y="7054"/>
                  <a:pt x="8834" y="7047"/>
                </a:cubicBezTo>
                <a:cubicBezTo>
                  <a:pt x="8825" y="7050"/>
                  <a:pt x="8814" y="7047"/>
                  <a:pt x="8812" y="7034"/>
                </a:cubicBezTo>
                <a:lnTo>
                  <a:pt x="8812" y="7020"/>
                </a:lnTo>
                <a:cubicBezTo>
                  <a:pt x="8810" y="7007"/>
                  <a:pt x="8796" y="7007"/>
                  <a:pt x="8790" y="7007"/>
                </a:cubicBezTo>
                <a:cubicBezTo>
                  <a:pt x="8783" y="7007"/>
                  <a:pt x="8772" y="6993"/>
                  <a:pt x="8776" y="6983"/>
                </a:cubicBezTo>
                <a:cubicBezTo>
                  <a:pt x="8772" y="6980"/>
                  <a:pt x="8765" y="6980"/>
                  <a:pt x="8758" y="6976"/>
                </a:cubicBezTo>
                <a:cubicBezTo>
                  <a:pt x="8752" y="6996"/>
                  <a:pt x="8743" y="7010"/>
                  <a:pt x="8729" y="7020"/>
                </a:cubicBezTo>
                <a:cubicBezTo>
                  <a:pt x="8721" y="7029"/>
                  <a:pt x="8730" y="7060"/>
                  <a:pt x="8718" y="7068"/>
                </a:cubicBezTo>
                <a:lnTo>
                  <a:pt x="8707" y="7068"/>
                </a:lnTo>
                <a:cubicBezTo>
                  <a:pt x="8694" y="7071"/>
                  <a:pt x="8689" y="7097"/>
                  <a:pt x="8694" y="7118"/>
                </a:cubicBezTo>
                <a:cubicBezTo>
                  <a:pt x="8697" y="7125"/>
                  <a:pt x="8699" y="7128"/>
                  <a:pt x="8699" y="7135"/>
                </a:cubicBezTo>
                <a:cubicBezTo>
                  <a:pt x="8699" y="7153"/>
                  <a:pt x="8677" y="7143"/>
                  <a:pt x="8669" y="7152"/>
                </a:cubicBezTo>
                <a:cubicBezTo>
                  <a:pt x="8674" y="7159"/>
                  <a:pt x="8679" y="7152"/>
                  <a:pt x="8683" y="7159"/>
                </a:cubicBezTo>
                <a:lnTo>
                  <a:pt x="8656" y="7211"/>
                </a:lnTo>
                <a:cubicBezTo>
                  <a:pt x="8660" y="7221"/>
                  <a:pt x="8667" y="7227"/>
                  <a:pt x="8675" y="7227"/>
                </a:cubicBezTo>
                <a:cubicBezTo>
                  <a:pt x="8701" y="7221"/>
                  <a:pt x="8729" y="7221"/>
                  <a:pt x="8758" y="7227"/>
                </a:cubicBezTo>
                <a:cubicBezTo>
                  <a:pt x="8765" y="7211"/>
                  <a:pt x="8780" y="7202"/>
                  <a:pt x="8792" y="7214"/>
                </a:cubicBezTo>
                <a:cubicBezTo>
                  <a:pt x="8802" y="7223"/>
                  <a:pt x="8810" y="7245"/>
                  <a:pt x="8807" y="7261"/>
                </a:cubicBezTo>
                <a:lnTo>
                  <a:pt x="8778" y="7261"/>
                </a:lnTo>
                <a:cubicBezTo>
                  <a:pt x="8782" y="7268"/>
                  <a:pt x="8785" y="7279"/>
                  <a:pt x="8785" y="7289"/>
                </a:cubicBezTo>
                <a:cubicBezTo>
                  <a:pt x="8778" y="7295"/>
                  <a:pt x="8774" y="7302"/>
                  <a:pt x="8770" y="7308"/>
                </a:cubicBezTo>
                <a:cubicBezTo>
                  <a:pt x="8754" y="7279"/>
                  <a:pt x="8721" y="7319"/>
                  <a:pt x="8701" y="7298"/>
                </a:cubicBezTo>
                <a:cubicBezTo>
                  <a:pt x="8703" y="7319"/>
                  <a:pt x="8697" y="7347"/>
                  <a:pt x="8707" y="7357"/>
                </a:cubicBezTo>
                <a:cubicBezTo>
                  <a:pt x="8712" y="7360"/>
                  <a:pt x="8717" y="7357"/>
                  <a:pt x="8723" y="7357"/>
                </a:cubicBezTo>
                <a:cubicBezTo>
                  <a:pt x="8733" y="7353"/>
                  <a:pt x="8743" y="7351"/>
                  <a:pt x="8754" y="7354"/>
                </a:cubicBezTo>
                <a:cubicBezTo>
                  <a:pt x="8762" y="7357"/>
                  <a:pt x="8774" y="7367"/>
                  <a:pt x="8776" y="7381"/>
                </a:cubicBezTo>
                <a:cubicBezTo>
                  <a:pt x="8778" y="7388"/>
                  <a:pt x="8778" y="7394"/>
                  <a:pt x="8781" y="7401"/>
                </a:cubicBezTo>
                <a:cubicBezTo>
                  <a:pt x="8785" y="7407"/>
                  <a:pt x="8796" y="7407"/>
                  <a:pt x="8800" y="7418"/>
                </a:cubicBezTo>
                <a:cubicBezTo>
                  <a:pt x="8802" y="7424"/>
                  <a:pt x="8800" y="7434"/>
                  <a:pt x="8800" y="7441"/>
                </a:cubicBezTo>
                <a:cubicBezTo>
                  <a:pt x="8800" y="7459"/>
                  <a:pt x="8818" y="7468"/>
                  <a:pt x="8816" y="7486"/>
                </a:cubicBezTo>
                <a:cubicBezTo>
                  <a:pt x="8814" y="7502"/>
                  <a:pt x="8794" y="7506"/>
                  <a:pt x="8796" y="7523"/>
                </a:cubicBezTo>
                <a:cubicBezTo>
                  <a:pt x="8798" y="7530"/>
                  <a:pt x="8800" y="7533"/>
                  <a:pt x="8804" y="7536"/>
                </a:cubicBezTo>
                <a:cubicBezTo>
                  <a:pt x="8818" y="7546"/>
                  <a:pt x="8837" y="7553"/>
                  <a:pt x="8851" y="7553"/>
                </a:cubicBezTo>
                <a:cubicBezTo>
                  <a:pt x="8863" y="7553"/>
                  <a:pt x="8874" y="7549"/>
                  <a:pt x="8885" y="7557"/>
                </a:cubicBezTo>
                <a:cubicBezTo>
                  <a:pt x="8905" y="7567"/>
                  <a:pt x="8913" y="7611"/>
                  <a:pt x="8934" y="7620"/>
                </a:cubicBezTo>
                <a:cubicBezTo>
                  <a:pt x="8944" y="7625"/>
                  <a:pt x="8958" y="7621"/>
                  <a:pt x="8965" y="7608"/>
                </a:cubicBezTo>
                <a:cubicBezTo>
                  <a:pt x="8987" y="7645"/>
                  <a:pt x="9031" y="7649"/>
                  <a:pt x="9053" y="7611"/>
                </a:cubicBezTo>
                <a:cubicBezTo>
                  <a:pt x="9051" y="7592"/>
                  <a:pt x="9065" y="7570"/>
                  <a:pt x="9078" y="7576"/>
                </a:cubicBezTo>
                <a:cubicBezTo>
                  <a:pt x="9071" y="7567"/>
                  <a:pt x="9080" y="7549"/>
                  <a:pt x="9090" y="7549"/>
                </a:cubicBezTo>
                <a:cubicBezTo>
                  <a:pt x="9098" y="7549"/>
                  <a:pt x="9107" y="7560"/>
                  <a:pt x="9116" y="7564"/>
                </a:cubicBezTo>
                <a:cubicBezTo>
                  <a:pt x="9132" y="7570"/>
                  <a:pt x="9149" y="7564"/>
                  <a:pt x="9161" y="7546"/>
                </a:cubicBezTo>
                <a:cubicBezTo>
                  <a:pt x="9152" y="7540"/>
                  <a:pt x="9147" y="7527"/>
                  <a:pt x="9152" y="7512"/>
                </a:cubicBezTo>
                <a:cubicBezTo>
                  <a:pt x="9155" y="7506"/>
                  <a:pt x="9161" y="7499"/>
                  <a:pt x="9167" y="7498"/>
                </a:cubicBezTo>
                <a:cubicBezTo>
                  <a:pt x="9164" y="7493"/>
                  <a:pt x="9163" y="7480"/>
                  <a:pt x="9167" y="7472"/>
                </a:cubicBezTo>
                <a:cubicBezTo>
                  <a:pt x="9174" y="7466"/>
                  <a:pt x="9185" y="7466"/>
                  <a:pt x="9193" y="7472"/>
                </a:cubicBezTo>
                <a:cubicBezTo>
                  <a:pt x="9203" y="7475"/>
                  <a:pt x="9211" y="7486"/>
                  <a:pt x="9221" y="7481"/>
                </a:cubicBezTo>
                <a:cubicBezTo>
                  <a:pt x="9223" y="7472"/>
                  <a:pt x="9223" y="7459"/>
                  <a:pt x="9225" y="7447"/>
                </a:cubicBezTo>
                <a:cubicBezTo>
                  <a:pt x="9236" y="7462"/>
                  <a:pt x="9251" y="7460"/>
                  <a:pt x="9262" y="7447"/>
                </a:cubicBezTo>
                <a:cubicBezTo>
                  <a:pt x="9273" y="7433"/>
                  <a:pt x="9278" y="7414"/>
                  <a:pt x="9276" y="7394"/>
                </a:cubicBezTo>
                <a:cubicBezTo>
                  <a:pt x="9276" y="7381"/>
                  <a:pt x="9274" y="7363"/>
                  <a:pt x="9283" y="7363"/>
                </a:cubicBezTo>
                <a:cubicBezTo>
                  <a:pt x="9278" y="7363"/>
                  <a:pt x="9274" y="7353"/>
                  <a:pt x="9274" y="7347"/>
                </a:cubicBezTo>
                <a:lnTo>
                  <a:pt x="9280" y="7325"/>
                </a:lnTo>
                <a:cubicBezTo>
                  <a:pt x="9284" y="7316"/>
                  <a:pt x="9288" y="7308"/>
                  <a:pt x="9292" y="7298"/>
                </a:cubicBezTo>
                <a:cubicBezTo>
                  <a:pt x="9294" y="7292"/>
                  <a:pt x="9296" y="7288"/>
                  <a:pt x="9300" y="7285"/>
                </a:cubicBezTo>
                <a:cubicBezTo>
                  <a:pt x="9310" y="7279"/>
                  <a:pt x="9323" y="7295"/>
                  <a:pt x="9329" y="7285"/>
                </a:cubicBezTo>
                <a:cubicBezTo>
                  <a:pt x="9331" y="7271"/>
                  <a:pt x="9322" y="7254"/>
                  <a:pt x="9312" y="7258"/>
                </a:cubicBezTo>
                <a:cubicBezTo>
                  <a:pt x="9304" y="7240"/>
                  <a:pt x="9316" y="7214"/>
                  <a:pt x="9329" y="7217"/>
                </a:cubicBezTo>
                <a:cubicBezTo>
                  <a:pt x="9325" y="7203"/>
                  <a:pt x="9320" y="7190"/>
                  <a:pt x="9312" y="7180"/>
                </a:cubicBezTo>
                <a:cubicBezTo>
                  <a:pt x="9296" y="7186"/>
                  <a:pt x="9278" y="7180"/>
                  <a:pt x="9268" y="7162"/>
                </a:cubicBezTo>
                <a:cubicBezTo>
                  <a:pt x="9274" y="7153"/>
                  <a:pt x="9272" y="7135"/>
                  <a:pt x="9268" y="7125"/>
                </a:cubicBezTo>
                <a:cubicBezTo>
                  <a:pt x="9262" y="7115"/>
                  <a:pt x="9254" y="7109"/>
                  <a:pt x="9247" y="7101"/>
                </a:cubicBezTo>
                <a:cubicBezTo>
                  <a:pt x="9252" y="7085"/>
                  <a:pt x="9245" y="7060"/>
                  <a:pt x="9234" y="7053"/>
                </a:cubicBezTo>
                <a:cubicBezTo>
                  <a:pt x="9230" y="7050"/>
                  <a:pt x="9223" y="7047"/>
                  <a:pt x="9223" y="7041"/>
                </a:cubicBezTo>
                <a:cubicBezTo>
                  <a:pt x="9223" y="7037"/>
                  <a:pt x="9225" y="7034"/>
                  <a:pt x="9227" y="7030"/>
                </a:cubicBezTo>
                <a:cubicBezTo>
                  <a:pt x="9236" y="7020"/>
                  <a:pt x="9238" y="7001"/>
                  <a:pt x="9234" y="6983"/>
                </a:cubicBezTo>
                <a:cubicBezTo>
                  <a:pt x="9223" y="7007"/>
                  <a:pt x="9194" y="6992"/>
                  <a:pt x="9191" y="6966"/>
                </a:cubicBezTo>
                <a:close/>
                <a:moveTo>
                  <a:pt x="5013" y="7093"/>
                </a:moveTo>
                <a:cubicBezTo>
                  <a:pt x="4995" y="7083"/>
                  <a:pt x="4983" y="7114"/>
                  <a:pt x="4973" y="7134"/>
                </a:cubicBezTo>
                <a:cubicBezTo>
                  <a:pt x="4962" y="7162"/>
                  <a:pt x="4960" y="7196"/>
                  <a:pt x="4949" y="7224"/>
                </a:cubicBezTo>
                <a:cubicBezTo>
                  <a:pt x="4942" y="7245"/>
                  <a:pt x="4942" y="7234"/>
                  <a:pt x="4942" y="7255"/>
                </a:cubicBezTo>
                <a:cubicBezTo>
                  <a:pt x="4936" y="7279"/>
                  <a:pt x="4938" y="7279"/>
                  <a:pt x="4934" y="7299"/>
                </a:cubicBezTo>
                <a:cubicBezTo>
                  <a:pt x="4929" y="7320"/>
                  <a:pt x="4947" y="7337"/>
                  <a:pt x="4944" y="7361"/>
                </a:cubicBezTo>
                <a:cubicBezTo>
                  <a:pt x="4944" y="7374"/>
                  <a:pt x="4938" y="7383"/>
                  <a:pt x="4934" y="7392"/>
                </a:cubicBezTo>
                <a:cubicBezTo>
                  <a:pt x="4920" y="7423"/>
                  <a:pt x="4920" y="7468"/>
                  <a:pt x="4934" y="7499"/>
                </a:cubicBezTo>
                <a:cubicBezTo>
                  <a:pt x="4926" y="7508"/>
                  <a:pt x="4915" y="7509"/>
                  <a:pt x="4907" y="7515"/>
                </a:cubicBezTo>
                <a:cubicBezTo>
                  <a:pt x="4885" y="7527"/>
                  <a:pt x="4871" y="7560"/>
                  <a:pt x="4871" y="7598"/>
                </a:cubicBezTo>
                <a:cubicBezTo>
                  <a:pt x="4875" y="7598"/>
                  <a:pt x="4882" y="7601"/>
                  <a:pt x="4887" y="7601"/>
                </a:cubicBezTo>
                <a:cubicBezTo>
                  <a:pt x="4885" y="7611"/>
                  <a:pt x="4889" y="7621"/>
                  <a:pt x="4897" y="7624"/>
                </a:cubicBezTo>
                <a:cubicBezTo>
                  <a:pt x="4904" y="7629"/>
                  <a:pt x="4911" y="7621"/>
                  <a:pt x="4918" y="7614"/>
                </a:cubicBezTo>
                <a:cubicBezTo>
                  <a:pt x="4926" y="7608"/>
                  <a:pt x="4935" y="7598"/>
                  <a:pt x="4944" y="7595"/>
                </a:cubicBezTo>
                <a:cubicBezTo>
                  <a:pt x="4953" y="7590"/>
                  <a:pt x="4966" y="7595"/>
                  <a:pt x="4971" y="7608"/>
                </a:cubicBezTo>
                <a:cubicBezTo>
                  <a:pt x="4978" y="7621"/>
                  <a:pt x="4971" y="7642"/>
                  <a:pt x="4962" y="7642"/>
                </a:cubicBezTo>
                <a:cubicBezTo>
                  <a:pt x="4967" y="7649"/>
                  <a:pt x="4971" y="7655"/>
                  <a:pt x="4976" y="7664"/>
                </a:cubicBezTo>
                <a:cubicBezTo>
                  <a:pt x="4966" y="7664"/>
                  <a:pt x="4962" y="7678"/>
                  <a:pt x="4964" y="7693"/>
                </a:cubicBezTo>
                <a:cubicBezTo>
                  <a:pt x="4966" y="7706"/>
                  <a:pt x="4973" y="7714"/>
                  <a:pt x="4980" y="7724"/>
                </a:cubicBezTo>
                <a:cubicBezTo>
                  <a:pt x="4982" y="7727"/>
                  <a:pt x="4984" y="7727"/>
                  <a:pt x="4984" y="7727"/>
                </a:cubicBezTo>
                <a:cubicBezTo>
                  <a:pt x="4986" y="7727"/>
                  <a:pt x="4991" y="7727"/>
                  <a:pt x="4993" y="7724"/>
                </a:cubicBezTo>
                <a:cubicBezTo>
                  <a:pt x="5002" y="7717"/>
                  <a:pt x="5010" y="7711"/>
                  <a:pt x="5017" y="7701"/>
                </a:cubicBezTo>
                <a:cubicBezTo>
                  <a:pt x="5023" y="7690"/>
                  <a:pt x="5025" y="7669"/>
                  <a:pt x="5017" y="7658"/>
                </a:cubicBezTo>
                <a:cubicBezTo>
                  <a:pt x="5033" y="7663"/>
                  <a:pt x="5051" y="7651"/>
                  <a:pt x="5065" y="7635"/>
                </a:cubicBezTo>
                <a:cubicBezTo>
                  <a:pt x="5067" y="7632"/>
                  <a:pt x="5069" y="7629"/>
                  <a:pt x="5069" y="7624"/>
                </a:cubicBezTo>
                <a:cubicBezTo>
                  <a:pt x="5069" y="7618"/>
                  <a:pt x="5062" y="7615"/>
                  <a:pt x="5058" y="7611"/>
                </a:cubicBezTo>
                <a:cubicBezTo>
                  <a:pt x="5047" y="7598"/>
                  <a:pt x="5058" y="7573"/>
                  <a:pt x="5071" y="7564"/>
                </a:cubicBezTo>
                <a:cubicBezTo>
                  <a:pt x="5084" y="7552"/>
                  <a:pt x="5098" y="7546"/>
                  <a:pt x="5100" y="7526"/>
                </a:cubicBezTo>
                <a:cubicBezTo>
                  <a:pt x="5094" y="7508"/>
                  <a:pt x="5102" y="7484"/>
                  <a:pt x="5115" y="7480"/>
                </a:cubicBezTo>
                <a:cubicBezTo>
                  <a:pt x="5128" y="7477"/>
                  <a:pt x="5140" y="7498"/>
                  <a:pt x="5138" y="7518"/>
                </a:cubicBezTo>
                <a:cubicBezTo>
                  <a:pt x="5162" y="7529"/>
                  <a:pt x="5182" y="7567"/>
                  <a:pt x="5182" y="7605"/>
                </a:cubicBezTo>
                <a:cubicBezTo>
                  <a:pt x="5193" y="7605"/>
                  <a:pt x="5207" y="7604"/>
                  <a:pt x="5217" y="7608"/>
                </a:cubicBezTo>
                <a:cubicBezTo>
                  <a:pt x="5217" y="7624"/>
                  <a:pt x="5226" y="7639"/>
                  <a:pt x="5237" y="7642"/>
                </a:cubicBezTo>
                <a:cubicBezTo>
                  <a:pt x="5248" y="7646"/>
                  <a:pt x="5260" y="7639"/>
                  <a:pt x="5266" y="7624"/>
                </a:cubicBezTo>
                <a:cubicBezTo>
                  <a:pt x="5269" y="7618"/>
                  <a:pt x="5271" y="7611"/>
                  <a:pt x="5276" y="7605"/>
                </a:cubicBezTo>
                <a:cubicBezTo>
                  <a:pt x="5282" y="7595"/>
                  <a:pt x="5290" y="7590"/>
                  <a:pt x="5299" y="7587"/>
                </a:cubicBezTo>
                <a:cubicBezTo>
                  <a:pt x="5308" y="7583"/>
                  <a:pt x="5318" y="7573"/>
                  <a:pt x="5315" y="7560"/>
                </a:cubicBezTo>
                <a:cubicBezTo>
                  <a:pt x="5308" y="7555"/>
                  <a:pt x="5302" y="7556"/>
                  <a:pt x="5295" y="7553"/>
                </a:cubicBezTo>
                <a:cubicBezTo>
                  <a:pt x="5297" y="7527"/>
                  <a:pt x="5282" y="7495"/>
                  <a:pt x="5264" y="7495"/>
                </a:cubicBezTo>
                <a:cubicBezTo>
                  <a:pt x="5253" y="7495"/>
                  <a:pt x="5242" y="7502"/>
                  <a:pt x="5233" y="7492"/>
                </a:cubicBezTo>
                <a:cubicBezTo>
                  <a:pt x="5225" y="7481"/>
                  <a:pt x="5226" y="7459"/>
                  <a:pt x="5229" y="7446"/>
                </a:cubicBezTo>
                <a:cubicBezTo>
                  <a:pt x="5231" y="7432"/>
                  <a:pt x="5229" y="7408"/>
                  <a:pt x="5219" y="7402"/>
                </a:cubicBezTo>
                <a:cubicBezTo>
                  <a:pt x="5217" y="7398"/>
                  <a:pt x="5213" y="7399"/>
                  <a:pt x="5211" y="7399"/>
                </a:cubicBezTo>
                <a:cubicBezTo>
                  <a:pt x="5199" y="7392"/>
                  <a:pt x="5195" y="7371"/>
                  <a:pt x="5193" y="7355"/>
                </a:cubicBezTo>
                <a:cubicBezTo>
                  <a:pt x="5180" y="7340"/>
                  <a:pt x="5164" y="7340"/>
                  <a:pt x="5148" y="7351"/>
                </a:cubicBezTo>
                <a:cubicBezTo>
                  <a:pt x="5142" y="7330"/>
                  <a:pt x="5130" y="7309"/>
                  <a:pt x="5120" y="7299"/>
                </a:cubicBezTo>
                <a:cubicBezTo>
                  <a:pt x="5115" y="7296"/>
                  <a:pt x="5113" y="7293"/>
                  <a:pt x="5111" y="7286"/>
                </a:cubicBezTo>
                <a:cubicBezTo>
                  <a:pt x="5108" y="7280"/>
                  <a:pt x="5108" y="7271"/>
                  <a:pt x="5108" y="7261"/>
                </a:cubicBezTo>
                <a:cubicBezTo>
                  <a:pt x="5106" y="7245"/>
                  <a:pt x="5100" y="7228"/>
                  <a:pt x="5089" y="7221"/>
                </a:cubicBezTo>
                <a:cubicBezTo>
                  <a:pt x="5078" y="7228"/>
                  <a:pt x="5065" y="7224"/>
                  <a:pt x="5055" y="7211"/>
                </a:cubicBezTo>
                <a:cubicBezTo>
                  <a:pt x="5047" y="7196"/>
                  <a:pt x="5044" y="7177"/>
                  <a:pt x="5049" y="7159"/>
                </a:cubicBezTo>
                <a:cubicBezTo>
                  <a:pt x="5029" y="7149"/>
                  <a:pt x="5031" y="7104"/>
                  <a:pt x="5013" y="7093"/>
                </a:cubicBezTo>
                <a:close/>
                <a:moveTo>
                  <a:pt x="5448" y="7578"/>
                </a:moveTo>
                <a:cubicBezTo>
                  <a:pt x="5444" y="7578"/>
                  <a:pt x="5441" y="7578"/>
                  <a:pt x="5437" y="7581"/>
                </a:cubicBezTo>
                <a:cubicBezTo>
                  <a:pt x="5427" y="7588"/>
                  <a:pt x="5423" y="7603"/>
                  <a:pt x="5412" y="7603"/>
                </a:cubicBezTo>
                <a:cubicBezTo>
                  <a:pt x="5414" y="7619"/>
                  <a:pt x="5419" y="7637"/>
                  <a:pt x="5421" y="7653"/>
                </a:cubicBezTo>
                <a:cubicBezTo>
                  <a:pt x="5421" y="7657"/>
                  <a:pt x="5423" y="7665"/>
                  <a:pt x="5423" y="7668"/>
                </a:cubicBezTo>
                <a:cubicBezTo>
                  <a:pt x="5423" y="7671"/>
                  <a:pt x="5431" y="7675"/>
                  <a:pt x="5433" y="7672"/>
                </a:cubicBezTo>
                <a:cubicBezTo>
                  <a:pt x="5431" y="7682"/>
                  <a:pt x="5433" y="7696"/>
                  <a:pt x="5439" y="7703"/>
                </a:cubicBezTo>
                <a:cubicBezTo>
                  <a:pt x="5446" y="7709"/>
                  <a:pt x="5453" y="7713"/>
                  <a:pt x="5462" y="7713"/>
                </a:cubicBezTo>
                <a:cubicBezTo>
                  <a:pt x="5464" y="7713"/>
                  <a:pt x="5465" y="7713"/>
                  <a:pt x="5467" y="7713"/>
                </a:cubicBezTo>
                <a:cubicBezTo>
                  <a:pt x="5469" y="7713"/>
                  <a:pt x="5469" y="7710"/>
                  <a:pt x="5471" y="7707"/>
                </a:cubicBezTo>
                <a:cubicBezTo>
                  <a:pt x="5476" y="7697"/>
                  <a:pt x="5481" y="7685"/>
                  <a:pt x="5479" y="7672"/>
                </a:cubicBezTo>
                <a:cubicBezTo>
                  <a:pt x="5476" y="7657"/>
                  <a:pt x="5469" y="7650"/>
                  <a:pt x="5464" y="7641"/>
                </a:cubicBezTo>
                <a:cubicBezTo>
                  <a:pt x="5460" y="7627"/>
                  <a:pt x="5462" y="7613"/>
                  <a:pt x="5467" y="7603"/>
                </a:cubicBezTo>
                <a:cubicBezTo>
                  <a:pt x="5471" y="7596"/>
                  <a:pt x="5478" y="7588"/>
                  <a:pt x="5476" y="7578"/>
                </a:cubicBezTo>
                <a:cubicBezTo>
                  <a:pt x="5466" y="7578"/>
                  <a:pt x="5458" y="7578"/>
                  <a:pt x="5448" y="7578"/>
                </a:cubicBezTo>
                <a:close/>
                <a:moveTo>
                  <a:pt x="5201" y="7720"/>
                </a:moveTo>
                <a:cubicBezTo>
                  <a:pt x="5197" y="7720"/>
                  <a:pt x="5193" y="7721"/>
                  <a:pt x="5190" y="7724"/>
                </a:cubicBezTo>
                <a:cubicBezTo>
                  <a:pt x="5182" y="7727"/>
                  <a:pt x="5172" y="7735"/>
                  <a:pt x="5164" y="7739"/>
                </a:cubicBezTo>
                <a:cubicBezTo>
                  <a:pt x="5135" y="7762"/>
                  <a:pt x="5107" y="7707"/>
                  <a:pt x="5090" y="7783"/>
                </a:cubicBezTo>
                <a:cubicBezTo>
                  <a:pt x="5090" y="7786"/>
                  <a:pt x="5087" y="7789"/>
                  <a:pt x="5084" y="7789"/>
                </a:cubicBezTo>
                <a:cubicBezTo>
                  <a:pt x="5082" y="7789"/>
                  <a:pt x="5082" y="7789"/>
                  <a:pt x="5080" y="7789"/>
                </a:cubicBezTo>
                <a:cubicBezTo>
                  <a:pt x="5072" y="7789"/>
                  <a:pt x="5067" y="7804"/>
                  <a:pt x="5062" y="7814"/>
                </a:cubicBezTo>
                <a:cubicBezTo>
                  <a:pt x="5060" y="7820"/>
                  <a:pt x="5058" y="7827"/>
                  <a:pt x="5060" y="7838"/>
                </a:cubicBezTo>
                <a:cubicBezTo>
                  <a:pt x="5060" y="7845"/>
                  <a:pt x="5062" y="7847"/>
                  <a:pt x="5065" y="7855"/>
                </a:cubicBezTo>
                <a:cubicBezTo>
                  <a:pt x="5070" y="7866"/>
                  <a:pt x="5073" y="7885"/>
                  <a:pt x="5082" y="7895"/>
                </a:cubicBezTo>
                <a:cubicBezTo>
                  <a:pt x="5096" y="7913"/>
                  <a:pt x="5121" y="7914"/>
                  <a:pt x="5130" y="7893"/>
                </a:cubicBezTo>
                <a:cubicBezTo>
                  <a:pt x="5137" y="7879"/>
                  <a:pt x="5139" y="7854"/>
                  <a:pt x="5150" y="7848"/>
                </a:cubicBezTo>
                <a:cubicBezTo>
                  <a:pt x="5152" y="7848"/>
                  <a:pt x="5157" y="7848"/>
                  <a:pt x="5159" y="7848"/>
                </a:cubicBezTo>
                <a:cubicBezTo>
                  <a:pt x="5170" y="7848"/>
                  <a:pt x="5177" y="7835"/>
                  <a:pt x="5186" y="7820"/>
                </a:cubicBezTo>
                <a:cubicBezTo>
                  <a:pt x="5195" y="7807"/>
                  <a:pt x="5201" y="7789"/>
                  <a:pt x="5211" y="7776"/>
                </a:cubicBezTo>
                <a:cubicBezTo>
                  <a:pt x="5213" y="7773"/>
                  <a:pt x="5215" y="7766"/>
                  <a:pt x="5213" y="7762"/>
                </a:cubicBezTo>
                <a:cubicBezTo>
                  <a:pt x="5211" y="7766"/>
                  <a:pt x="5207" y="7761"/>
                  <a:pt x="5207" y="7758"/>
                </a:cubicBezTo>
                <a:cubicBezTo>
                  <a:pt x="5207" y="7755"/>
                  <a:pt x="5207" y="7748"/>
                  <a:pt x="5209" y="7745"/>
                </a:cubicBezTo>
                <a:cubicBezTo>
                  <a:pt x="5211" y="7742"/>
                  <a:pt x="5213" y="7738"/>
                  <a:pt x="5211" y="7731"/>
                </a:cubicBezTo>
                <a:cubicBezTo>
                  <a:pt x="5211" y="7723"/>
                  <a:pt x="5206" y="7720"/>
                  <a:pt x="5201" y="7720"/>
                </a:cubicBezTo>
                <a:close/>
                <a:moveTo>
                  <a:pt x="9729" y="7815"/>
                </a:moveTo>
                <a:cubicBezTo>
                  <a:pt x="9725" y="7818"/>
                  <a:pt x="9727" y="7830"/>
                  <a:pt x="9725" y="7839"/>
                </a:cubicBezTo>
                <a:cubicBezTo>
                  <a:pt x="9720" y="7862"/>
                  <a:pt x="9695" y="7873"/>
                  <a:pt x="9688" y="7895"/>
                </a:cubicBezTo>
                <a:cubicBezTo>
                  <a:pt x="9668" y="7950"/>
                  <a:pt x="9723" y="7924"/>
                  <a:pt x="9723" y="7930"/>
                </a:cubicBezTo>
                <a:cubicBezTo>
                  <a:pt x="9723" y="7941"/>
                  <a:pt x="9723" y="7951"/>
                  <a:pt x="9723" y="7960"/>
                </a:cubicBezTo>
                <a:cubicBezTo>
                  <a:pt x="9729" y="7964"/>
                  <a:pt x="9735" y="7961"/>
                  <a:pt x="9742" y="7958"/>
                </a:cubicBezTo>
                <a:cubicBezTo>
                  <a:pt x="9740" y="7954"/>
                  <a:pt x="9738" y="7944"/>
                  <a:pt x="9742" y="7941"/>
                </a:cubicBezTo>
                <a:cubicBezTo>
                  <a:pt x="9747" y="7938"/>
                  <a:pt x="9750" y="7934"/>
                  <a:pt x="9753" y="7937"/>
                </a:cubicBezTo>
                <a:cubicBezTo>
                  <a:pt x="9755" y="7941"/>
                  <a:pt x="9757" y="7944"/>
                  <a:pt x="9760" y="7947"/>
                </a:cubicBezTo>
                <a:cubicBezTo>
                  <a:pt x="9762" y="7951"/>
                  <a:pt x="9766" y="7947"/>
                  <a:pt x="9768" y="7944"/>
                </a:cubicBezTo>
                <a:cubicBezTo>
                  <a:pt x="9770" y="7941"/>
                  <a:pt x="9770" y="7935"/>
                  <a:pt x="9770" y="7926"/>
                </a:cubicBezTo>
                <a:cubicBezTo>
                  <a:pt x="9770" y="7923"/>
                  <a:pt x="9770" y="7920"/>
                  <a:pt x="9770" y="7920"/>
                </a:cubicBezTo>
                <a:cubicBezTo>
                  <a:pt x="9770" y="7917"/>
                  <a:pt x="9768" y="7916"/>
                  <a:pt x="9766" y="7916"/>
                </a:cubicBezTo>
                <a:cubicBezTo>
                  <a:pt x="9762" y="7910"/>
                  <a:pt x="9766" y="7899"/>
                  <a:pt x="9770" y="7893"/>
                </a:cubicBezTo>
                <a:cubicBezTo>
                  <a:pt x="9775" y="7884"/>
                  <a:pt x="9778" y="7873"/>
                  <a:pt x="9772" y="7870"/>
                </a:cubicBezTo>
                <a:cubicBezTo>
                  <a:pt x="9770" y="7870"/>
                  <a:pt x="9770" y="7870"/>
                  <a:pt x="9768" y="7867"/>
                </a:cubicBezTo>
                <a:cubicBezTo>
                  <a:pt x="9764" y="7862"/>
                  <a:pt x="9762" y="7852"/>
                  <a:pt x="9760" y="7846"/>
                </a:cubicBezTo>
                <a:cubicBezTo>
                  <a:pt x="9755" y="7833"/>
                  <a:pt x="9747" y="7818"/>
                  <a:pt x="9735" y="7815"/>
                </a:cubicBezTo>
                <a:cubicBezTo>
                  <a:pt x="9733" y="7815"/>
                  <a:pt x="9731" y="7815"/>
                  <a:pt x="9729" y="7815"/>
                </a:cubicBezTo>
                <a:close/>
                <a:moveTo>
                  <a:pt x="5324" y="7838"/>
                </a:moveTo>
                <a:cubicBezTo>
                  <a:pt x="5319" y="7838"/>
                  <a:pt x="5315" y="7841"/>
                  <a:pt x="5310" y="7847"/>
                </a:cubicBezTo>
                <a:cubicBezTo>
                  <a:pt x="5295" y="7863"/>
                  <a:pt x="5304" y="7912"/>
                  <a:pt x="5304" y="7936"/>
                </a:cubicBezTo>
                <a:cubicBezTo>
                  <a:pt x="5308" y="7928"/>
                  <a:pt x="5314" y="7931"/>
                  <a:pt x="5317" y="7939"/>
                </a:cubicBezTo>
                <a:cubicBezTo>
                  <a:pt x="5319" y="7946"/>
                  <a:pt x="5320" y="7952"/>
                  <a:pt x="5320" y="7962"/>
                </a:cubicBezTo>
                <a:cubicBezTo>
                  <a:pt x="5320" y="7970"/>
                  <a:pt x="5317" y="7977"/>
                  <a:pt x="5314" y="7983"/>
                </a:cubicBezTo>
                <a:cubicBezTo>
                  <a:pt x="5312" y="7990"/>
                  <a:pt x="5308" y="7997"/>
                  <a:pt x="5310" y="8003"/>
                </a:cubicBezTo>
                <a:cubicBezTo>
                  <a:pt x="5312" y="8008"/>
                  <a:pt x="5314" y="8011"/>
                  <a:pt x="5317" y="8014"/>
                </a:cubicBezTo>
                <a:cubicBezTo>
                  <a:pt x="5321" y="8018"/>
                  <a:pt x="5324" y="8021"/>
                  <a:pt x="5328" y="8021"/>
                </a:cubicBezTo>
                <a:cubicBezTo>
                  <a:pt x="5334" y="8021"/>
                  <a:pt x="5342" y="8018"/>
                  <a:pt x="5344" y="8008"/>
                </a:cubicBezTo>
                <a:cubicBezTo>
                  <a:pt x="5348" y="8000"/>
                  <a:pt x="5350" y="7990"/>
                  <a:pt x="5352" y="7980"/>
                </a:cubicBezTo>
                <a:cubicBezTo>
                  <a:pt x="5355" y="7974"/>
                  <a:pt x="5354" y="7966"/>
                  <a:pt x="5357" y="7959"/>
                </a:cubicBezTo>
                <a:cubicBezTo>
                  <a:pt x="5354" y="7959"/>
                  <a:pt x="5350" y="7959"/>
                  <a:pt x="5348" y="7956"/>
                </a:cubicBezTo>
                <a:cubicBezTo>
                  <a:pt x="5352" y="7943"/>
                  <a:pt x="5359" y="7928"/>
                  <a:pt x="5370" y="7922"/>
                </a:cubicBezTo>
                <a:cubicBezTo>
                  <a:pt x="5375" y="7919"/>
                  <a:pt x="5379" y="7915"/>
                  <a:pt x="5381" y="7912"/>
                </a:cubicBezTo>
                <a:cubicBezTo>
                  <a:pt x="5383" y="7905"/>
                  <a:pt x="5381" y="7897"/>
                  <a:pt x="5379" y="7891"/>
                </a:cubicBezTo>
                <a:cubicBezTo>
                  <a:pt x="5377" y="7884"/>
                  <a:pt x="5372" y="7880"/>
                  <a:pt x="5368" y="7877"/>
                </a:cubicBezTo>
                <a:cubicBezTo>
                  <a:pt x="5356" y="7863"/>
                  <a:pt x="5340" y="7840"/>
                  <a:pt x="5324" y="7838"/>
                </a:cubicBezTo>
                <a:close/>
                <a:moveTo>
                  <a:pt x="6200" y="7928"/>
                </a:moveTo>
                <a:cubicBezTo>
                  <a:pt x="6190" y="7943"/>
                  <a:pt x="6192" y="7977"/>
                  <a:pt x="6195" y="7990"/>
                </a:cubicBezTo>
                <a:cubicBezTo>
                  <a:pt x="6197" y="8006"/>
                  <a:pt x="6203" y="8021"/>
                  <a:pt x="6211" y="8035"/>
                </a:cubicBezTo>
                <a:cubicBezTo>
                  <a:pt x="6216" y="8042"/>
                  <a:pt x="6223" y="8050"/>
                  <a:pt x="6227" y="8046"/>
                </a:cubicBezTo>
                <a:cubicBezTo>
                  <a:pt x="6234" y="8043"/>
                  <a:pt x="6236" y="8029"/>
                  <a:pt x="6236" y="8016"/>
                </a:cubicBezTo>
                <a:cubicBezTo>
                  <a:pt x="6236" y="8010"/>
                  <a:pt x="6236" y="8005"/>
                  <a:pt x="6231" y="8002"/>
                </a:cubicBezTo>
                <a:cubicBezTo>
                  <a:pt x="6229" y="7998"/>
                  <a:pt x="6227" y="7998"/>
                  <a:pt x="6225" y="7995"/>
                </a:cubicBezTo>
                <a:cubicBezTo>
                  <a:pt x="6217" y="7989"/>
                  <a:pt x="6220" y="7976"/>
                  <a:pt x="6223" y="7965"/>
                </a:cubicBezTo>
                <a:cubicBezTo>
                  <a:pt x="6225" y="7955"/>
                  <a:pt x="6229" y="7946"/>
                  <a:pt x="6231" y="7935"/>
                </a:cubicBezTo>
                <a:cubicBezTo>
                  <a:pt x="6231" y="7928"/>
                  <a:pt x="6204" y="7922"/>
                  <a:pt x="6200" y="7928"/>
                </a:cubicBezTo>
                <a:close/>
                <a:moveTo>
                  <a:pt x="10106" y="8125"/>
                </a:moveTo>
                <a:cubicBezTo>
                  <a:pt x="10080" y="8115"/>
                  <a:pt x="10081" y="8147"/>
                  <a:pt x="10071" y="8166"/>
                </a:cubicBezTo>
                <a:cubicBezTo>
                  <a:pt x="10065" y="8179"/>
                  <a:pt x="10041" y="8204"/>
                  <a:pt x="10053" y="8225"/>
                </a:cubicBezTo>
                <a:cubicBezTo>
                  <a:pt x="10051" y="8222"/>
                  <a:pt x="10047" y="8229"/>
                  <a:pt x="10049" y="8235"/>
                </a:cubicBezTo>
                <a:cubicBezTo>
                  <a:pt x="10051" y="8242"/>
                  <a:pt x="10053" y="8245"/>
                  <a:pt x="10053" y="8248"/>
                </a:cubicBezTo>
                <a:cubicBezTo>
                  <a:pt x="10053" y="8259"/>
                  <a:pt x="10047" y="8264"/>
                  <a:pt x="10047" y="8275"/>
                </a:cubicBezTo>
                <a:cubicBezTo>
                  <a:pt x="10047" y="8285"/>
                  <a:pt x="10051" y="8293"/>
                  <a:pt x="10059" y="8296"/>
                </a:cubicBezTo>
                <a:cubicBezTo>
                  <a:pt x="10063" y="8300"/>
                  <a:pt x="10069" y="8304"/>
                  <a:pt x="10073" y="8310"/>
                </a:cubicBezTo>
                <a:cubicBezTo>
                  <a:pt x="10078" y="8325"/>
                  <a:pt x="10073" y="8341"/>
                  <a:pt x="10078" y="8351"/>
                </a:cubicBezTo>
                <a:cubicBezTo>
                  <a:pt x="10085" y="8334"/>
                  <a:pt x="10087" y="8313"/>
                  <a:pt x="10082" y="8296"/>
                </a:cubicBezTo>
                <a:cubicBezTo>
                  <a:pt x="10082" y="8293"/>
                  <a:pt x="10080" y="8287"/>
                  <a:pt x="10082" y="8282"/>
                </a:cubicBezTo>
                <a:cubicBezTo>
                  <a:pt x="10085" y="8279"/>
                  <a:pt x="10087" y="8276"/>
                  <a:pt x="10091" y="8273"/>
                </a:cubicBezTo>
                <a:cubicBezTo>
                  <a:pt x="10102" y="8260"/>
                  <a:pt x="10091" y="8225"/>
                  <a:pt x="10102" y="8214"/>
                </a:cubicBezTo>
                <a:cubicBezTo>
                  <a:pt x="10093" y="8201"/>
                  <a:pt x="10093" y="8173"/>
                  <a:pt x="10105" y="8163"/>
                </a:cubicBezTo>
                <a:cubicBezTo>
                  <a:pt x="10109" y="8159"/>
                  <a:pt x="10113" y="8157"/>
                  <a:pt x="10115" y="8154"/>
                </a:cubicBezTo>
                <a:cubicBezTo>
                  <a:pt x="10119" y="8142"/>
                  <a:pt x="10113" y="8128"/>
                  <a:pt x="10106" y="8125"/>
                </a:cubicBezTo>
                <a:close/>
                <a:moveTo>
                  <a:pt x="6015" y="8187"/>
                </a:moveTo>
                <a:cubicBezTo>
                  <a:pt x="6008" y="8204"/>
                  <a:pt x="6004" y="8228"/>
                  <a:pt x="6006" y="8250"/>
                </a:cubicBezTo>
                <a:cubicBezTo>
                  <a:pt x="6006" y="8253"/>
                  <a:pt x="6006" y="8256"/>
                  <a:pt x="6008" y="8256"/>
                </a:cubicBezTo>
                <a:cubicBezTo>
                  <a:pt x="6012" y="8259"/>
                  <a:pt x="6017" y="8257"/>
                  <a:pt x="6022" y="8260"/>
                </a:cubicBezTo>
                <a:cubicBezTo>
                  <a:pt x="6025" y="8263"/>
                  <a:pt x="6027" y="8266"/>
                  <a:pt x="6029" y="8273"/>
                </a:cubicBezTo>
                <a:cubicBezTo>
                  <a:pt x="6033" y="8284"/>
                  <a:pt x="6045" y="8287"/>
                  <a:pt x="6052" y="8280"/>
                </a:cubicBezTo>
                <a:cubicBezTo>
                  <a:pt x="6058" y="8272"/>
                  <a:pt x="6061" y="8257"/>
                  <a:pt x="6056" y="8245"/>
                </a:cubicBezTo>
                <a:cubicBezTo>
                  <a:pt x="6056" y="8242"/>
                  <a:pt x="6054" y="8242"/>
                  <a:pt x="6054" y="8239"/>
                </a:cubicBezTo>
                <a:cubicBezTo>
                  <a:pt x="6054" y="8232"/>
                  <a:pt x="6056" y="8226"/>
                  <a:pt x="6061" y="8222"/>
                </a:cubicBezTo>
                <a:cubicBezTo>
                  <a:pt x="6065" y="8219"/>
                  <a:pt x="6068" y="8207"/>
                  <a:pt x="6063" y="8204"/>
                </a:cubicBezTo>
                <a:cubicBezTo>
                  <a:pt x="6052" y="8194"/>
                  <a:pt x="6037" y="8191"/>
                  <a:pt x="6027" y="8191"/>
                </a:cubicBezTo>
                <a:cubicBezTo>
                  <a:pt x="6022" y="8191"/>
                  <a:pt x="6017" y="8194"/>
                  <a:pt x="6017" y="8200"/>
                </a:cubicBezTo>
                <a:lnTo>
                  <a:pt x="6015" y="8187"/>
                </a:lnTo>
                <a:close/>
                <a:moveTo>
                  <a:pt x="5327" y="8289"/>
                </a:moveTo>
                <a:cubicBezTo>
                  <a:pt x="5321" y="8284"/>
                  <a:pt x="5311" y="8287"/>
                  <a:pt x="5303" y="8301"/>
                </a:cubicBezTo>
                <a:cubicBezTo>
                  <a:pt x="5287" y="8329"/>
                  <a:pt x="5279" y="8366"/>
                  <a:pt x="5271" y="8390"/>
                </a:cubicBezTo>
                <a:cubicBezTo>
                  <a:pt x="5268" y="8393"/>
                  <a:pt x="5267" y="8400"/>
                  <a:pt x="5267" y="8403"/>
                </a:cubicBezTo>
                <a:cubicBezTo>
                  <a:pt x="5267" y="8406"/>
                  <a:pt x="5271" y="8409"/>
                  <a:pt x="5271" y="8416"/>
                </a:cubicBezTo>
                <a:cubicBezTo>
                  <a:pt x="5273" y="8424"/>
                  <a:pt x="5271" y="8433"/>
                  <a:pt x="5271" y="8443"/>
                </a:cubicBezTo>
                <a:cubicBezTo>
                  <a:pt x="5271" y="8453"/>
                  <a:pt x="5277" y="8464"/>
                  <a:pt x="5281" y="8458"/>
                </a:cubicBezTo>
                <a:cubicBezTo>
                  <a:pt x="5281" y="8464"/>
                  <a:pt x="5279" y="8470"/>
                  <a:pt x="5281" y="8477"/>
                </a:cubicBezTo>
                <a:cubicBezTo>
                  <a:pt x="5283" y="8483"/>
                  <a:pt x="5287" y="8487"/>
                  <a:pt x="5292" y="8483"/>
                </a:cubicBezTo>
                <a:cubicBezTo>
                  <a:pt x="5295" y="8483"/>
                  <a:pt x="5295" y="8480"/>
                  <a:pt x="5297" y="8477"/>
                </a:cubicBezTo>
                <a:cubicBezTo>
                  <a:pt x="5303" y="8464"/>
                  <a:pt x="5307" y="8450"/>
                  <a:pt x="5310" y="8437"/>
                </a:cubicBezTo>
                <a:cubicBezTo>
                  <a:pt x="5310" y="8433"/>
                  <a:pt x="5312" y="8431"/>
                  <a:pt x="5310" y="8427"/>
                </a:cubicBezTo>
                <a:cubicBezTo>
                  <a:pt x="5310" y="8424"/>
                  <a:pt x="5307" y="8424"/>
                  <a:pt x="5307" y="8419"/>
                </a:cubicBezTo>
                <a:cubicBezTo>
                  <a:pt x="5303" y="8413"/>
                  <a:pt x="5303" y="8403"/>
                  <a:pt x="5305" y="8394"/>
                </a:cubicBezTo>
                <a:cubicBezTo>
                  <a:pt x="5307" y="8382"/>
                  <a:pt x="5312" y="8375"/>
                  <a:pt x="5314" y="8369"/>
                </a:cubicBezTo>
                <a:cubicBezTo>
                  <a:pt x="5321" y="8356"/>
                  <a:pt x="5325" y="8341"/>
                  <a:pt x="5329" y="8325"/>
                </a:cubicBezTo>
                <a:cubicBezTo>
                  <a:pt x="5335" y="8306"/>
                  <a:pt x="5333" y="8294"/>
                  <a:pt x="5327" y="8289"/>
                </a:cubicBezTo>
                <a:close/>
                <a:moveTo>
                  <a:pt x="9990" y="8452"/>
                </a:moveTo>
                <a:cubicBezTo>
                  <a:pt x="9981" y="8446"/>
                  <a:pt x="9972" y="8457"/>
                  <a:pt x="9968" y="8467"/>
                </a:cubicBezTo>
                <a:cubicBezTo>
                  <a:pt x="9961" y="8477"/>
                  <a:pt x="9956" y="8490"/>
                  <a:pt x="9948" y="8490"/>
                </a:cubicBezTo>
                <a:cubicBezTo>
                  <a:pt x="9940" y="8511"/>
                  <a:pt x="9940" y="8538"/>
                  <a:pt x="9948" y="8558"/>
                </a:cubicBezTo>
                <a:cubicBezTo>
                  <a:pt x="9950" y="8562"/>
                  <a:pt x="9950" y="8566"/>
                  <a:pt x="9950" y="8569"/>
                </a:cubicBezTo>
                <a:cubicBezTo>
                  <a:pt x="9950" y="8579"/>
                  <a:pt x="9943" y="8583"/>
                  <a:pt x="9938" y="8580"/>
                </a:cubicBezTo>
                <a:lnTo>
                  <a:pt x="9925" y="8569"/>
                </a:lnTo>
                <a:cubicBezTo>
                  <a:pt x="9918" y="8566"/>
                  <a:pt x="9910" y="8569"/>
                  <a:pt x="9903" y="8569"/>
                </a:cubicBezTo>
                <a:cubicBezTo>
                  <a:pt x="9896" y="8569"/>
                  <a:pt x="9887" y="8566"/>
                  <a:pt x="9885" y="8555"/>
                </a:cubicBezTo>
                <a:cubicBezTo>
                  <a:pt x="9881" y="8563"/>
                  <a:pt x="9877" y="8566"/>
                  <a:pt x="9872" y="8569"/>
                </a:cubicBezTo>
                <a:cubicBezTo>
                  <a:pt x="9867" y="8573"/>
                  <a:pt x="9861" y="8570"/>
                  <a:pt x="9859" y="8563"/>
                </a:cubicBezTo>
                <a:cubicBezTo>
                  <a:pt x="9856" y="8570"/>
                  <a:pt x="9849" y="8572"/>
                  <a:pt x="9842" y="8572"/>
                </a:cubicBezTo>
                <a:cubicBezTo>
                  <a:pt x="9836" y="8572"/>
                  <a:pt x="9829" y="8569"/>
                  <a:pt x="9825" y="8576"/>
                </a:cubicBezTo>
                <a:cubicBezTo>
                  <a:pt x="9820" y="8582"/>
                  <a:pt x="9819" y="8589"/>
                  <a:pt x="9819" y="8597"/>
                </a:cubicBezTo>
                <a:lnTo>
                  <a:pt x="9812" y="8647"/>
                </a:lnTo>
                <a:cubicBezTo>
                  <a:pt x="9810" y="8668"/>
                  <a:pt x="9808" y="8691"/>
                  <a:pt x="9808" y="8712"/>
                </a:cubicBezTo>
                <a:cubicBezTo>
                  <a:pt x="9808" y="8719"/>
                  <a:pt x="9810" y="8728"/>
                  <a:pt x="9808" y="8740"/>
                </a:cubicBezTo>
                <a:cubicBezTo>
                  <a:pt x="9805" y="8753"/>
                  <a:pt x="9798" y="8767"/>
                  <a:pt x="9789" y="8775"/>
                </a:cubicBezTo>
                <a:cubicBezTo>
                  <a:pt x="9785" y="8757"/>
                  <a:pt x="9774" y="8744"/>
                  <a:pt x="9763" y="8744"/>
                </a:cubicBezTo>
                <a:cubicBezTo>
                  <a:pt x="9765" y="8729"/>
                  <a:pt x="9762" y="8713"/>
                  <a:pt x="9756" y="8703"/>
                </a:cubicBezTo>
                <a:cubicBezTo>
                  <a:pt x="9753" y="8698"/>
                  <a:pt x="9751" y="8692"/>
                  <a:pt x="9751" y="8689"/>
                </a:cubicBezTo>
                <a:cubicBezTo>
                  <a:pt x="9751" y="8685"/>
                  <a:pt x="9754" y="8684"/>
                  <a:pt x="9754" y="8681"/>
                </a:cubicBezTo>
                <a:cubicBezTo>
                  <a:pt x="9763" y="8660"/>
                  <a:pt x="9763" y="8629"/>
                  <a:pt x="9754" y="8610"/>
                </a:cubicBezTo>
                <a:cubicBezTo>
                  <a:pt x="9752" y="8629"/>
                  <a:pt x="9745" y="8647"/>
                  <a:pt x="9736" y="8660"/>
                </a:cubicBezTo>
                <a:cubicBezTo>
                  <a:pt x="9732" y="8672"/>
                  <a:pt x="9727" y="8679"/>
                  <a:pt x="9725" y="8689"/>
                </a:cubicBezTo>
                <a:cubicBezTo>
                  <a:pt x="9725" y="8698"/>
                  <a:pt x="9727" y="8710"/>
                  <a:pt x="9723" y="8716"/>
                </a:cubicBezTo>
                <a:cubicBezTo>
                  <a:pt x="9721" y="8719"/>
                  <a:pt x="9716" y="8719"/>
                  <a:pt x="9713" y="8722"/>
                </a:cubicBezTo>
                <a:cubicBezTo>
                  <a:pt x="9711" y="8726"/>
                  <a:pt x="9709" y="8729"/>
                  <a:pt x="9709" y="8733"/>
                </a:cubicBezTo>
                <a:cubicBezTo>
                  <a:pt x="9705" y="8750"/>
                  <a:pt x="9703" y="8771"/>
                  <a:pt x="9698" y="8787"/>
                </a:cubicBezTo>
                <a:cubicBezTo>
                  <a:pt x="9694" y="8804"/>
                  <a:pt x="9691" y="8831"/>
                  <a:pt x="9703" y="8838"/>
                </a:cubicBezTo>
                <a:cubicBezTo>
                  <a:pt x="9707" y="8831"/>
                  <a:pt x="9709" y="8818"/>
                  <a:pt x="9709" y="8809"/>
                </a:cubicBezTo>
                <a:cubicBezTo>
                  <a:pt x="9711" y="8797"/>
                  <a:pt x="9711" y="8784"/>
                  <a:pt x="9717" y="8777"/>
                </a:cubicBezTo>
                <a:cubicBezTo>
                  <a:pt x="9721" y="8766"/>
                  <a:pt x="9729" y="8763"/>
                  <a:pt x="9733" y="8775"/>
                </a:cubicBezTo>
                <a:cubicBezTo>
                  <a:pt x="9733" y="8781"/>
                  <a:pt x="9734" y="8784"/>
                  <a:pt x="9736" y="8787"/>
                </a:cubicBezTo>
                <a:cubicBezTo>
                  <a:pt x="9738" y="8794"/>
                  <a:pt x="9743" y="8797"/>
                  <a:pt x="9745" y="8800"/>
                </a:cubicBezTo>
                <a:cubicBezTo>
                  <a:pt x="9760" y="8821"/>
                  <a:pt x="9758" y="8863"/>
                  <a:pt x="9774" y="8877"/>
                </a:cubicBezTo>
                <a:cubicBezTo>
                  <a:pt x="9763" y="8890"/>
                  <a:pt x="9765" y="8924"/>
                  <a:pt x="9751" y="8937"/>
                </a:cubicBezTo>
                <a:cubicBezTo>
                  <a:pt x="9749" y="8940"/>
                  <a:pt x="9747" y="8941"/>
                  <a:pt x="9745" y="8944"/>
                </a:cubicBezTo>
                <a:cubicBezTo>
                  <a:pt x="9741" y="8952"/>
                  <a:pt x="9743" y="8959"/>
                  <a:pt x="9745" y="8965"/>
                </a:cubicBezTo>
                <a:cubicBezTo>
                  <a:pt x="9747" y="8972"/>
                  <a:pt x="9752" y="8975"/>
                  <a:pt x="9756" y="8978"/>
                </a:cubicBezTo>
                <a:cubicBezTo>
                  <a:pt x="9752" y="8989"/>
                  <a:pt x="9750" y="9006"/>
                  <a:pt x="9758" y="9017"/>
                </a:cubicBezTo>
                <a:cubicBezTo>
                  <a:pt x="9762" y="9024"/>
                  <a:pt x="9768" y="9026"/>
                  <a:pt x="9766" y="9033"/>
                </a:cubicBezTo>
                <a:cubicBezTo>
                  <a:pt x="9766" y="9036"/>
                  <a:pt x="9763" y="9036"/>
                  <a:pt x="9763" y="9039"/>
                </a:cubicBezTo>
                <a:cubicBezTo>
                  <a:pt x="9754" y="9051"/>
                  <a:pt x="9763" y="9074"/>
                  <a:pt x="9774" y="9071"/>
                </a:cubicBezTo>
                <a:cubicBezTo>
                  <a:pt x="9776" y="9067"/>
                  <a:pt x="9776" y="9064"/>
                  <a:pt x="9778" y="9060"/>
                </a:cubicBezTo>
                <a:cubicBezTo>
                  <a:pt x="9782" y="9054"/>
                  <a:pt x="9792" y="9061"/>
                  <a:pt x="9789" y="9071"/>
                </a:cubicBezTo>
                <a:cubicBezTo>
                  <a:pt x="9787" y="9074"/>
                  <a:pt x="9787" y="9077"/>
                  <a:pt x="9785" y="9081"/>
                </a:cubicBezTo>
                <a:cubicBezTo>
                  <a:pt x="9778" y="9099"/>
                  <a:pt x="9787" y="9118"/>
                  <a:pt x="9789" y="9136"/>
                </a:cubicBezTo>
                <a:cubicBezTo>
                  <a:pt x="9789" y="9142"/>
                  <a:pt x="9792" y="9149"/>
                  <a:pt x="9792" y="9157"/>
                </a:cubicBezTo>
                <a:cubicBezTo>
                  <a:pt x="9802" y="9152"/>
                  <a:pt x="9810" y="9139"/>
                  <a:pt x="9814" y="9126"/>
                </a:cubicBezTo>
                <a:cubicBezTo>
                  <a:pt x="9818" y="9112"/>
                  <a:pt x="9823" y="9099"/>
                  <a:pt x="9832" y="9089"/>
                </a:cubicBezTo>
                <a:cubicBezTo>
                  <a:pt x="9839" y="9077"/>
                  <a:pt x="9851" y="9077"/>
                  <a:pt x="9859" y="9092"/>
                </a:cubicBezTo>
                <a:cubicBezTo>
                  <a:pt x="9863" y="9088"/>
                  <a:pt x="9867" y="9080"/>
                  <a:pt x="9872" y="9077"/>
                </a:cubicBezTo>
                <a:cubicBezTo>
                  <a:pt x="9877" y="9101"/>
                  <a:pt x="9877" y="9135"/>
                  <a:pt x="9861" y="9142"/>
                </a:cubicBezTo>
                <a:cubicBezTo>
                  <a:pt x="9859" y="9145"/>
                  <a:pt x="9855" y="9145"/>
                  <a:pt x="9851" y="9148"/>
                </a:cubicBezTo>
                <a:cubicBezTo>
                  <a:pt x="9849" y="9152"/>
                  <a:pt x="9849" y="9160"/>
                  <a:pt x="9849" y="9163"/>
                </a:cubicBezTo>
                <a:cubicBezTo>
                  <a:pt x="9849" y="9179"/>
                  <a:pt x="9841" y="9194"/>
                  <a:pt x="9832" y="9201"/>
                </a:cubicBezTo>
                <a:cubicBezTo>
                  <a:pt x="9837" y="9225"/>
                  <a:pt x="9841" y="9248"/>
                  <a:pt x="9847" y="9269"/>
                </a:cubicBezTo>
                <a:cubicBezTo>
                  <a:pt x="9851" y="9251"/>
                  <a:pt x="9859" y="9235"/>
                  <a:pt x="9865" y="9221"/>
                </a:cubicBezTo>
                <a:cubicBezTo>
                  <a:pt x="9867" y="9229"/>
                  <a:pt x="9871" y="9235"/>
                  <a:pt x="9876" y="9242"/>
                </a:cubicBezTo>
                <a:cubicBezTo>
                  <a:pt x="9887" y="9232"/>
                  <a:pt x="9902" y="9221"/>
                  <a:pt x="9914" y="9229"/>
                </a:cubicBezTo>
                <a:cubicBezTo>
                  <a:pt x="9935" y="9242"/>
                  <a:pt x="9934" y="9303"/>
                  <a:pt x="9956" y="9310"/>
                </a:cubicBezTo>
                <a:cubicBezTo>
                  <a:pt x="9958" y="9310"/>
                  <a:pt x="9961" y="9313"/>
                  <a:pt x="9963" y="9313"/>
                </a:cubicBezTo>
                <a:cubicBezTo>
                  <a:pt x="9965" y="9313"/>
                  <a:pt x="9968" y="9320"/>
                  <a:pt x="9970" y="9323"/>
                </a:cubicBezTo>
                <a:cubicBezTo>
                  <a:pt x="9976" y="9351"/>
                  <a:pt x="9981" y="9378"/>
                  <a:pt x="9976" y="9406"/>
                </a:cubicBezTo>
                <a:cubicBezTo>
                  <a:pt x="9976" y="9419"/>
                  <a:pt x="9974" y="9429"/>
                  <a:pt x="9974" y="9443"/>
                </a:cubicBezTo>
                <a:cubicBezTo>
                  <a:pt x="9976" y="9456"/>
                  <a:pt x="9981" y="9466"/>
                  <a:pt x="9990" y="9466"/>
                </a:cubicBezTo>
                <a:cubicBezTo>
                  <a:pt x="9990" y="9481"/>
                  <a:pt x="9977" y="9484"/>
                  <a:pt x="9968" y="9484"/>
                </a:cubicBezTo>
                <a:cubicBezTo>
                  <a:pt x="9950" y="9480"/>
                  <a:pt x="9934" y="9481"/>
                  <a:pt x="9918" y="9477"/>
                </a:cubicBezTo>
                <a:cubicBezTo>
                  <a:pt x="9912" y="9477"/>
                  <a:pt x="9903" y="9475"/>
                  <a:pt x="9895" y="9475"/>
                </a:cubicBezTo>
                <a:cubicBezTo>
                  <a:pt x="9899" y="9488"/>
                  <a:pt x="9890" y="9500"/>
                  <a:pt x="9881" y="9500"/>
                </a:cubicBezTo>
                <a:cubicBezTo>
                  <a:pt x="9879" y="9500"/>
                  <a:pt x="9874" y="9501"/>
                  <a:pt x="9872" y="9506"/>
                </a:cubicBezTo>
                <a:cubicBezTo>
                  <a:pt x="9870" y="9512"/>
                  <a:pt x="9872" y="9515"/>
                  <a:pt x="9872" y="9521"/>
                </a:cubicBezTo>
                <a:cubicBezTo>
                  <a:pt x="9872" y="9531"/>
                  <a:pt x="9867" y="9539"/>
                  <a:pt x="9863" y="9546"/>
                </a:cubicBezTo>
                <a:cubicBezTo>
                  <a:pt x="9858" y="9552"/>
                  <a:pt x="9859" y="9569"/>
                  <a:pt x="9865" y="9569"/>
                </a:cubicBezTo>
                <a:cubicBezTo>
                  <a:pt x="9867" y="9569"/>
                  <a:pt x="9870" y="9568"/>
                  <a:pt x="9872" y="9565"/>
                </a:cubicBezTo>
                <a:cubicBezTo>
                  <a:pt x="9879" y="9559"/>
                  <a:pt x="9889" y="9559"/>
                  <a:pt x="9899" y="9562"/>
                </a:cubicBezTo>
                <a:cubicBezTo>
                  <a:pt x="9901" y="9580"/>
                  <a:pt x="9907" y="9596"/>
                  <a:pt x="9918" y="9603"/>
                </a:cubicBezTo>
                <a:cubicBezTo>
                  <a:pt x="9926" y="9611"/>
                  <a:pt x="9934" y="9618"/>
                  <a:pt x="9932" y="9627"/>
                </a:cubicBezTo>
                <a:cubicBezTo>
                  <a:pt x="9932" y="9631"/>
                  <a:pt x="9930" y="9631"/>
                  <a:pt x="9928" y="9634"/>
                </a:cubicBezTo>
                <a:cubicBezTo>
                  <a:pt x="9916" y="9645"/>
                  <a:pt x="9902" y="9640"/>
                  <a:pt x="9889" y="9640"/>
                </a:cubicBezTo>
                <a:cubicBezTo>
                  <a:pt x="9876" y="9640"/>
                  <a:pt x="9861" y="9652"/>
                  <a:pt x="9861" y="9671"/>
                </a:cubicBezTo>
                <a:cubicBezTo>
                  <a:pt x="9855" y="9662"/>
                  <a:pt x="9843" y="9668"/>
                  <a:pt x="9836" y="9680"/>
                </a:cubicBezTo>
                <a:cubicBezTo>
                  <a:pt x="9829" y="9689"/>
                  <a:pt x="9827" y="9705"/>
                  <a:pt x="9825" y="9720"/>
                </a:cubicBezTo>
                <a:cubicBezTo>
                  <a:pt x="9820" y="9720"/>
                  <a:pt x="9818" y="9720"/>
                  <a:pt x="9814" y="9724"/>
                </a:cubicBezTo>
                <a:cubicBezTo>
                  <a:pt x="9832" y="9740"/>
                  <a:pt x="9856" y="9746"/>
                  <a:pt x="9876" y="9736"/>
                </a:cubicBezTo>
                <a:cubicBezTo>
                  <a:pt x="9887" y="9740"/>
                  <a:pt x="9899" y="9739"/>
                  <a:pt x="9910" y="9739"/>
                </a:cubicBezTo>
                <a:cubicBezTo>
                  <a:pt x="9920" y="9739"/>
                  <a:pt x="9932" y="9739"/>
                  <a:pt x="9943" y="9733"/>
                </a:cubicBezTo>
                <a:cubicBezTo>
                  <a:pt x="9946" y="9730"/>
                  <a:pt x="9950" y="9727"/>
                  <a:pt x="9954" y="9724"/>
                </a:cubicBezTo>
                <a:cubicBezTo>
                  <a:pt x="9962" y="9717"/>
                  <a:pt x="9972" y="9726"/>
                  <a:pt x="9981" y="9733"/>
                </a:cubicBezTo>
                <a:cubicBezTo>
                  <a:pt x="9983" y="9733"/>
                  <a:pt x="9983" y="9736"/>
                  <a:pt x="9985" y="9739"/>
                </a:cubicBezTo>
                <a:cubicBezTo>
                  <a:pt x="9990" y="9751"/>
                  <a:pt x="9980" y="9761"/>
                  <a:pt x="9974" y="9761"/>
                </a:cubicBezTo>
                <a:cubicBezTo>
                  <a:pt x="9968" y="9761"/>
                  <a:pt x="9958" y="9758"/>
                  <a:pt x="9952" y="9758"/>
                </a:cubicBezTo>
                <a:cubicBezTo>
                  <a:pt x="9954" y="9788"/>
                  <a:pt x="9928" y="9811"/>
                  <a:pt x="9910" y="9798"/>
                </a:cubicBezTo>
                <a:cubicBezTo>
                  <a:pt x="9899" y="9822"/>
                  <a:pt x="9869" y="9819"/>
                  <a:pt x="9861" y="9845"/>
                </a:cubicBezTo>
                <a:cubicBezTo>
                  <a:pt x="9859" y="9854"/>
                  <a:pt x="9859" y="9860"/>
                  <a:pt x="9857" y="9867"/>
                </a:cubicBezTo>
                <a:cubicBezTo>
                  <a:pt x="9855" y="9873"/>
                  <a:pt x="9849" y="9876"/>
                  <a:pt x="9845" y="9873"/>
                </a:cubicBezTo>
                <a:cubicBezTo>
                  <a:pt x="9847" y="9891"/>
                  <a:pt x="9847" y="9908"/>
                  <a:pt x="9838" y="9914"/>
                </a:cubicBezTo>
                <a:cubicBezTo>
                  <a:pt x="9832" y="9921"/>
                  <a:pt x="9825" y="9917"/>
                  <a:pt x="9819" y="9917"/>
                </a:cubicBezTo>
                <a:cubicBezTo>
                  <a:pt x="9805" y="9920"/>
                  <a:pt x="9796" y="9937"/>
                  <a:pt x="9798" y="9955"/>
                </a:cubicBezTo>
                <a:cubicBezTo>
                  <a:pt x="9800" y="9971"/>
                  <a:pt x="9812" y="9985"/>
                  <a:pt x="9823" y="9982"/>
                </a:cubicBezTo>
                <a:cubicBezTo>
                  <a:pt x="9829" y="9979"/>
                  <a:pt x="9836" y="9972"/>
                  <a:pt x="9842" y="9965"/>
                </a:cubicBezTo>
                <a:cubicBezTo>
                  <a:pt x="9851" y="9959"/>
                  <a:pt x="9861" y="9951"/>
                  <a:pt x="9869" y="9948"/>
                </a:cubicBezTo>
                <a:cubicBezTo>
                  <a:pt x="9871" y="9948"/>
                  <a:pt x="9877" y="9944"/>
                  <a:pt x="9879" y="9944"/>
                </a:cubicBezTo>
                <a:cubicBezTo>
                  <a:pt x="9892" y="9938"/>
                  <a:pt x="9905" y="9935"/>
                  <a:pt x="9916" y="9944"/>
                </a:cubicBezTo>
                <a:cubicBezTo>
                  <a:pt x="9916" y="9931"/>
                  <a:pt x="9920" y="9918"/>
                  <a:pt x="9929" y="9915"/>
                </a:cubicBezTo>
                <a:cubicBezTo>
                  <a:pt x="9925" y="9915"/>
                  <a:pt x="9919" y="9904"/>
                  <a:pt x="9920" y="9898"/>
                </a:cubicBezTo>
                <a:cubicBezTo>
                  <a:pt x="9923" y="9891"/>
                  <a:pt x="9930" y="9883"/>
                  <a:pt x="9934" y="9879"/>
                </a:cubicBezTo>
                <a:cubicBezTo>
                  <a:pt x="9948" y="9870"/>
                  <a:pt x="9965" y="9863"/>
                  <a:pt x="9972" y="9879"/>
                </a:cubicBezTo>
                <a:cubicBezTo>
                  <a:pt x="9977" y="9860"/>
                  <a:pt x="9998" y="9854"/>
                  <a:pt x="10007" y="9870"/>
                </a:cubicBezTo>
                <a:cubicBezTo>
                  <a:pt x="10018" y="9857"/>
                  <a:pt x="10037" y="9860"/>
                  <a:pt x="10047" y="9873"/>
                </a:cubicBezTo>
                <a:cubicBezTo>
                  <a:pt x="10047" y="9870"/>
                  <a:pt x="10050" y="9863"/>
                  <a:pt x="10050" y="9860"/>
                </a:cubicBezTo>
                <a:cubicBezTo>
                  <a:pt x="10059" y="9867"/>
                  <a:pt x="10067" y="9873"/>
                  <a:pt x="10076" y="9873"/>
                </a:cubicBezTo>
                <a:cubicBezTo>
                  <a:pt x="10088" y="9870"/>
                  <a:pt x="10096" y="9860"/>
                  <a:pt x="10096" y="9845"/>
                </a:cubicBezTo>
                <a:cubicBezTo>
                  <a:pt x="10121" y="9845"/>
                  <a:pt x="10145" y="9854"/>
                  <a:pt x="10167" y="9870"/>
                </a:cubicBezTo>
                <a:cubicBezTo>
                  <a:pt x="10172" y="9860"/>
                  <a:pt x="10179" y="9845"/>
                  <a:pt x="10185" y="9835"/>
                </a:cubicBezTo>
                <a:lnTo>
                  <a:pt x="10203" y="9835"/>
                </a:lnTo>
                <a:cubicBezTo>
                  <a:pt x="10199" y="9829"/>
                  <a:pt x="10206" y="9811"/>
                  <a:pt x="10214" y="9808"/>
                </a:cubicBezTo>
                <a:cubicBezTo>
                  <a:pt x="10222" y="9808"/>
                  <a:pt x="10232" y="9812"/>
                  <a:pt x="10238" y="9805"/>
                </a:cubicBezTo>
                <a:cubicBezTo>
                  <a:pt x="10241" y="9789"/>
                  <a:pt x="10229" y="9770"/>
                  <a:pt x="10219" y="9764"/>
                </a:cubicBezTo>
                <a:cubicBezTo>
                  <a:pt x="10207" y="9757"/>
                  <a:pt x="10197" y="9755"/>
                  <a:pt x="10185" y="9747"/>
                </a:cubicBezTo>
                <a:cubicBezTo>
                  <a:pt x="10179" y="9740"/>
                  <a:pt x="10173" y="9724"/>
                  <a:pt x="10179" y="9717"/>
                </a:cubicBezTo>
                <a:cubicBezTo>
                  <a:pt x="10181" y="9712"/>
                  <a:pt x="10185" y="9712"/>
                  <a:pt x="10190" y="9712"/>
                </a:cubicBezTo>
                <a:cubicBezTo>
                  <a:pt x="10201" y="9712"/>
                  <a:pt x="10214" y="9702"/>
                  <a:pt x="10219" y="9686"/>
                </a:cubicBezTo>
                <a:lnTo>
                  <a:pt x="10219" y="9649"/>
                </a:lnTo>
                <a:lnTo>
                  <a:pt x="10238" y="9649"/>
                </a:lnTo>
                <a:cubicBezTo>
                  <a:pt x="10236" y="9631"/>
                  <a:pt x="10254" y="9618"/>
                  <a:pt x="10250" y="9600"/>
                </a:cubicBezTo>
                <a:cubicBezTo>
                  <a:pt x="10248" y="9593"/>
                  <a:pt x="10241" y="9586"/>
                  <a:pt x="10243" y="9580"/>
                </a:cubicBezTo>
                <a:cubicBezTo>
                  <a:pt x="10245" y="9577"/>
                  <a:pt x="10247" y="9575"/>
                  <a:pt x="10250" y="9572"/>
                </a:cubicBezTo>
                <a:cubicBezTo>
                  <a:pt x="10253" y="9563"/>
                  <a:pt x="10252" y="9556"/>
                  <a:pt x="10247" y="9550"/>
                </a:cubicBezTo>
                <a:cubicBezTo>
                  <a:pt x="10243" y="9546"/>
                  <a:pt x="10236" y="9542"/>
                  <a:pt x="10230" y="9542"/>
                </a:cubicBezTo>
                <a:cubicBezTo>
                  <a:pt x="10227" y="9534"/>
                  <a:pt x="10228" y="9528"/>
                  <a:pt x="10228" y="9521"/>
                </a:cubicBezTo>
                <a:cubicBezTo>
                  <a:pt x="10226" y="9528"/>
                  <a:pt x="10221" y="9531"/>
                  <a:pt x="10217" y="9531"/>
                </a:cubicBezTo>
                <a:cubicBezTo>
                  <a:pt x="10212" y="9515"/>
                  <a:pt x="10197" y="9509"/>
                  <a:pt x="10185" y="9518"/>
                </a:cubicBezTo>
                <a:cubicBezTo>
                  <a:pt x="10181" y="9522"/>
                  <a:pt x="10179" y="9528"/>
                  <a:pt x="10175" y="9531"/>
                </a:cubicBezTo>
                <a:cubicBezTo>
                  <a:pt x="10163" y="9543"/>
                  <a:pt x="10145" y="9525"/>
                  <a:pt x="10147" y="9506"/>
                </a:cubicBezTo>
                <a:cubicBezTo>
                  <a:pt x="10150" y="9488"/>
                  <a:pt x="10159" y="9478"/>
                  <a:pt x="10159" y="9460"/>
                </a:cubicBezTo>
                <a:cubicBezTo>
                  <a:pt x="10159" y="9453"/>
                  <a:pt x="10158" y="9447"/>
                  <a:pt x="10156" y="9443"/>
                </a:cubicBezTo>
                <a:cubicBezTo>
                  <a:pt x="10152" y="9429"/>
                  <a:pt x="10150" y="9419"/>
                  <a:pt x="10145" y="9406"/>
                </a:cubicBezTo>
                <a:cubicBezTo>
                  <a:pt x="10157" y="9394"/>
                  <a:pt x="10152" y="9365"/>
                  <a:pt x="10138" y="9360"/>
                </a:cubicBezTo>
                <a:lnTo>
                  <a:pt x="10138" y="9347"/>
                </a:lnTo>
                <a:cubicBezTo>
                  <a:pt x="10134" y="9347"/>
                  <a:pt x="10128" y="9344"/>
                  <a:pt x="10121" y="9341"/>
                </a:cubicBezTo>
                <a:cubicBezTo>
                  <a:pt x="10128" y="9334"/>
                  <a:pt x="10134" y="9323"/>
                  <a:pt x="10138" y="9310"/>
                </a:cubicBezTo>
                <a:cubicBezTo>
                  <a:pt x="10128" y="9297"/>
                  <a:pt x="10113" y="9279"/>
                  <a:pt x="10098" y="9276"/>
                </a:cubicBezTo>
                <a:cubicBezTo>
                  <a:pt x="10082" y="9272"/>
                  <a:pt x="10066" y="9279"/>
                  <a:pt x="10059" y="9300"/>
                </a:cubicBezTo>
                <a:cubicBezTo>
                  <a:pt x="10052" y="9297"/>
                  <a:pt x="10045" y="9289"/>
                  <a:pt x="10043" y="9279"/>
                </a:cubicBezTo>
                <a:cubicBezTo>
                  <a:pt x="10039" y="9270"/>
                  <a:pt x="10041" y="9254"/>
                  <a:pt x="10047" y="9251"/>
                </a:cubicBezTo>
                <a:cubicBezTo>
                  <a:pt x="10049" y="9248"/>
                  <a:pt x="10054" y="9251"/>
                  <a:pt x="10056" y="9248"/>
                </a:cubicBezTo>
                <a:cubicBezTo>
                  <a:pt x="10063" y="9245"/>
                  <a:pt x="10065" y="9228"/>
                  <a:pt x="10065" y="9217"/>
                </a:cubicBezTo>
                <a:cubicBezTo>
                  <a:pt x="10067" y="9204"/>
                  <a:pt x="10063" y="9186"/>
                  <a:pt x="10056" y="9180"/>
                </a:cubicBezTo>
                <a:cubicBezTo>
                  <a:pt x="10063" y="9173"/>
                  <a:pt x="10063" y="9149"/>
                  <a:pt x="10054" y="9146"/>
                </a:cubicBezTo>
                <a:cubicBezTo>
                  <a:pt x="10059" y="9139"/>
                  <a:pt x="10056" y="9126"/>
                  <a:pt x="10051" y="9118"/>
                </a:cubicBezTo>
                <a:cubicBezTo>
                  <a:pt x="10045" y="9115"/>
                  <a:pt x="10039" y="9115"/>
                  <a:pt x="10031" y="9115"/>
                </a:cubicBezTo>
                <a:cubicBezTo>
                  <a:pt x="10037" y="9108"/>
                  <a:pt x="10037" y="9102"/>
                  <a:pt x="10034" y="9095"/>
                </a:cubicBezTo>
                <a:cubicBezTo>
                  <a:pt x="10027" y="9074"/>
                  <a:pt x="10023" y="9058"/>
                  <a:pt x="10019" y="9037"/>
                </a:cubicBezTo>
                <a:cubicBezTo>
                  <a:pt x="10017" y="9037"/>
                  <a:pt x="10014" y="9039"/>
                  <a:pt x="10012" y="9039"/>
                </a:cubicBezTo>
                <a:cubicBezTo>
                  <a:pt x="10012" y="9033"/>
                  <a:pt x="10012" y="9027"/>
                  <a:pt x="10009" y="9024"/>
                </a:cubicBezTo>
                <a:cubicBezTo>
                  <a:pt x="9999" y="9027"/>
                  <a:pt x="9987" y="9027"/>
                  <a:pt x="9976" y="9027"/>
                </a:cubicBezTo>
                <a:cubicBezTo>
                  <a:pt x="9974" y="9009"/>
                  <a:pt x="9976" y="8989"/>
                  <a:pt x="9985" y="8974"/>
                </a:cubicBezTo>
                <a:cubicBezTo>
                  <a:pt x="9976" y="8978"/>
                  <a:pt x="9970" y="8959"/>
                  <a:pt x="9974" y="8944"/>
                </a:cubicBezTo>
                <a:cubicBezTo>
                  <a:pt x="9978" y="8931"/>
                  <a:pt x="9990" y="8924"/>
                  <a:pt x="9998" y="8921"/>
                </a:cubicBezTo>
                <a:cubicBezTo>
                  <a:pt x="10003" y="8924"/>
                  <a:pt x="10007" y="8918"/>
                  <a:pt x="10007" y="8915"/>
                </a:cubicBezTo>
                <a:cubicBezTo>
                  <a:pt x="10009" y="8903"/>
                  <a:pt x="10009" y="8897"/>
                  <a:pt x="10015" y="8890"/>
                </a:cubicBezTo>
                <a:lnTo>
                  <a:pt x="10021" y="8880"/>
                </a:lnTo>
                <a:cubicBezTo>
                  <a:pt x="10023" y="8869"/>
                  <a:pt x="10014" y="8859"/>
                  <a:pt x="10016" y="8849"/>
                </a:cubicBezTo>
                <a:cubicBezTo>
                  <a:pt x="10016" y="8846"/>
                  <a:pt x="10021" y="8843"/>
                  <a:pt x="10023" y="8838"/>
                </a:cubicBezTo>
                <a:cubicBezTo>
                  <a:pt x="10025" y="8831"/>
                  <a:pt x="10027" y="8821"/>
                  <a:pt x="10023" y="8815"/>
                </a:cubicBezTo>
                <a:cubicBezTo>
                  <a:pt x="10019" y="8808"/>
                  <a:pt x="10015" y="8801"/>
                  <a:pt x="10009" y="8798"/>
                </a:cubicBezTo>
                <a:cubicBezTo>
                  <a:pt x="10012" y="8785"/>
                  <a:pt x="10019" y="8774"/>
                  <a:pt x="10027" y="8771"/>
                </a:cubicBezTo>
                <a:cubicBezTo>
                  <a:pt x="10019" y="8737"/>
                  <a:pt x="9992" y="8719"/>
                  <a:pt x="9972" y="8733"/>
                </a:cubicBezTo>
                <a:cubicBezTo>
                  <a:pt x="9968" y="8737"/>
                  <a:pt x="9963" y="8740"/>
                  <a:pt x="9959" y="8740"/>
                </a:cubicBezTo>
                <a:cubicBezTo>
                  <a:pt x="9954" y="8740"/>
                  <a:pt x="9948" y="8732"/>
                  <a:pt x="9948" y="8725"/>
                </a:cubicBezTo>
                <a:cubicBezTo>
                  <a:pt x="9940" y="8740"/>
                  <a:pt x="9927" y="8740"/>
                  <a:pt x="9920" y="8729"/>
                </a:cubicBezTo>
                <a:cubicBezTo>
                  <a:pt x="9914" y="8716"/>
                  <a:pt x="9916" y="8698"/>
                  <a:pt x="9923" y="8689"/>
                </a:cubicBezTo>
                <a:cubicBezTo>
                  <a:pt x="9928" y="8685"/>
                  <a:pt x="9930" y="8682"/>
                  <a:pt x="9932" y="8678"/>
                </a:cubicBezTo>
                <a:cubicBezTo>
                  <a:pt x="9936" y="8672"/>
                  <a:pt x="9934" y="8661"/>
                  <a:pt x="9928" y="8657"/>
                </a:cubicBezTo>
                <a:cubicBezTo>
                  <a:pt x="9938" y="8644"/>
                  <a:pt x="9952" y="8630"/>
                  <a:pt x="9968" y="8626"/>
                </a:cubicBezTo>
                <a:cubicBezTo>
                  <a:pt x="9974" y="8626"/>
                  <a:pt x="9982" y="8620"/>
                  <a:pt x="9982" y="8610"/>
                </a:cubicBezTo>
                <a:cubicBezTo>
                  <a:pt x="9982" y="8603"/>
                  <a:pt x="9978" y="8600"/>
                  <a:pt x="9976" y="8597"/>
                </a:cubicBezTo>
                <a:cubicBezTo>
                  <a:pt x="9969" y="8586"/>
                  <a:pt x="9970" y="8569"/>
                  <a:pt x="9976" y="8558"/>
                </a:cubicBezTo>
                <a:cubicBezTo>
                  <a:pt x="9970" y="8558"/>
                  <a:pt x="9972" y="8545"/>
                  <a:pt x="9974" y="8538"/>
                </a:cubicBezTo>
                <a:cubicBezTo>
                  <a:pt x="9980" y="8514"/>
                  <a:pt x="9990" y="8490"/>
                  <a:pt x="9997" y="8467"/>
                </a:cubicBezTo>
                <a:cubicBezTo>
                  <a:pt x="9995" y="8460"/>
                  <a:pt x="9992" y="8457"/>
                  <a:pt x="9990" y="8452"/>
                </a:cubicBezTo>
                <a:close/>
                <a:moveTo>
                  <a:pt x="938" y="8568"/>
                </a:moveTo>
                <a:cubicBezTo>
                  <a:pt x="918" y="8575"/>
                  <a:pt x="897" y="8624"/>
                  <a:pt x="884" y="8647"/>
                </a:cubicBezTo>
                <a:cubicBezTo>
                  <a:pt x="882" y="8651"/>
                  <a:pt x="878" y="8658"/>
                  <a:pt x="875" y="8661"/>
                </a:cubicBezTo>
                <a:cubicBezTo>
                  <a:pt x="873" y="8664"/>
                  <a:pt x="868" y="8664"/>
                  <a:pt x="864" y="8667"/>
                </a:cubicBezTo>
                <a:cubicBezTo>
                  <a:pt x="856" y="8676"/>
                  <a:pt x="849" y="8692"/>
                  <a:pt x="853" y="8710"/>
                </a:cubicBezTo>
                <a:cubicBezTo>
                  <a:pt x="849" y="8713"/>
                  <a:pt x="844" y="8713"/>
                  <a:pt x="842" y="8716"/>
                </a:cubicBezTo>
                <a:cubicBezTo>
                  <a:pt x="839" y="8740"/>
                  <a:pt x="825" y="8757"/>
                  <a:pt x="811" y="8770"/>
                </a:cubicBezTo>
                <a:cubicBezTo>
                  <a:pt x="818" y="8770"/>
                  <a:pt x="822" y="8783"/>
                  <a:pt x="822" y="8798"/>
                </a:cubicBezTo>
                <a:cubicBezTo>
                  <a:pt x="822" y="8811"/>
                  <a:pt x="820" y="8822"/>
                  <a:pt x="822" y="8831"/>
                </a:cubicBezTo>
                <a:cubicBezTo>
                  <a:pt x="831" y="8849"/>
                  <a:pt x="849" y="8835"/>
                  <a:pt x="862" y="8846"/>
                </a:cubicBezTo>
                <a:cubicBezTo>
                  <a:pt x="864" y="8849"/>
                  <a:pt x="868" y="8853"/>
                  <a:pt x="871" y="8853"/>
                </a:cubicBezTo>
                <a:cubicBezTo>
                  <a:pt x="876" y="8853"/>
                  <a:pt x="880" y="8853"/>
                  <a:pt x="882" y="8850"/>
                </a:cubicBezTo>
                <a:cubicBezTo>
                  <a:pt x="890" y="8842"/>
                  <a:pt x="902" y="8831"/>
                  <a:pt x="906" y="8821"/>
                </a:cubicBezTo>
                <a:cubicBezTo>
                  <a:pt x="913" y="8807"/>
                  <a:pt x="916" y="8790"/>
                  <a:pt x="911" y="8777"/>
                </a:cubicBezTo>
                <a:cubicBezTo>
                  <a:pt x="924" y="8781"/>
                  <a:pt x="942" y="8775"/>
                  <a:pt x="949" y="8754"/>
                </a:cubicBezTo>
                <a:cubicBezTo>
                  <a:pt x="951" y="8750"/>
                  <a:pt x="951" y="8747"/>
                  <a:pt x="951" y="8747"/>
                </a:cubicBezTo>
                <a:cubicBezTo>
                  <a:pt x="951" y="8736"/>
                  <a:pt x="944" y="8732"/>
                  <a:pt x="940" y="8729"/>
                </a:cubicBezTo>
                <a:cubicBezTo>
                  <a:pt x="932" y="8722"/>
                  <a:pt x="928" y="8708"/>
                  <a:pt x="930" y="8695"/>
                </a:cubicBezTo>
                <a:cubicBezTo>
                  <a:pt x="932" y="8680"/>
                  <a:pt x="940" y="8672"/>
                  <a:pt x="946" y="8667"/>
                </a:cubicBezTo>
                <a:cubicBezTo>
                  <a:pt x="951" y="8667"/>
                  <a:pt x="957" y="8664"/>
                  <a:pt x="959" y="8661"/>
                </a:cubicBezTo>
                <a:cubicBezTo>
                  <a:pt x="964" y="8648"/>
                  <a:pt x="946" y="8638"/>
                  <a:pt x="946" y="8624"/>
                </a:cubicBezTo>
                <a:cubicBezTo>
                  <a:pt x="946" y="8607"/>
                  <a:pt x="969" y="8608"/>
                  <a:pt x="967" y="8590"/>
                </a:cubicBezTo>
                <a:cubicBezTo>
                  <a:pt x="967" y="8583"/>
                  <a:pt x="962" y="8579"/>
                  <a:pt x="957" y="8576"/>
                </a:cubicBezTo>
                <a:cubicBezTo>
                  <a:pt x="951" y="8567"/>
                  <a:pt x="945" y="8565"/>
                  <a:pt x="938" y="8568"/>
                </a:cubicBezTo>
                <a:close/>
                <a:moveTo>
                  <a:pt x="11294" y="8675"/>
                </a:moveTo>
                <a:cubicBezTo>
                  <a:pt x="11268" y="8681"/>
                  <a:pt x="11243" y="8718"/>
                  <a:pt x="11239" y="8758"/>
                </a:cubicBezTo>
                <a:cubicBezTo>
                  <a:pt x="11239" y="8761"/>
                  <a:pt x="11239" y="8768"/>
                  <a:pt x="11239" y="8773"/>
                </a:cubicBezTo>
                <a:cubicBezTo>
                  <a:pt x="11241" y="8776"/>
                  <a:pt x="11241" y="8780"/>
                  <a:pt x="11241" y="8783"/>
                </a:cubicBezTo>
                <a:cubicBezTo>
                  <a:pt x="11241" y="8789"/>
                  <a:pt x="11237" y="8793"/>
                  <a:pt x="11233" y="8796"/>
                </a:cubicBezTo>
                <a:cubicBezTo>
                  <a:pt x="11237" y="8802"/>
                  <a:pt x="11237" y="8813"/>
                  <a:pt x="11235" y="8820"/>
                </a:cubicBezTo>
                <a:cubicBezTo>
                  <a:pt x="11235" y="8826"/>
                  <a:pt x="11233" y="8835"/>
                  <a:pt x="11235" y="8843"/>
                </a:cubicBezTo>
                <a:cubicBezTo>
                  <a:pt x="11237" y="8850"/>
                  <a:pt x="11243" y="8856"/>
                  <a:pt x="11243" y="8863"/>
                </a:cubicBezTo>
                <a:cubicBezTo>
                  <a:pt x="11245" y="8877"/>
                  <a:pt x="11230" y="8887"/>
                  <a:pt x="11235" y="8896"/>
                </a:cubicBezTo>
                <a:cubicBezTo>
                  <a:pt x="11237" y="8903"/>
                  <a:pt x="11246" y="8902"/>
                  <a:pt x="11250" y="8899"/>
                </a:cubicBezTo>
                <a:cubicBezTo>
                  <a:pt x="11255" y="8899"/>
                  <a:pt x="11257" y="8896"/>
                  <a:pt x="11261" y="8896"/>
                </a:cubicBezTo>
                <a:cubicBezTo>
                  <a:pt x="11261" y="8893"/>
                  <a:pt x="11263" y="8893"/>
                  <a:pt x="11263" y="8893"/>
                </a:cubicBezTo>
                <a:lnTo>
                  <a:pt x="11263" y="8890"/>
                </a:lnTo>
                <a:cubicBezTo>
                  <a:pt x="11259" y="8872"/>
                  <a:pt x="11263" y="8850"/>
                  <a:pt x="11272" y="8835"/>
                </a:cubicBezTo>
                <a:cubicBezTo>
                  <a:pt x="11279" y="8825"/>
                  <a:pt x="11288" y="8817"/>
                  <a:pt x="11286" y="8802"/>
                </a:cubicBezTo>
                <a:cubicBezTo>
                  <a:pt x="11286" y="8799"/>
                  <a:pt x="11284" y="8795"/>
                  <a:pt x="11284" y="8792"/>
                </a:cubicBezTo>
                <a:cubicBezTo>
                  <a:pt x="11274" y="8755"/>
                  <a:pt x="11295" y="8731"/>
                  <a:pt x="11302" y="8709"/>
                </a:cubicBezTo>
                <a:cubicBezTo>
                  <a:pt x="11317" y="8715"/>
                  <a:pt x="11317" y="8681"/>
                  <a:pt x="11315" y="8681"/>
                </a:cubicBezTo>
                <a:cubicBezTo>
                  <a:pt x="11308" y="8681"/>
                  <a:pt x="11302" y="8678"/>
                  <a:pt x="11294" y="8675"/>
                </a:cubicBezTo>
                <a:close/>
                <a:moveTo>
                  <a:pt x="5388" y="8820"/>
                </a:moveTo>
                <a:cubicBezTo>
                  <a:pt x="5383" y="8820"/>
                  <a:pt x="5380" y="8823"/>
                  <a:pt x="5377" y="8828"/>
                </a:cubicBezTo>
                <a:cubicBezTo>
                  <a:pt x="5375" y="8834"/>
                  <a:pt x="5375" y="8841"/>
                  <a:pt x="5375" y="8844"/>
                </a:cubicBezTo>
                <a:cubicBezTo>
                  <a:pt x="5373" y="8865"/>
                  <a:pt x="5369" y="8887"/>
                  <a:pt x="5363" y="8903"/>
                </a:cubicBezTo>
                <a:cubicBezTo>
                  <a:pt x="5359" y="8906"/>
                  <a:pt x="5357" y="8900"/>
                  <a:pt x="5355" y="8900"/>
                </a:cubicBezTo>
                <a:cubicBezTo>
                  <a:pt x="5351" y="8900"/>
                  <a:pt x="5351" y="8906"/>
                  <a:pt x="5349" y="8913"/>
                </a:cubicBezTo>
                <a:cubicBezTo>
                  <a:pt x="5347" y="8921"/>
                  <a:pt x="5340" y="8921"/>
                  <a:pt x="5335" y="8913"/>
                </a:cubicBezTo>
                <a:cubicBezTo>
                  <a:pt x="5332" y="8906"/>
                  <a:pt x="5330" y="8900"/>
                  <a:pt x="5330" y="8894"/>
                </a:cubicBezTo>
                <a:cubicBezTo>
                  <a:pt x="5326" y="8897"/>
                  <a:pt x="5322" y="8893"/>
                  <a:pt x="5320" y="8890"/>
                </a:cubicBezTo>
                <a:cubicBezTo>
                  <a:pt x="5324" y="8903"/>
                  <a:pt x="5322" y="8927"/>
                  <a:pt x="5313" y="8940"/>
                </a:cubicBezTo>
                <a:cubicBezTo>
                  <a:pt x="5310" y="8944"/>
                  <a:pt x="5306" y="8947"/>
                  <a:pt x="5304" y="8955"/>
                </a:cubicBezTo>
                <a:cubicBezTo>
                  <a:pt x="5296" y="8971"/>
                  <a:pt x="5300" y="8996"/>
                  <a:pt x="5304" y="9016"/>
                </a:cubicBezTo>
                <a:cubicBezTo>
                  <a:pt x="5304" y="9019"/>
                  <a:pt x="5306" y="9024"/>
                  <a:pt x="5308" y="9027"/>
                </a:cubicBezTo>
                <a:cubicBezTo>
                  <a:pt x="5310" y="9027"/>
                  <a:pt x="5313" y="9027"/>
                  <a:pt x="5313" y="9030"/>
                </a:cubicBezTo>
                <a:cubicBezTo>
                  <a:pt x="5320" y="9033"/>
                  <a:pt x="5320" y="9043"/>
                  <a:pt x="5320" y="9053"/>
                </a:cubicBezTo>
                <a:cubicBezTo>
                  <a:pt x="5328" y="9053"/>
                  <a:pt x="5337" y="9054"/>
                  <a:pt x="5345" y="9050"/>
                </a:cubicBezTo>
                <a:cubicBezTo>
                  <a:pt x="5363" y="9044"/>
                  <a:pt x="5371" y="9009"/>
                  <a:pt x="5367" y="8984"/>
                </a:cubicBezTo>
                <a:cubicBezTo>
                  <a:pt x="5373" y="8993"/>
                  <a:pt x="5382" y="8979"/>
                  <a:pt x="5384" y="8969"/>
                </a:cubicBezTo>
                <a:cubicBezTo>
                  <a:pt x="5387" y="8956"/>
                  <a:pt x="5384" y="8944"/>
                  <a:pt x="5384" y="8931"/>
                </a:cubicBezTo>
                <a:cubicBezTo>
                  <a:pt x="5384" y="8918"/>
                  <a:pt x="5389" y="8906"/>
                  <a:pt x="5394" y="8896"/>
                </a:cubicBezTo>
                <a:cubicBezTo>
                  <a:pt x="5398" y="8887"/>
                  <a:pt x="5402" y="8876"/>
                  <a:pt x="5404" y="8863"/>
                </a:cubicBezTo>
                <a:cubicBezTo>
                  <a:pt x="5406" y="8850"/>
                  <a:pt x="5404" y="8834"/>
                  <a:pt x="5400" y="8828"/>
                </a:cubicBezTo>
                <a:cubicBezTo>
                  <a:pt x="5397" y="8823"/>
                  <a:pt x="5392" y="8820"/>
                  <a:pt x="5388" y="8820"/>
                </a:cubicBezTo>
                <a:close/>
                <a:moveTo>
                  <a:pt x="10848" y="8854"/>
                </a:moveTo>
                <a:cubicBezTo>
                  <a:pt x="10848" y="8854"/>
                  <a:pt x="10845" y="8854"/>
                  <a:pt x="10845" y="8857"/>
                </a:cubicBezTo>
                <a:cubicBezTo>
                  <a:pt x="10838" y="8864"/>
                  <a:pt x="10833" y="8870"/>
                  <a:pt x="10833" y="8882"/>
                </a:cubicBezTo>
                <a:cubicBezTo>
                  <a:pt x="10830" y="8888"/>
                  <a:pt x="10831" y="8895"/>
                  <a:pt x="10831" y="8901"/>
                </a:cubicBezTo>
                <a:lnTo>
                  <a:pt x="10831" y="8907"/>
                </a:lnTo>
                <a:cubicBezTo>
                  <a:pt x="10831" y="8911"/>
                  <a:pt x="10833" y="8911"/>
                  <a:pt x="10835" y="8911"/>
                </a:cubicBezTo>
                <a:cubicBezTo>
                  <a:pt x="10840" y="8916"/>
                  <a:pt x="10840" y="8926"/>
                  <a:pt x="10838" y="8932"/>
                </a:cubicBezTo>
                <a:cubicBezTo>
                  <a:pt x="10840" y="8932"/>
                  <a:pt x="10842" y="8935"/>
                  <a:pt x="10842" y="8939"/>
                </a:cubicBezTo>
                <a:cubicBezTo>
                  <a:pt x="10858" y="8939"/>
                  <a:pt x="10867" y="8919"/>
                  <a:pt x="10867" y="8901"/>
                </a:cubicBezTo>
                <a:cubicBezTo>
                  <a:pt x="10865" y="8901"/>
                  <a:pt x="10863" y="8898"/>
                  <a:pt x="10860" y="8892"/>
                </a:cubicBezTo>
                <a:cubicBezTo>
                  <a:pt x="10860" y="8889"/>
                  <a:pt x="10858" y="8882"/>
                  <a:pt x="10856" y="8882"/>
                </a:cubicBezTo>
                <a:lnTo>
                  <a:pt x="10851" y="8882"/>
                </a:lnTo>
                <a:cubicBezTo>
                  <a:pt x="10848" y="8877"/>
                  <a:pt x="10848" y="8870"/>
                  <a:pt x="10851" y="8867"/>
                </a:cubicBezTo>
                <a:cubicBezTo>
                  <a:pt x="10851" y="8864"/>
                  <a:pt x="10851" y="8854"/>
                  <a:pt x="10848" y="8854"/>
                </a:cubicBezTo>
                <a:close/>
                <a:moveTo>
                  <a:pt x="10868" y="9011"/>
                </a:moveTo>
                <a:cubicBezTo>
                  <a:pt x="10860" y="9005"/>
                  <a:pt x="10849" y="9014"/>
                  <a:pt x="10849" y="9032"/>
                </a:cubicBezTo>
                <a:cubicBezTo>
                  <a:pt x="10849" y="9035"/>
                  <a:pt x="10849" y="9038"/>
                  <a:pt x="10849" y="9038"/>
                </a:cubicBezTo>
                <a:cubicBezTo>
                  <a:pt x="10849" y="9042"/>
                  <a:pt x="10846" y="9043"/>
                  <a:pt x="10844" y="9046"/>
                </a:cubicBezTo>
                <a:cubicBezTo>
                  <a:pt x="10842" y="9046"/>
                  <a:pt x="10839" y="9046"/>
                  <a:pt x="10835" y="9046"/>
                </a:cubicBezTo>
                <a:cubicBezTo>
                  <a:pt x="10831" y="9046"/>
                  <a:pt x="10829" y="9042"/>
                  <a:pt x="10826" y="9042"/>
                </a:cubicBezTo>
                <a:cubicBezTo>
                  <a:pt x="10817" y="9029"/>
                  <a:pt x="10815" y="9079"/>
                  <a:pt x="10821" y="9097"/>
                </a:cubicBezTo>
                <a:cubicBezTo>
                  <a:pt x="10827" y="9110"/>
                  <a:pt x="10838" y="9145"/>
                  <a:pt x="10838" y="9080"/>
                </a:cubicBezTo>
                <a:cubicBezTo>
                  <a:pt x="10840" y="9088"/>
                  <a:pt x="10842" y="9107"/>
                  <a:pt x="10844" y="9114"/>
                </a:cubicBezTo>
                <a:cubicBezTo>
                  <a:pt x="10846" y="9120"/>
                  <a:pt x="10853" y="9114"/>
                  <a:pt x="10851" y="9120"/>
                </a:cubicBezTo>
                <a:cubicBezTo>
                  <a:pt x="10849" y="9125"/>
                  <a:pt x="10846" y="9128"/>
                  <a:pt x="10844" y="9131"/>
                </a:cubicBezTo>
                <a:cubicBezTo>
                  <a:pt x="10838" y="9141"/>
                  <a:pt x="10831" y="9151"/>
                  <a:pt x="10829" y="9169"/>
                </a:cubicBezTo>
                <a:cubicBezTo>
                  <a:pt x="10831" y="9165"/>
                  <a:pt x="10838" y="9168"/>
                  <a:pt x="10838" y="9175"/>
                </a:cubicBezTo>
                <a:cubicBezTo>
                  <a:pt x="10838" y="9181"/>
                  <a:pt x="10836" y="9188"/>
                  <a:pt x="10833" y="9196"/>
                </a:cubicBezTo>
                <a:cubicBezTo>
                  <a:pt x="10831" y="9203"/>
                  <a:pt x="10829" y="9206"/>
                  <a:pt x="10831" y="9213"/>
                </a:cubicBezTo>
                <a:cubicBezTo>
                  <a:pt x="10833" y="9219"/>
                  <a:pt x="10833" y="9227"/>
                  <a:pt x="10838" y="9227"/>
                </a:cubicBezTo>
                <a:cubicBezTo>
                  <a:pt x="10840" y="9227"/>
                  <a:pt x="10844" y="9227"/>
                  <a:pt x="10844" y="9230"/>
                </a:cubicBezTo>
                <a:cubicBezTo>
                  <a:pt x="10846" y="9230"/>
                  <a:pt x="10846" y="9233"/>
                  <a:pt x="10846" y="9236"/>
                </a:cubicBezTo>
                <a:cubicBezTo>
                  <a:pt x="10849" y="9240"/>
                  <a:pt x="10853" y="9240"/>
                  <a:pt x="10856" y="9240"/>
                </a:cubicBezTo>
                <a:cubicBezTo>
                  <a:pt x="10858" y="9237"/>
                  <a:pt x="10860" y="9233"/>
                  <a:pt x="10862" y="9230"/>
                </a:cubicBezTo>
                <a:cubicBezTo>
                  <a:pt x="10864" y="9222"/>
                  <a:pt x="10868" y="9219"/>
                  <a:pt x="10871" y="9213"/>
                </a:cubicBezTo>
                <a:cubicBezTo>
                  <a:pt x="10873" y="9209"/>
                  <a:pt x="10876" y="9203"/>
                  <a:pt x="10876" y="9200"/>
                </a:cubicBezTo>
                <a:cubicBezTo>
                  <a:pt x="10878" y="9188"/>
                  <a:pt x="10871" y="9175"/>
                  <a:pt x="10873" y="9165"/>
                </a:cubicBezTo>
                <a:cubicBezTo>
                  <a:pt x="10875" y="9154"/>
                  <a:pt x="10884" y="9151"/>
                  <a:pt x="10890" y="9147"/>
                </a:cubicBezTo>
                <a:cubicBezTo>
                  <a:pt x="10897" y="9144"/>
                  <a:pt x="10904" y="9131"/>
                  <a:pt x="10902" y="9125"/>
                </a:cubicBezTo>
                <a:cubicBezTo>
                  <a:pt x="10900" y="9120"/>
                  <a:pt x="10898" y="9116"/>
                  <a:pt x="10895" y="9116"/>
                </a:cubicBezTo>
                <a:cubicBezTo>
                  <a:pt x="10890" y="9110"/>
                  <a:pt x="10890" y="9097"/>
                  <a:pt x="10894" y="9091"/>
                </a:cubicBezTo>
                <a:cubicBezTo>
                  <a:pt x="10896" y="9079"/>
                  <a:pt x="10902" y="9076"/>
                  <a:pt x="10908" y="9070"/>
                </a:cubicBezTo>
                <a:cubicBezTo>
                  <a:pt x="10910" y="9070"/>
                  <a:pt x="10912" y="9066"/>
                  <a:pt x="10912" y="9063"/>
                </a:cubicBezTo>
                <a:cubicBezTo>
                  <a:pt x="10915" y="9057"/>
                  <a:pt x="10921" y="9042"/>
                  <a:pt x="10916" y="9042"/>
                </a:cubicBezTo>
                <a:cubicBezTo>
                  <a:pt x="10911" y="9042"/>
                  <a:pt x="10900" y="9045"/>
                  <a:pt x="10898" y="9038"/>
                </a:cubicBezTo>
                <a:cubicBezTo>
                  <a:pt x="10908" y="9014"/>
                  <a:pt x="10888" y="9033"/>
                  <a:pt x="10882" y="9029"/>
                </a:cubicBezTo>
                <a:cubicBezTo>
                  <a:pt x="10878" y="9026"/>
                  <a:pt x="10875" y="9014"/>
                  <a:pt x="10868" y="9011"/>
                </a:cubicBezTo>
                <a:close/>
                <a:moveTo>
                  <a:pt x="9757" y="9143"/>
                </a:moveTo>
                <a:cubicBezTo>
                  <a:pt x="9751" y="9142"/>
                  <a:pt x="9744" y="9143"/>
                  <a:pt x="9739" y="9145"/>
                </a:cubicBezTo>
                <a:cubicBezTo>
                  <a:pt x="9725" y="9148"/>
                  <a:pt x="9709" y="9148"/>
                  <a:pt x="9697" y="9151"/>
                </a:cubicBezTo>
                <a:cubicBezTo>
                  <a:pt x="9681" y="9154"/>
                  <a:pt x="9670" y="9159"/>
                  <a:pt x="9658" y="9166"/>
                </a:cubicBezTo>
                <a:cubicBezTo>
                  <a:pt x="9652" y="9169"/>
                  <a:pt x="9641" y="9166"/>
                  <a:pt x="9636" y="9172"/>
                </a:cubicBezTo>
                <a:cubicBezTo>
                  <a:pt x="9628" y="9175"/>
                  <a:pt x="9636" y="9206"/>
                  <a:pt x="9638" y="9219"/>
                </a:cubicBezTo>
                <a:cubicBezTo>
                  <a:pt x="9640" y="9240"/>
                  <a:pt x="9638" y="9260"/>
                  <a:pt x="9630" y="9278"/>
                </a:cubicBezTo>
                <a:cubicBezTo>
                  <a:pt x="9636" y="9284"/>
                  <a:pt x="9632" y="9302"/>
                  <a:pt x="9626" y="9305"/>
                </a:cubicBezTo>
                <a:cubicBezTo>
                  <a:pt x="9618" y="9308"/>
                  <a:pt x="9608" y="9305"/>
                  <a:pt x="9601" y="9311"/>
                </a:cubicBezTo>
                <a:cubicBezTo>
                  <a:pt x="9598" y="9315"/>
                  <a:pt x="9596" y="9319"/>
                  <a:pt x="9592" y="9319"/>
                </a:cubicBezTo>
                <a:cubicBezTo>
                  <a:pt x="9585" y="9319"/>
                  <a:pt x="9581" y="9306"/>
                  <a:pt x="9574" y="9302"/>
                </a:cubicBezTo>
                <a:cubicBezTo>
                  <a:pt x="9563" y="9294"/>
                  <a:pt x="9554" y="9315"/>
                  <a:pt x="9545" y="9325"/>
                </a:cubicBezTo>
                <a:cubicBezTo>
                  <a:pt x="9543" y="9325"/>
                  <a:pt x="9541" y="9329"/>
                  <a:pt x="9541" y="9333"/>
                </a:cubicBezTo>
                <a:cubicBezTo>
                  <a:pt x="9541" y="9337"/>
                  <a:pt x="9539" y="9337"/>
                  <a:pt x="9539" y="9340"/>
                </a:cubicBezTo>
                <a:cubicBezTo>
                  <a:pt x="9537" y="9359"/>
                  <a:pt x="9532" y="9377"/>
                  <a:pt x="9530" y="9397"/>
                </a:cubicBezTo>
                <a:cubicBezTo>
                  <a:pt x="9537" y="9397"/>
                  <a:pt x="9543" y="9411"/>
                  <a:pt x="9541" y="9420"/>
                </a:cubicBezTo>
                <a:cubicBezTo>
                  <a:pt x="9541" y="9424"/>
                  <a:pt x="9539" y="9427"/>
                  <a:pt x="9539" y="9431"/>
                </a:cubicBezTo>
                <a:cubicBezTo>
                  <a:pt x="9539" y="9434"/>
                  <a:pt x="9541" y="9439"/>
                  <a:pt x="9541" y="9439"/>
                </a:cubicBezTo>
                <a:cubicBezTo>
                  <a:pt x="9547" y="9452"/>
                  <a:pt x="9557" y="9462"/>
                  <a:pt x="9564" y="9476"/>
                </a:cubicBezTo>
                <a:cubicBezTo>
                  <a:pt x="9566" y="9483"/>
                  <a:pt x="9559" y="9491"/>
                  <a:pt x="9559" y="9502"/>
                </a:cubicBezTo>
                <a:cubicBezTo>
                  <a:pt x="9559" y="9512"/>
                  <a:pt x="9568" y="9523"/>
                  <a:pt x="9570" y="9533"/>
                </a:cubicBezTo>
                <a:cubicBezTo>
                  <a:pt x="9574" y="9554"/>
                  <a:pt x="9554" y="9564"/>
                  <a:pt x="9549" y="9585"/>
                </a:cubicBezTo>
                <a:cubicBezTo>
                  <a:pt x="9547" y="9592"/>
                  <a:pt x="9547" y="9598"/>
                  <a:pt x="9545" y="9605"/>
                </a:cubicBezTo>
                <a:cubicBezTo>
                  <a:pt x="9543" y="9613"/>
                  <a:pt x="9539" y="9616"/>
                  <a:pt x="9535" y="9613"/>
                </a:cubicBezTo>
                <a:cubicBezTo>
                  <a:pt x="9530" y="9632"/>
                  <a:pt x="9527" y="9650"/>
                  <a:pt x="9523" y="9670"/>
                </a:cubicBezTo>
                <a:cubicBezTo>
                  <a:pt x="9530" y="9666"/>
                  <a:pt x="9535" y="9677"/>
                  <a:pt x="9537" y="9688"/>
                </a:cubicBezTo>
                <a:cubicBezTo>
                  <a:pt x="9539" y="9698"/>
                  <a:pt x="9539" y="9707"/>
                  <a:pt x="9541" y="9718"/>
                </a:cubicBezTo>
                <a:cubicBezTo>
                  <a:pt x="9543" y="9728"/>
                  <a:pt x="9548" y="9732"/>
                  <a:pt x="9554" y="9738"/>
                </a:cubicBezTo>
                <a:cubicBezTo>
                  <a:pt x="9572" y="9756"/>
                  <a:pt x="9598" y="9756"/>
                  <a:pt x="9616" y="9738"/>
                </a:cubicBezTo>
                <a:cubicBezTo>
                  <a:pt x="9630" y="9725"/>
                  <a:pt x="9641" y="9701"/>
                  <a:pt x="9652" y="9684"/>
                </a:cubicBezTo>
                <a:cubicBezTo>
                  <a:pt x="9659" y="9673"/>
                  <a:pt x="9670" y="9666"/>
                  <a:pt x="9676" y="9676"/>
                </a:cubicBezTo>
                <a:cubicBezTo>
                  <a:pt x="9683" y="9666"/>
                  <a:pt x="9689" y="9657"/>
                  <a:pt x="9697" y="9650"/>
                </a:cubicBezTo>
                <a:cubicBezTo>
                  <a:pt x="9699" y="9647"/>
                  <a:pt x="9703" y="9642"/>
                  <a:pt x="9705" y="9642"/>
                </a:cubicBezTo>
                <a:cubicBezTo>
                  <a:pt x="9707" y="9642"/>
                  <a:pt x="9709" y="9647"/>
                  <a:pt x="9711" y="9650"/>
                </a:cubicBezTo>
                <a:cubicBezTo>
                  <a:pt x="9717" y="9654"/>
                  <a:pt x="9721" y="9650"/>
                  <a:pt x="9723" y="9647"/>
                </a:cubicBezTo>
                <a:cubicBezTo>
                  <a:pt x="9733" y="9639"/>
                  <a:pt x="9747" y="9636"/>
                  <a:pt x="9758" y="9636"/>
                </a:cubicBezTo>
                <a:cubicBezTo>
                  <a:pt x="9763" y="9636"/>
                  <a:pt x="9767" y="9635"/>
                  <a:pt x="9772" y="9632"/>
                </a:cubicBezTo>
                <a:cubicBezTo>
                  <a:pt x="9776" y="9629"/>
                  <a:pt x="9778" y="9619"/>
                  <a:pt x="9778" y="9613"/>
                </a:cubicBezTo>
                <a:cubicBezTo>
                  <a:pt x="9780" y="9605"/>
                  <a:pt x="9785" y="9595"/>
                  <a:pt x="9792" y="9598"/>
                </a:cubicBezTo>
                <a:cubicBezTo>
                  <a:pt x="9788" y="9585"/>
                  <a:pt x="9772" y="9582"/>
                  <a:pt x="9772" y="9567"/>
                </a:cubicBezTo>
                <a:cubicBezTo>
                  <a:pt x="9772" y="9551"/>
                  <a:pt x="9786" y="9536"/>
                  <a:pt x="9780" y="9527"/>
                </a:cubicBezTo>
                <a:cubicBezTo>
                  <a:pt x="9777" y="9523"/>
                  <a:pt x="9776" y="9524"/>
                  <a:pt x="9774" y="9520"/>
                </a:cubicBezTo>
                <a:cubicBezTo>
                  <a:pt x="9768" y="9514"/>
                  <a:pt x="9769" y="9499"/>
                  <a:pt x="9772" y="9486"/>
                </a:cubicBezTo>
                <a:cubicBezTo>
                  <a:pt x="9774" y="9477"/>
                  <a:pt x="9778" y="9461"/>
                  <a:pt x="9774" y="9452"/>
                </a:cubicBezTo>
                <a:cubicBezTo>
                  <a:pt x="9772" y="9445"/>
                  <a:pt x="9770" y="9442"/>
                  <a:pt x="9767" y="9439"/>
                </a:cubicBezTo>
                <a:cubicBezTo>
                  <a:pt x="9763" y="9424"/>
                  <a:pt x="9772" y="9408"/>
                  <a:pt x="9776" y="9393"/>
                </a:cubicBezTo>
                <a:cubicBezTo>
                  <a:pt x="9780" y="9380"/>
                  <a:pt x="9778" y="9359"/>
                  <a:pt x="9788" y="9349"/>
                </a:cubicBezTo>
                <a:cubicBezTo>
                  <a:pt x="9794" y="9343"/>
                  <a:pt x="9802" y="9346"/>
                  <a:pt x="9807" y="9340"/>
                </a:cubicBezTo>
                <a:cubicBezTo>
                  <a:pt x="9816" y="9328"/>
                  <a:pt x="9809" y="9312"/>
                  <a:pt x="9807" y="9294"/>
                </a:cubicBezTo>
                <a:cubicBezTo>
                  <a:pt x="9805" y="9275"/>
                  <a:pt x="9810" y="9250"/>
                  <a:pt x="9814" y="9227"/>
                </a:cubicBezTo>
                <a:cubicBezTo>
                  <a:pt x="9814" y="9222"/>
                  <a:pt x="9814" y="9219"/>
                  <a:pt x="9814" y="9216"/>
                </a:cubicBezTo>
                <a:cubicBezTo>
                  <a:pt x="9814" y="9213"/>
                  <a:pt x="9812" y="9210"/>
                  <a:pt x="9810" y="9210"/>
                </a:cubicBezTo>
                <a:cubicBezTo>
                  <a:pt x="9800" y="9200"/>
                  <a:pt x="9791" y="9188"/>
                  <a:pt x="9783" y="9179"/>
                </a:cubicBezTo>
                <a:cubicBezTo>
                  <a:pt x="9778" y="9172"/>
                  <a:pt x="9774" y="9162"/>
                  <a:pt x="9774" y="9154"/>
                </a:cubicBezTo>
                <a:cubicBezTo>
                  <a:pt x="9770" y="9147"/>
                  <a:pt x="9764" y="9144"/>
                  <a:pt x="9757" y="9143"/>
                </a:cubicBezTo>
                <a:close/>
                <a:moveTo>
                  <a:pt x="18712" y="9206"/>
                </a:moveTo>
                <a:cubicBezTo>
                  <a:pt x="18701" y="9210"/>
                  <a:pt x="18695" y="9227"/>
                  <a:pt x="18702" y="9256"/>
                </a:cubicBezTo>
                <a:cubicBezTo>
                  <a:pt x="18704" y="9263"/>
                  <a:pt x="18712" y="9277"/>
                  <a:pt x="18712" y="9284"/>
                </a:cubicBezTo>
                <a:cubicBezTo>
                  <a:pt x="18714" y="9304"/>
                  <a:pt x="18710" y="9294"/>
                  <a:pt x="18704" y="9307"/>
                </a:cubicBezTo>
                <a:cubicBezTo>
                  <a:pt x="18690" y="9341"/>
                  <a:pt x="18683" y="9356"/>
                  <a:pt x="18681" y="9387"/>
                </a:cubicBezTo>
                <a:cubicBezTo>
                  <a:pt x="18681" y="9393"/>
                  <a:pt x="18679" y="9403"/>
                  <a:pt x="18684" y="9407"/>
                </a:cubicBezTo>
                <a:cubicBezTo>
                  <a:pt x="18686" y="9410"/>
                  <a:pt x="18688" y="9410"/>
                  <a:pt x="18690" y="9413"/>
                </a:cubicBezTo>
                <a:cubicBezTo>
                  <a:pt x="18700" y="9428"/>
                  <a:pt x="18686" y="9444"/>
                  <a:pt x="18680" y="9459"/>
                </a:cubicBezTo>
                <a:cubicBezTo>
                  <a:pt x="18666" y="9482"/>
                  <a:pt x="18668" y="9527"/>
                  <a:pt x="18688" y="9537"/>
                </a:cubicBezTo>
                <a:cubicBezTo>
                  <a:pt x="18688" y="9558"/>
                  <a:pt x="18670" y="9567"/>
                  <a:pt x="18655" y="9571"/>
                </a:cubicBezTo>
                <a:cubicBezTo>
                  <a:pt x="18666" y="9587"/>
                  <a:pt x="18665" y="9618"/>
                  <a:pt x="18657" y="9639"/>
                </a:cubicBezTo>
                <a:cubicBezTo>
                  <a:pt x="18670" y="9643"/>
                  <a:pt x="18681" y="9664"/>
                  <a:pt x="18686" y="9687"/>
                </a:cubicBezTo>
                <a:cubicBezTo>
                  <a:pt x="18690" y="9708"/>
                  <a:pt x="18688" y="9733"/>
                  <a:pt x="18688" y="9752"/>
                </a:cubicBezTo>
                <a:cubicBezTo>
                  <a:pt x="18696" y="9739"/>
                  <a:pt x="18714" y="9755"/>
                  <a:pt x="18716" y="9773"/>
                </a:cubicBezTo>
                <a:cubicBezTo>
                  <a:pt x="18719" y="9793"/>
                  <a:pt x="18710" y="9811"/>
                  <a:pt x="18704" y="9827"/>
                </a:cubicBezTo>
                <a:cubicBezTo>
                  <a:pt x="18697" y="9845"/>
                  <a:pt x="18688" y="9861"/>
                  <a:pt x="18690" y="9882"/>
                </a:cubicBezTo>
                <a:cubicBezTo>
                  <a:pt x="18690" y="9892"/>
                  <a:pt x="18694" y="9901"/>
                  <a:pt x="18696" y="9916"/>
                </a:cubicBezTo>
                <a:cubicBezTo>
                  <a:pt x="18704" y="9947"/>
                  <a:pt x="18699" y="9985"/>
                  <a:pt x="18686" y="10012"/>
                </a:cubicBezTo>
                <a:cubicBezTo>
                  <a:pt x="18699" y="10015"/>
                  <a:pt x="18696" y="10047"/>
                  <a:pt x="18692" y="10066"/>
                </a:cubicBezTo>
                <a:cubicBezTo>
                  <a:pt x="18684" y="10110"/>
                  <a:pt x="18686" y="10162"/>
                  <a:pt x="18700" y="10203"/>
                </a:cubicBezTo>
                <a:cubicBezTo>
                  <a:pt x="18702" y="10209"/>
                  <a:pt x="18704" y="10217"/>
                  <a:pt x="18704" y="10225"/>
                </a:cubicBezTo>
                <a:cubicBezTo>
                  <a:pt x="18704" y="10238"/>
                  <a:pt x="18697" y="10247"/>
                  <a:pt x="18694" y="10259"/>
                </a:cubicBezTo>
                <a:cubicBezTo>
                  <a:pt x="18686" y="10288"/>
                  <a:pt x="18697" y="10327"/>
                  <a:pt x="18690" y="10357"/>
                </a:cubicBezTo>
                <a:cubicBezTo>
                  <a:pt x="18686" y="10375"/>
                  <a:pt x="18677" y="10396"/>
                  <a:pt x="18684" y="10409"/>
                </a:cubicBezTo>
                <a:cubicBezTo>
                  <a:pt x="18688" y="10409"/>
                  <a:pt x="18692" y="10412"/>
                  <a:pt x="18696" y="10412"/>
                </a:cubicBezTo>
                <a:cubicBezTo>
                  <a:pt x="18692" y="10425"/>
                  <a:pt x="18690" y="10443"/>
                  <a:pt x="18692" y="10456"/>
                </a:cubicBezTo>
                <a:cubicBezTo>
                  <a:pt x="18694" y="10470"/>
                  <a:pt x="18708" y="10480"/>
                  <a:pt x="18715" y="10474"/>
                </a:cubicBezTo>
                <a:cubicBezTo>
                  <a:pt x="18708" y="10446"/>
                  <a:pt x="18706" y="10415"/>
                  <a:pt x="18712" y="10391"/>
                </a:cubicBezTo>
                <a:cubicBezTo>
                  <a:pt x="18714" y="10384"/>
                  <a:pt x="18717" y="10378"/>
                  <a:pt x="18716" y="10371"/>
                </a:cubicBezTo>
                <a:cubicBezTo>
                  <a:pt x="18716" y="10365"/>
                  <a:pt x="18715" y="10361"/>
                  <a:pt x="18715" y="10353"/>
                </a:cubicBezTo>
                <a:cubicBezTo>
                  <a:pt x="18713" y="10330"/>
                  <a:pt x="18724" y="10309"/>
                  <a:pt x="18728" y="10284"/>
                </a:cubicBezTo>
                <a:cubicBezTo>
                  <a:pt x="18735" y="10247"/>
                  <a:pt x="18717" y="10207"/>
                  <a:pt x="18728" y="10173"/>
                </a:cubicBezTo>
                <a:cubicBezTo>
                  <a:pt x="18733" y="10156"/>
                  <a:pt x="18741" y="10135"/>
                  <a:pt x="18733" y="10125"/>
                </a:cubicBezTo>
                <a:cubicBezTo>
                  <a:pt x="18741" y="10076"/>
                  <a:pt x="18751" y="10029"/>
                  <a:pt x="18753" y="9978"/>
                </a:cubicBezTo>
                <a:cubicBezTo>
                  <a:pt x="18759" y="9973"/>
                  <a:pt x="18766" y="9979"/>
                  <a:pt x="18773" y="9982"/>
                </a:cubicBezTo>
                <a:cubicBezTo>
                  <a:pt x="18773" y="9967"/>
                  <a:pt x="18789" y="9962"/>
                  <a:pt x="18795" y="9974"/>
                </a:cubicBezTo>
                <a:cubicBezTo>
                  <a:pt x="18803" y="9984"/>
                  <a:pt x="18801" y="10001"/>
                  <a:pt x="18799" y="10016"/>
                </a:cubicBezTo>
                <a:cubicBezTo>
                  <a:pt x="18804" y="10022"/>
                  <a:pt x="18813" y="10007"/>
                  <a:pt x="18810" y="9998"/>
                </a:cubicBezTo>
                <a:cubicBezTo>
                  <a:pt x="18808" y="9988"/>
                  <a:pt x="18804" y="9978"/>
                  <a:pt x="18806" y="9966"/>
                </a:cubicBezTo>
                <a:cubicBezTo>
                  <a:pt x="18806" y="9960"/>
                  <a:pt x="18810" y="9957"/>
                  <a:pt x="18813" y="9951"/>
                </a:cubicBezTo>
                <a:cubicBezTo>
                  <a:pt x="18821" y="9926"/>
                  <a:pt x="18815" y="9890"/>
                  <a:pt x="18803" y="9867"/>
                </a:cubicBezTo>
                <a:cubicBezTo>
                  <a:pt x="18793" y="9843"/>
                  <a:pt x="18781" y="9821"/>
                  <a:pt x="18781" y="9790"/>
                </a:cubicBezTo>
                <a:cubicBezTo>
                  <a:pt x="18781" y="9777"/>
                  <a:pt x="18786" y="9761"/>
                  <a:pt x="18784" y="9748"/>
                </a:cubicBezTo>
                <a:cubicBezTo>
                  <a:pt x="18784" y="9732"/>
                  <a:pt x="18777" y="9714"/>
                  <a:pt x="18773" y="9698"/>
                </a:cubicBezTo>
                <a:cubicBezTo>
                  <a:pt x="18769" y="9680"/>
                  <a:pt x="18771" y="9659"/>
                  <a:pt x="18779" y="9649"/>
                </a:cubicBezTo>
                <a:cubicBezTo>
                  <a:pt x="18765" y="9622"/>
                  <a:pt x="18761" y="9587"/>
                  <a:pt x="18761" y="9553"/>
                </a:cubicBezTo>
                <a:cubicBezTo>
                  <a:pt x="18763" y="9519"/>
                  <a:pt x="18771" y="9486"/>
                  <a:pt x="18775" y="9455"/>
                </a:cubicBezTo>
                <a:cubicBezTo>
                  <a:pt x="18761" y="9455"/>
                  <a:pt x="18757" y="9431"/>
                  <a:pt x="18759" y="9409"/>
                </a:cubicBezTo>
                <a:cubicBezTo>
                  <a:pt x="18762" y="9390"/>
                  <a:pt x="18765" y="9369"/>
                  <a:pt x="18757" y="9353"/>
                </a:cubicBezTo>
                <a:cubicBezTo>
                  <a:pt x="18748" y="9338"/>
                  <a:pt x="18733" y="9338"/>
                  <a:pt x="18728" y="9322"/>
                </a:cubicBezTo>
                <a:cubicBezTo>
                  <a:pt x="18726" y="9308"/>
                  <a:pt x="18734" y="9293"/>
                  <a:pt x="18744" y="9288"/>
                </a:cubicBezTo>
                <a:cubicBezTo>
                  <a:pt x="18738" y="9288"/>
                  <a:pt x="18747" y="9236"/>
                  <a:pt x="18749" y="9229"/>
                </a:cubicBezTo>
                <a:cubicBezTo>
                  <a:pt x="18738" y="9210"/>
                  <a:pt x="18722" y="9202"/>
                  <a:pt x="18712" y="9206"/>
                </a:cubicBezTo>
                <a:close/>
                <a:moveTo>
                  <a:pt x="222" y="9213"/>
                </a:moveTo>
                <a:cubicBezTo>
                  <a:pt x="208" y="9213"/>
                  <a:pt x="195" y="9219"/>
                  <a:pt x="185" y="9234"/>
                </a:cubicBezTo>
                <a:cubicBezTo>
                  <a:pt x="177" y="9247"/>
                  <a:pt x="169" y="9260"/>
                  <a:pt x="160" y="9271"/>
                </a:cubicBezTo>
                <a:lnTo>
                  <a:pt x="172" y="9268"/>
                </a:lnTo>
                <a:cubicBezTo>
                  <a:pt x="160" y="9275"/>
                  <a:pt x="154" y="9291"/>
                  <a:pt x="156" y="9309"/>
                </a:cubicBezTo>
                <a:cubicBezTo>
                  <a:pt x="160" y="9309"/>
                  <a:pt x="165" y="9312"/>
                  <a:pt x="167" y="9319"/>
                </a:cubicBezTo>
                <a:cubicBezTo>
                  <a:pt x="176" y="9302"/>
                  <a:pt x="187" y="9284"/>
                  <a:pt x="201" y="9281"/>
                </a:cubicBezTo>
                <a:cubicBezTo>
                  <a:pt x="206" y="9281"/>
                  <a:pt x="210" y="9281"/>
                  <a:pt x="214" y="9278"/>
                </a:cubicBezTo>
                <a:cubicBezTo>
                  <a:pt x="228" y="9271"/>
                  <a:pt x="232" y="9247"/>
                  <a:pt x="230" y="9223"/>
                </a:cubicBezTo>
                <a:cubicBezTo>
                  <a:pt x="230" y="9219"/>
                  <a:pt x="230" y="9219"/>
                  <a:pt x="228" y="9216"/>
                </a:cubicBezTo>
                <a:cubicBezTo>
                  <a:pt x="225" y="9213"/>
                  <a:pt x="224" y="9213"/>
                  <a:pt x="222" y="9213"/>
                </a:cubicBezTo>
                <a:close/>
                <a:moveTo>
                  <a:pt x="2182" y="9306"/>
                </a:moveTo>
                <a:cubicBezTo>
                  <a:pt x="2179" y="9306"/>
                  <a:pt x="2175" y="9306"/>
                  <a:pt x="2173" y="9310"/>
                </a:cubicBezTo>
                <a:cubicBezTo>
                  <a:pt x="2157" y="9316"/>
                  <a:pt x="2123" y="9292"/>
                  <a:pt x="2113" y="9322"/>
                </a:cubicBezTo>
                <a:cubicBezTo>
                  <a:pt x="2103" y="9365"/>
                  <a:pt x="2140" y="9343"/>
                  <a:pt x="2140" y="9374"/>
                </a:cubicBezTo>
                <a:cubicBezTo>
                  <a:pt x="2140" y="9383"/>
                  <a:pt x="2137" y="9390"/>
                  <a:pt x="2135" y="9401"/>
                </a:cubicBezTo>
                <a:cubicBezTo>
                  <a:pt x="2133" y="9424"/>
                  <a:pt x="2149" y="9446"/>
                  <a:pt x="2153" y="9470"/>
                </a:cubicBezTo>
                <a:cubicBezTo>
                  <a:pt x="2155" y="9486"/>
                  <a:pt x="2155" y="9506"/>
                  <a:pt x="2160" y="9519"/>
                </a:cubicBezTo>
                <a:cubicBezTo>
                  <a:pt x="2169" y="9544"/>
                  <a:pt x="2191" y="9550"/>
                  <a:pt x="2193" y="9574"/>
                </a:cubicBezTo>
                <a:cubicBezTo>
                  <a:pt x="2193" y="9581"/>
                  <a:pt x="2191" y="9591"/>
                  <a:pt x="2193" y="9597"/>
                </a:cubicBezTo>
                <a:cubicBezTo>
                  <a:pt x="2195" y="9604"/>
                  <a:pt x="2197" y="9609"/>
                  <a:pt x="2199" y="9612"/>
                </a:cubicBezTo>
                <a:cubicBezTo>
                  <a:pt x="2209" y="9625"/>
                  <a:pt x="2217" y="9638"/>
                  <a:pt x="2228" y="9652"/>
                </a:cubicBezTo>
                <a:cubicBezTo>
                  <a:pt x="2231" y="9655"/>
                  <a:pt x="2233" y="9656"/>
                  <a:pt x="2235" y="9656"/>
                </a:cubicBezTo>
                <a:cubicBezTo>
                  <a:pt x="2239" y="9656"/>
                  <a:pt x="2240" y="9649"/>
                  <a:pt x="2242" y="9646"/>
                </a:cubicBezTo>
                <a:cubicBezTo>
                  <a:pt x="2244" y="9628"/>
                  <a:pt x="2246" y="9610"/>
                  <a:pt x="2239" y="9597"/>
                </a:cubicBezTo>
                <a:cubicBezTo>
                  <a:pt x="2233" y="9583"/>
                  <a:pt x="2222" y="9575"/>
                  <a:pt x="2217" y="9561"/>
                </a:cubicBezTo>
                <a:cubicBezTo>
                  <a:pt x="2213" y="9548"/>
                  <a:pt x="2215" y="9529"/>
                  <a:pt x="2217" y="9513"/>
                </a:cubicBezTo>
                <a:cubicBezTo>
                  <a:pt x="2219" y="9498"/>
                  <a:pt x="2219" y="9486"/>
                  <a:pt x="2215" y="9479"/>
                </a:cubicBezTo>
                <a:cubicBezTo>
                  <a:pt x="2213" y="9476"/>
                  <a:pt x="2211" y="9476"/>
                  <a:pt x="2209" y="9473"/>
                </a:cubicBezTo>
                <a:cubicBezTo>
                  <a:pt x="2195" y="9458"/>
                  <a:pt x="2191" y="9428"/>
                  <a:pt x="2191" y="9405"/>
                </a:cubicBezTo>
                <a:cubicBezTo>
                  <a:pt x="2191" y="9381"/>
                  <a:pt x="2197" y="9353"/>
                  <a:pt x="2193" y="9325"/>
                </a:cubicBezTo>
                <a:cubicBezTo>
                  <a:pt x="2193" y="9315"/>
                  <a:pt x="2189" y="9306"/>
                  <a:pt x="2182" y="9306"/>
                </a:cubicBezTo>
                <a:close/>
                <a:moveTo>
                  <a:pt x="6806" y="9636"/>
                </a:moveTo>
                <a:cubicBezTo>
                  <a:pt x="6797" y="9636"/>
                  <a:pt x="6790" y="9646"/>
                  <a:pt x="6785" y="9660"/>
                </a:cubicBezTo>
                <a:cubicBezTo>
                  <a:pt x="6781" y="9673"/>
                  <a:pt x="6779" y="9688"/>
                  <a:pt x="6772" y="9694"/>
                </a:cubicBezTo>
                <a:lnTo>
                  <a:pt x="6759" y="9704"/>
                </a:lnTo>
                <a:cubicBezTo>
                  <a:pt x="6750" y="9710"/>
                  <a:pt x="6746" y="9725"/>
                  <a:pt x="6748" y="9738"/>
                </a:cubicBezTo>
                <a:cubicBezTo>
                  <a:pt x="6746" y="9733"/>
                  <a:pt x="6705" y="9765"/>
                  <a:pt x="6703" y="9769"/>
                </a:cubicBezTo>
                <a:cubicBezTo>
                  <a:pt x="6687" y="9782"/>
                  <a:pt x="6681" y="9806"/>
                  <a:pt x="6677" y="9834"/>
                </a:cubicBezTo>
                <a:cubicBezTo>
                  <a:pt x="6674" y="9843"/>
                  <a:pt x="6671" y="9858"/>
                  <a:pt x="6669" y="9867"/>
                </a:cubicBezTo>
                <a:cubicBezTo>
                  <a:pt x="6665" y="9887"/>
                  <a:pt x="6661" y="9911"/>
                  <a:pt x="6647" y="9924"/>
                </a:cubicBezTo>
                <a:cubicBezTo>
                  <a:pt x="6643" y="9929"/>
                  <a:pt x="6637" y="9932"/>
                  <a:pt x="6632" y="9939"/>
                </a:cubicBezTo>
                <a:cubicBezTo>
                  <a:pt x="6627" y="9945"/>
                  <a:pt x="6624" y="9956"/>
                  <a:pt x="6629" y="9964"/>
                </a:cubicBezTo>
                <a:cubicBezTo>
                  <a:pt x="6631" y="9967"/>
                  <a:pt x="6637" y="9967"/>
                  <a:pt x="6639" y="9974"/>
                </a:cubicBezTo>
                <a:cubicBezTo>
                  <a:pt x="6643" y="9983"/>
                  <a:pt x="6637" y="9993"/>
                  <a:pt x="6632" y="10004"/>
                </a:cubicBezTo>
                <a:cubicBezTo>
                  <a:pt x="6623" y="10027"/>
                  <a:pt x="6636" y="10064"/>
                  <a:pt x="6620" y="10082"/>
                </a:cubicBezTo>
                <a:cubicBezTo>
                  <a:pt x="6614" y="10088"/>
                  <a:pt x="6602" y="10085"/>
                  <a:pt x="6596" y="10092"/>
                </a:cubicBezTo>
                <a:cubicBezTo>
                  <a:pt x="6582" y="10103"/>
                  <a:pt x="6588" y="10133"/>
                  <a:pt x="6576" y="10151"/>
                </a:cubicBezTo>
                <a:cubicBezTo>
                  <a:pt x="6572" y="10157"/>
                  <a:pt x="6563" y="10163"/>
                  <a:pt x="6563" y="10174"/>
                </a:cubicBezTo>
                <a:cubicBezTo>
                  <a:pt x="6563" y="10184"/>
                  <a:pt x="6567" y="10191"/>
                  <a:pt x="6572" y="10197"/>
                </a:cubicBezTo>
                <a:cubicBezTo>
                  <a:pt x="6576" y="10212"/>
                  <a:pt x="6572" y="10232"/>
                  <a:pt x="6570" y="10249"/>
                </a:cubicBezTo>
                <a:cubicBezTo>
                  <a:pt x="6568" y="10266"/>
                  <a:pt x="6572" y="10290"/>
                  <a:pt x="6582" y="10290"/>
                </a:cubicBezTo>
                <a:cubicBezTo>
                  <a:pt x="6588" y="10290"/>
                  <a:pt x="6592" y="10287"/>
                  <a:pt x="6596" y="10283"/>
                </a:cubicBezTo>
                <a:cubicBezTo>
                  <a:pt x="6632" y="10256"/>
                  <a:pt x="6674" y="10253"/>
                  <a:pt x="6712" y="10277"/>
                </a:cubicBezTo>
                <a:cubicBezTo>
                  <a:pt x="6718" y="10280"/>
                  <a:pt x="6726" y="10283"/>
                  <a:pt x="6732" y="10283"/>
                </a:cubicBezTo>
                <a:cubicBezTo>
                  <a:pt x="6739" y="10283"/>
                  <a:pt x="6746" y="10272"/>
                  <a:pt x="6742" y="10262"/>
                </a:cubicBezTo>
                <a:cubicBezTo>
                  <a:pt x="6750" y="10253"/>
                  <a:pt x="6765" y="10262"/>
                  <a:pt x="6768" y="10277"/>
                </a:cubicBezTo>
                <a:cubicBezTo>
                  <a:pt x="6770" y="10290"/>
                  <a:pt x="6765" y="10306"/>
                  <a:pt x="6759" y="10321"/>
                </a:cubicBezTo>
                <a:cubicBezTo>
                  <a:pt x="6752" y="10334"/>
                  <a:pt x="6746" y="10343"/>
                  <a:pt x="6741" y="10361"/>
                </a:cubicBezTo>
                <a:cubicBezTo>
                  <a:pt x="6750" y="10358"/>
                  <a:pt x="6759" y="10355"/>
                  <a:pt x="6768" y="10355"/>
                </a:cubicBezTo>
                <a:cubicBezTo>
                  <a:pt x="6770" y="10368"/>
                  <a:pt x="6770" y="10378"/>
                  <a:pt x="6772" y="10392"/>
                </a:cubicBezTo>
                <a:cubicBezTo>
                  <a:pt x="6785" y="10396"/>
                  <a:pt x="6801" y="10385"/>
                  <a:pt x="6810" y="10368"/>
                </a:cubicBezTo>
                <a:cubicBezTo>
                  <a:pt x="6795" y="10351"/>
                  <a:pt x="6828" y="10311"/>
                  <a:pt x="6815" y="10287"/>
                </a:cubicBezTo>
                <a:cubicBezTo>
                  <a:pt x="6828" y="10287"/>
                  <a:pt x="6842" y="10283"/>
                  <a:pt x="6854" y="10283"/>
                </a:cubicBezTo>
                <a:cubicBezTo>
                  <a:pt x="6860" y="10293"/>
                  <a:pt x="6860" y="10306"/>
                  <a:pt x="6860" y="10321"/>
                </a:cubicBezTo>
                <a:cubicBezTo>
                  <a:pt x="6873" y="10327"/>
                  <a:pt x="6882" y="10348"/>
                  <a:pt x="6882" y="10368"/>
                </a:cubicBezTo>
                <a:cubicBezTo>
                  <a:pt x="6897" y="10405"/>
                  <a:pt x="6939" y="10409"/>
                  <a:pt x="6955" y="10371"/>
                </a:cubicBezTo>
                <a:cubicBezTo>
                  <a:pt x="6946" y="10378"/>
                  <a:pt x="6937" y="10361"/>
                  <a:pt x="6939" y="10348"/>
                </a:cubicBezTo>
                <a:cubicBezTo>
                  <a:pt x="6941" y="10334"/>
                  <a:pt x="6947" y="10324"/>
                  <a:pt x="6957" y="10317"/>
                </a:cubicBezTo>
                <a:cubicBezTo>
                  <a:pt x="6959" y="10314"/>
                  <a:pt x="6964" y="10314"/>
                  <a:pt x="6966" y="10306"/>
                </a:cubicBezTo>
                <a:cubicBezTo>
                  <a:pt x="6968" y="10297"/>
                  <a:pt x="6964" y="10290"/>
                  <a:pt x="6962" y="10281"/>
                </a:cubicBezTo>
                <a:cubicBezTo>
                  <a:pt x="6960" y="10269"/>
                  <a:pt x="6957" y="10256"/>
                  <a:pt x="6963" y="10256"/>
                </a:cubicBezTo>
                <a:cubicBezTo>
                  <a:pt x="6948" y="10256"/>
                  <a:pt x="6933" y="10228"/>
                  <a:pt x="6939" y="10204"/>
                </a:cubicBezTo>
                <a:cubicBezTo>
                  <a:pt x="6935" y="10209"/>
                  <a:pt x="6927" y="10207"/>
                  <a:pt x="6923" y="10204"/>
                </a:cubicBezTo>
                <a:cubicBezTo>
                  <a:pt x="6918" y="10199"/>
                  <a:pt x="6915" y="10195"/>
                  <a:pt x="6917" y="10188"/>
                </a:cubicBezTo>
                <a:lnTo>
                  <a:pt x="6923" y="10178"/>
                </a:lnTo>
                <a:cubicBezTo>
                  <a:pt x="6930" y="10172"/>
                  <a:pt x="6939" y="10163"/>
                  <a:pt x="6946" y="10157"/>
                </a:cubicBezTo>
                <a:cubicBezTo>
                  <a:pt x="6937" y="10144"/>
                  <a:pt x="6917" y="10154"/>
                  <a:pt x="6910" y="10138"/>
                </a:cubicBezTo>
                <a:cubicBezTo>
                  <a:pt x="6908" y="10133"/>
                  <a:pt x="6908" y="10126"/>
                  <a:pt x="6910" y="10119"/>
                </a:cubicBezTo>
                <a:cubicBezTo>
                  <a:pt x="6913" y="10079"/>
                  <a:pt x="6925" y="10039"/>
                  <a:pt x="6915" y="10001"/>
                </a:cubicBezTo>
                <a:cubicBezTo>
                  <a:pt x="6912" y="9990"/>
                  <a:pt x="6901" y="9983"/>
                  <a:pt x="6901" y="9993"/>
                </a:cubicBezTo>
                <a:cubicBezTo>
                  <a:pt x="6901" y="9973"/>
                  <a:pt x="6882" y="9955"/>
                  <a:pt x="6870" y="9970"/>
                </a:cubicBezTo>
                <a:cubicBezTo>
                  <a:pt x="6866" y="9973"/>
                  <a:pt x="6864" y="9983"/>
                  <a:pt x="6856" y="9987"/>
                </a:cubicBezTo>
                <a:cubicBezTo>
                  <a:pt x="6850" y="9993"/>
                  <a:pt x="6841" y="9989"/>
                  <a:pt x="6834" y="9989"/>
                </a:cubicBezTo>
                <a:cubicBezTo>
                  <a:pt x="6827" y="9989"/>
                  <a:pt x="6817" y="9993"/>
                  <a:pt x="6817" y="10008"/>
                </a:cubicBezTo>
                <a:cubicBezTo>
                  <a:pt x="6821" y="10011"/>
                  <a:pt x="6826" y="10017"/>
                  <a:pt x="6830" y="10020"/>
                </a:cubicBezTo>
                <a:cubicBezTo>
                  <a:pt x="6815" y="10020"/>
                  <a:pt x="6797" y="10017"/>
                  <a:pt x="6785" y="10004"/>
                </a:cubicBezTo>
                <a:cubicBezTo>
                  <a:pt x="6775" y="9986"/>
                  <a:pt x="6777" y="9949"/>
                  <a:pt x="6793" y="9949"/>
                </a:cubicBezTo>
                <a:cubicBezTo>
                  <a:pt x="6783" y="9943"/>
                  <a:pt x="6777" y="9929"/>
                  <a:pt x="6772" y="9911"/>
                </a:cubicBezTo>
                <a:cubicBezTo>
                  <a:pt x="6761" y="9915"/>
                  <a:pt x="6746" y="9912"/>
                  <a:pt x="6746" y="9896"/>
                </a:cubicBezTo>
                <a:cubicBezTo>
                  <a:pt x="6743" y="9878"/>
                  <a:pt x="6763" y="9868"/>
                  <a:pt x="6763" y="9846"/>
                </a:cubicBezTo>
                <a:cubicBezTo>
                  <a:pt x="6763" y="9843"/>
                  <a:pt x="6761" y="9837"/>
                  <a:pt x="6761" y="9834"/>
                </a:cubicBezTo>
                <a:cubicBezTo>
                  <a:pt x="6757" y="9809"/>
                  <a:pt x="6772" y="9782"/>
                  <a:pt x="6787" y="9785"/>
                </a:cubicBezTo>
                <a:cubicBezTo>
                  <a:pt x="6781" y="9772"/>
                  <a:pt x="6787" y="9754"/>
                  <a:pt x="6795" y="9745"/>
                </a:cubicBezTo>
                <a:cubicBezTo>
                  <a:pt x="6801" y="9733"/>
                  <a:pt x="6810" y="9724"/>
                  <a:pt x="6815" y="9711"/>
                </a:cubicBezTo>
                <a:cubicBezTo>
                  <a:pt x="6819" y="9696"/>
                  <a:pt x="6817" y="9684"/>
                  <a:pt x="6819" y="9670"/>
                </a:cubicBezTo>
                <a:cubicBezTo>
                  <a:pt x="6810" y="9663"/>
                  <a:pt x="6806" y="9650"/>
                  <a:pt x="6806" y="9636"/>
                </a:cubicBezTo>
                <a:close/>
                <a:moveTo>
                  <a:pt x="6261" y="9939"/>
                </a:moveTo>
                <a:cubicBezTo>
                  <a:pt x="6256" y="9936"/>
                  <a:pt x="6252" y="9935"/>
                  <a:pt x="6246" y="9940"/>
                </a:cubicBezTo>
                <a:cubicBezTo>
                  <a:pt x="6259" y="9967"/>
                  <a:pt x="6274" y="9995"/>
                  <a:pt x="6292" y="10008"/>
                </a:cubicBezTo>
                <a:cubicBezTo>
                  <a:pt x="6296" y="10011"/>
                  <a:pt x="6301" y="10014"/>
                  <a:pt x="6305" y="10020"/>
                </a:cubicBezTo>
                <a:cubicBezTo>
                  <a:pt x="6307" y="10027"/>
                  <a:pt x="6309" y="10035"/>
                  <a:pt x="6307" y="10042"/>
                </a:cubicBezTo>
                <a:cubicBezTo>
                  <a:pt x="6323" y="10035"/>
                  <a:pt x="6336" y="10058"/>
                  <a:pt x="6351" y="10061"/>
                </a:cubicBezTo>
                <a:cubicBezTo>
                  <a:pt x="6356" y="10061"/>
                  <a:pt x="6360" y="10061"/>
                  <a:pt x="6363" y="10066"/>
                </a:cubicBezTo>
                <a:cubicBezTo>
                  <a:pt x="6375" y="10073"/>
                  <a:pt x="6384" y="10092"/>
                  <a:pt x="6396" y="10096"/>
                </a:cubicBezTo>
                <a:cubicBezTo>
                  <a:pt x="6412" y="10100"/>
                  <a:pt x="6426" y="10079"/>
                  <a:pt x="6432" y="10058"/>
                </a:cubicBezTo>
                <a:cubicBezTo>
                  <a:pt x="6434" y="10055"/>
                  <a:pt x="6437" y="10048"/>
                  <a:pt x="6435" y="10042"/>
                </a:cubicBezTo>
                <a:cubicBezTo>
                  <a:pt x="6432" y="10035"/>
                  <a:pt x="6428" y="10032"/>
                  <a:pt x="6424" y="10032"/>
                </a:cubicBezTo>
                <a:cubicBezTo>
                  <a:pt x="6419" y="10032"/>
                  <a:pt x="6414" y="10036"/>
                  <a:pt x="6410" y="10032"/>
                </a:cubicBezTo>
                <a:cubicBezTo>
                  <a:pt x="6402" y="10024"/>
                  <a:pt x="6404" y="10008"/>
                  <a:pt x="6404" y="9995"/>
                </a:cubicBezTo>
                <a:cubicBezTo>
                  <a:pt x="6389" y="9983"/>
                  <a:pt x="6373" y="9976"/>
                  <a:pt x="6356" y="9976"/>
                </a:cubicBezTo>
                <a:cubicBezTo>
                  <a:pt x="6347" y="9976"/>
                  <a:pt x="6338" y="9977"/>
                  <a:pt x="6334" y="9967"/>
                </a:cubicBezTo>
                <a:cubicBezTo>
                  <a:pt x="6331" y="9964"/>
                  <a:pt x="6331" y="9956"/>
                  <a:pt x="6329" y="9953"/>
                </a:cubicBezTo>
                <a:cubicBezTo>
                  <a:pt x="6326" y="9946"/>
                  <a:pt x="6321" y="9940"/>
                  <a:pt x="6314" y="9940"/>
                </a:cubicBezTo>
                <a:cubicBezTo>
                  <a:pt x="6301" y="9937"/>
                  <a:pt x="6290" y="9950"/>
                  <a:pt x="6277" y="9946"/>
                </a:cubicBezTo>
                <a:cubicBezTo>
                  <a:pt x="6272" y="9946"/>
                  <a:pt x="6266" y="9942"/>
                  <a:pt x="6261" y="9939"/>
                </a:cubicBezTo>
                <a:close/>
                <a:moveTo>
                  <a:pt x="12455" y="10366"/>
                </a:moveTo>
                <a:cubicBezTo>
                  <a:pt x="12471" y="10363"/>
                  <a:pt x="12487" y="10367"/>
                  <a:pt x="12500" y="10382"/>
                </a:cubicBezTo>
                <a:cubicBezTo>
                  <a:pt x="12496" y="10402"/>
                  <a:pt x="12473" y="10389"/>
                  <a:pt x="12461" y="10399"/>
                </a:cubicBezTo>
                <a:cubicBezTo>
                  <a:pt x="12449" y="10405"/>
                  <a:pt x="12445" y="10429"/>
                  <a:pt x="12447" y="10447"/>
                </a:cubicBezTo>
                <a:cubicBezTo>
                  <a:pt x="12449" y="10464"/>
                  <a:pt x="12459" y="10481"/>
                  <a:pt x="12467" y="10494"/>
                </a:cubicBezTo>
                <a:cubicBezTo>
                  <a:pt x="12445" y="10497"/>
                  <a:pt x="12429" y="10538"/>
                  <a:pt x="12439" y="10572"/>
                </a:cubicBezTo>
                <a:cubicBezTo>
                  <a:pt x="12441" y="10582"/>
                  <a:pt x="12445" y="10593"/>
                  <a:pt x="12441" y="10603"/>
                </a:cubicBezTo>
                <a:cubicBezTo>
                  <a:pt x="12439" y="10606"/>
                  <a:pt x="12434" y="10609"/>
                  <a:pt x="12429" y="10609"/>
                </a:cubicBezTo>
                <a:cubicBezTo>
                  <a:pt x="12409" y="10613"/>
                  <a:pt x="12390" y="10613"/>
                  <a:pt x="12372" y="10607"/>
                </a:cubicBezTo>
                <a:cubicBezTo>
                  <a:pt x="12368" y="10616"/>
                  <a:pt x="12361" y="10631"/>
                  <a:pt x="12356" y="10641"/>
                </a:cubicBezTo>
                <a:lnTo>
                  <a:pt x="12403" y="10641"/>
                </a:lnTo>
                <a:cubicBezTo>
                  <a:pt x="12414" y="10641"/>
                  <a:pt x="12425" y="10640"/>
                  <a:pt x="12431" y="10653"/>
                </a:cubicBezTo>
                <a:cubicBezTo>
                  <a:pt x="12437" y="10662"/>
                  <a:pt x="12436" y="10668"/>
                  <a:pt x="12439" y="10678"/>
                </a:cubicBezTo>
                <a:cubicBezTo>
                  <a:pt x="12447" y="10712"/>
                  <a:pt x="12467" y="10736"/>
                  <a:pt x="12489" y="10740"/>
                </a:cubicBezTo>
                <a:cubicBezTo>
                  <a:pt x="12500" y="10743"/>
                  <a:pt x="12510" y="10739"/>
                  <a:pt x="12520" y="10746"/>
                </a:cubicBezTo>
                <a:cubicBezTo>
                  <a:pt x="12536" y="10752"/>
                  <a:pt x="12546" y="10780"/>
                  <a:pt x="12552" y="10803"/>
                </a:cubicBezTo>
                <a:cubicBezTo>
                  <a:pt x="12556" y="10830"/>
                  <a:pt x="12554" y="10853"/>
                  <a:pt x="12552" y="10881"/>
                </a:cubicBezTo>
                <a:cubicBezTo>
                  <a:pt x="12576" y="10883"/>
                  <a:pt x="12601" y="10889"/>
                  <a:pt x="12626" y="10893"/>
                </a:cubicBezTo>
                <a:cubicBezTo>
                  <a:pt x="12626" y="10897"/>
                  <a:pt x="12628" y="10902"/>
                  <a:pt x="12628" y="10907"/>
                </a:cubicBezTo>
                <a:cubicBezTo>
                  <a:pt x="12630" y="10959"/>
                  <a:pt x="12616" y="11006"/>
                  <a:pt x="12606" y="11050"/>
                </a:cubicBezTo>
                <a:cubicBezTo>
                  <a:pt x="12604" y="11061"/>
                  <a:pt x="12602" y="11071"/>
                  <a:pt x="12596" y="11078"/>
                </a:cubicBezTo>
                <a:cubicBezTo>
                  <a:pt x="12594" y="11089"/>
                  <a:pt x="12590" y="11102"/>
                  <a:pt x="12586" y="11109"/>
                </a:cubicBezTo>
                <a:cubicBezTo>
                  <a:pt x="12574" y="11127"/>
                  <a:pt x="12557" y="11129"/>
                  <a:pt x="12539" y="11126"/>
                </a:cubicBezTo>
                <a:cubicBezTo>
                  <a:pt x="12523" y="11123"/>
                  <a:pt x="12507" y="11111"/>
                  <a:pt x="12490" y="11111"/>
                </a:cubicBezTo>
                <a:cubicBezTo>
                  <a:pt x="12463" y="11108"/>
                  <a:pt x="12436" y="11126"/>
                  <a:pt x="12410" y="11115"/>
                </a:cubicBezTo>
                <a:cubicBezTo>
                  <a:pt x="12399" y="11112"/>
                  <a:pt x="12390" y="11102"/>
                  <a:pt x="12380" y="11096"/>
                </a:cubicBezTo>
                <a:cubicBezTo>
                  <a:pt x="12342" y="11065"/>
                  <a:pt x="12301" y="11034"/>
                  <a:pt x="12259" y="11024"/>
                </a:cubicBezTo>
                <a:cubicBezTo>
                  <a:pt x="12250" y="11021"/>
                  <a:pt x="12242" y="11021"/>
                  <a:pt x="12235" y="11010"/>
                </a:cubicBezTo>
                <a:cubicBezTo>
                  <a:pt x="12229" y="11003"/>
                  <a:pt x="12226" y="10990"/>
                  <a:pt x="12222" y="10979"/>
                </a:cubicBezTo>
                <a:cubicBezTo>
                  <a:pt x="12210" y="10956"/>
                  <a:pt x="12189" y="10959"/>
                  <a:pt x="12171" y="10969"/>
                </a:cubicBezTo>
                <a:cubicBezTo>
                  <a:pt x="12154" y="10978"/>
                  <a:pt x="12138" y="10996"/>
                  <a:pt x="12118" y="10996"/>
                </a:cubicBezTo>
                <a:cubicBezTo>
                  <a:pt x="12097" y="10996"/>
                  <a:pt x="12071" y="10987"/>
                  <a:pt x="12065" y="11013"/>
                </a:cubicBezTo>
                <a:cubicBezTo>
                  <a:pt x="12062" y="11024"/>
                  <a:pt x="12062" y="11033"/>
                  <a:pt x="12058" y="11040"/>
                </a:cubicBezTo>
                <a:cubicBezTo>
                  <a:pt x="12051" y="11050"/>
                  <a:pt x="12042" y="11047"/>
                  <a:pt x="12033" y="11050"/>
                </a:cubicBezTo>
                <a:cubicBezTo>
                  <a:pt x="12018" y="11058"/>
                  <a:pt x="12016" y="11092"/>
                  <a:pt x="12002" y="11105"/>
                </a:cubicBezTo>
                <a:cubicBezTo>
                  <a:pt x="11989" y="11118"/>
                  <a:pt x="11969" y="11109"/>
                  <a:pt x="11953" y="11102"/>
                </a:cubicBezTo>
                <a:cubicBezTo>
                  <a:pt x="11945" y="11106"/>
                  <a:pt x="11931" y="11102"/>
                  <a:pt x="11923" y="11099"/>
                </a:cubicBezTo>
                <a:cubicBezTo>
                  <a:pt x="11920" y="11102"/>
                  <a:pt x="11920" y="11105"/>
                  <a:pt x="11917" y="11111"/>
                </a:cubicBezTo>
                <a:cubicBezTo>
                  <a:pt x="11907" y="11108"/>
                  <a:pt x="11895" y="11108"/>
                  <a:pt x="11885" y="11105"/>
                </a:cubicBezTo>
                <a:cubicBezTo>
                  <a:pt x="11885" y="11106"/>
                  <a:pt x="11885" y="11107"/>
                  <a:pt x="11885" y="11108"/>
                </a:cubicBezTo>
                <a:cubicBezTo>
                  <a:pt x="11881" y="11107"/>
                  <a:pt x="11877" y="11103"/>
                  <a:pt x="11873" y="11105"/>
                </a:cubicBezTo>
                <a:cubicBezTo>
                  <a:pt x="11865" y="11110"/>
                  <a:pt x="11861" y="11113"/>
                  <a:pt x="11855" y="11113"/>
                </a:cubicBezTo>
                <a:cubicBezTo>
                  <a:pt x="11846" y="11110"/>
                  <a:pt x="11841" y="11096"/>
                  <a:pt x="11841" y="11086"/>
                </a:cubicBezTo>
                <a:cubicBezTo>
                  <a:pt x="11841" y="11073"/>
                  <a:pt x="11846" y="11062"/>
                  <a:pt x="11848" y="11052"/>
                </a:cubicBezTo>
                <a:cubicBezTo>
                  <a:pt x="11839" y="11052"/>
                  <a:pt x="11835" y="11034"/>
                  <a:pt x="11837" y="11021"/>
                </a:cubicBezTo>
                <a:cubicBezTo>
                  <a:pt x="11839" y="11008"/>
                  <a:pt x="11843" y="10993"/>
                  <a:pt x="11841" y="10983"/>
                </a:cubicBezTo>
                <a:cubicBezTo>
                  <a:pt x="11839" y="10973"/>
                  <a:pt x="11835" y="10962"/>
                  <a:pt x="11833" y="10952"/>
                </a:cubicBezTo>
                <a:cubicBezTo>
                  <a:pt x="11833" y="10946"/>
                  <a:pt x="11833" y="10939"/>
                  <a:pt x="11835" y="10933"/>
                </a:cubicBezTo>
                <a:cubicBezTo>
                  <a:pt x="11841" y="10894"/>
                  <a:pt x="11851" y="10860"/>
                  <a:pt x="11861" y="10826"/>
                </a:cubicBezTo>
                <a:cubicBezTo>
                  <a:pt x="11875" y="10831"/>
                  <a:pt x="11883" y="10803"/>
                  <a:pt x="11881" y="10784"/>
                </a:cubicBezTo>
                <a:cubicBezTo>
                  <a:pt x="11879" y="10762"/>
                  <a:pt x="11873" y="10743"/>
                  <a:pt x="11879" y="10722"/>
                </a:cubicBezTo>
                <a:cubicBezTo>
                  <a:pt x="11886" y="10699"/>
                  <a:pt x="11910" y="10696"/>
                  <a:pt x="11922" y="10675"/>
                </a:cubicBezTo>
                <a:cubicBezTo>
                  <a:pt x="11937" y="10647"/>
                  <a:pt x="11926" y="10603"/>
                  <a:pt x="11942" y="10576"/>
                </a:cubicBezTo>
                <a:cubicBezTo>
                  <a:pt x="11948" y="10566"/>
                  <a:pt x="11954" y="10559"/>
                  <a:pt x="11961" y="10553"/>
                </a:cubicBezTo>
                <a:cubicBezTo>
                  <a:pt x="11968" y="10541"/>
                  <a:pt x="11972" y="10529"/>
                  <a:pt x="11968" y="10519"/>
                </a:cubicBezTo>
                <a:cubicBezTo>
                  <a:pt x="11986" y="10519"/>
                  <a:pt x="12004" y="10498"/>
                  <a:pt x="12010" y="10470"/>
                </a:cubicBezTo>
                <a:cubicBezTo>
                  <a:pt x="12012" y="10464"/>
                  <a:pt x="12013" y="10454"/>
                  <a:pt x="12017" y="10447"/>
                </a:cubicBezTo>
                <a:cubicBezTo>
                  <a:pt x="12021" y="10436"/>
                  <a:pt x="12028" y="10429"/>
                  <a:pt x="12037" y="10423"/>
                </a:cubicBezTo>
                <a:cubicBezTo>
                  <a:pt x="12043" y="10419"/>
                  <a:pt x="12050" y="10413"/>
                  <a:pt x="12057" y="10413"/>
                </a:cubicBezTo>
                <a:cubicBezTo>
                  <a:pt x="12063" y="10413"/>
                  <a:pt x="12069" y="10423"/>
                  <a:pt x="12069" y="10433"/>
                </a:cubicBezTo>
                <a:cubicBezTo>
                  <a:pt x="12069" y="10439"/>
                  <a:pt x="12067" y="10442"/>
                  <a:pt x="12065" y="10450"/>
                </a:cubicBezTo>
                <a:cubicBezTo>
                  <a:pt x="12059" y="10476"/>
                  <a:pt x="12080" y="10500"/>
                  <a:pt x="12097" y="10500"/>
                </a:cubicBezTo>
                <a:cubicBezTo>
                  <a:pt x="12115" y="10500"/>
                  <a:pt x="12132" y="10488"/>
                  <a:pt x="12150" y="10488"/>
                </a:cubicBezTo>
                <a:cubicBezTo>
                  <a:pt x="12168" y="10488"/>
                  <a:pt x="12190" y="10504"/>
                  <a:pt x="12188" y="10532"/>
                </a:cubicBezTo>
                <a:cubicBezTo>
                  <a:pt x="12158" y="10538"/>
                  <a:pt x="12130" y="10556"/>
                  <a:pt x="12106" y="10587"/>
                </a:cubicBezTo>
                <a:cubicBezTo>
                  <a:pt x="12112" y="10627"/>
                  <a:pt x="12164" y="10597"/>
                  <a:pt x="12177" y="10634"/>
                </a:cubicBezTo>
                <a:cubicBezTo>
                  <a:pt x="12188" y="10665"/>
                  <a:pt x="12158" y="10712"/>
                  <a:pt x="12174" y="10740"/>
                </a:cubicBezTo>
                <a:cubicBezTo>
                  <a:pt x="12183" y="10756"/>
                  <a:pt x="12201" y="10750"/>
                  <a:pt x="12215" y="10743"/>
                </a:cubicBezTo>
                <a:cubicBezTo>
                  <a:pt x="12223" y="10740"/>
                  <a:pt x="12233" y="10734"/>
                  <a:pt x="12239" y="10722"/>
                </a:cubicBezTo>
                <a:cubicBezTo>
                  <a:pt x="12241" y="10716"/>
                  <a:pt x="12243" y="10708"/>
                  <a:pt x="12247" y="10702"/>
                </a:cubicBezTo>
                <a:cubicBezTo>
                  <a:pt x="12255" y="10692"/>
                  <a:pt x="12265" y="10688"/>
                  <a:pt x="12272" y="10678"/>
                </a:cubicBezTo>
                <a:cubicBezTo>
                  <a:pt x="12279" y="10668"/>
                  <a:pt x="12279" y="10644"/>
                  <a:pt x="12267" y="10647"/>
                </a:cubicBezTo>
                <a:cubicBezTo>
                  <a:pt x="12285" y="10610"/>
                  <a:pt x="12328" y="10653"/>
                  <a:pt x="12352" y="10631"/>
                </a:cubicBezTo>
                <a:cubicBezTo>
                  <a:pt x="12356" y="10627"/>
                  <a:pt x="12361" y="10621"/>
                  <a:pt x="12361" y="10609"/>
                </a:cubicBezTo>
                <a:cubicBezTo>
                  <a:pt x="12361" y="10593"/>
                  <a:pt x="12348" y="10582"/>
                  <a:pt x="12336" y="10587"/>
                </a:cubicBezTo>
                <a:cubicBezTo>
                  <a:pt x="12326" y="10590"/>
                  <a:pt x="12316" y="10600"/>
                  <a:pt x="12305" y="10607"/>
                </a:cubicBezTo>
                <a:cubicBezTo>
                  <a:pt x="12294" y="10613"/>
                  <a:pt x="12281" y="10606"/>
                  <a:pt x="12277" y="10593"/>
                </a:cubicBezTo>
                <a:cubicBezTo>
                  <a:pt x="12273" y="10586"/>
                  <a:pt x="12277" y="10576"/>
                  <a:pt x="12274" y="10569"/>
                </a:cubicBezTo>
                <a:cubicBezTo>
                  <a:pt x="12271" y="10561"/>
                  <a:pt x="12267" y="10556"/>
                  <a:pt x="12265" y="10548"/>
                </a:cubicBezTo>
                <a:cubicBezTo>
                  <a:pt x="12263" y="10542"/>
                  <a:pt x="12263" y="10528"/>
                  <a:pt x="12269" y="10528"/>
                </a:cubicBezTo>
                <a:cubicBezTo>
                  <a:pt x="12267" y="10521"/>
                  <a:pt x="12263" y="10519"/>
                  <a:pt x="12261" y="10511"/>
                </a:cubicBezTo>
                <a:cubicBezTo>
                  <a:pt x="12277" y="10476"/>
                  <a:pt x="12301" y="10460"/>
                  <a:pt x="12325" y="10442"/>
                </a:cubicBezTo>
                <a:cubicBezTo>
                  <a:pt x="12352" y="10426"/>
                  <a:pt x="12381" y="10405"/>
                  <a:pt x="12407" y="10389"/>
                </a:cubicBezTo>
                <a:cubicBezTo>
                  <a:pt x="12422" y="10378"/>
                  <a:pt x="12438" y="10369"/>
                  <a:pt x="12455" y="10366"/>
                </a:cubicBezTo>
                <a:close/>
                <a:moveTo>
                  <a:pt x="18690" y="10540"/>
                </a:moveTo>
                <a:cubicBezTo>
                  <a:pt x="18690" y="10540"/>
                  <a:pt x="18674" y="10596"/>
                  <a:pt x="18674" y="10599"/>
                </a:cubicBezTo>
                <a:cubicBezTo>
                  <a:pt x="18670" y="10630"/>
                  <a:pt x="18690" y="10638"/>
                  <a:pt x="18670" y="10664"/>
                </a:cubicBezTo>
                <a:cubicBezTo>
                  <a:pt x="18648" y="10699"/>
                  <a:pt x="18644" y="10752"/>
                  <a:pt x="18662" y="10793"/>
                </a:cubicBezTo>
                <a:cubicBezTo>
                  <a:pt x="18652" y="10799"/>
                  <a:pt x="18648" y="10820"/>
                  <a:pt x="18654" y="10830"/>
                </a:cubicBezTo>
                <a:cubicBezTo>
                  <a:pt x="18645" y="10840"/>
                  <a:pt x="18630" y="10830"/>
                  <a:pt x="18621" y="10820"/>
                </a:cubicBezTo>
                <a:cubicBezTo>
                  <a:pt x="18613" y="10806"/>
                  <a:pt x="18603" y="10792"/>
                  <a:pt x="18593" y="10789"/>
                </a:cubicBezTo>
                <a:cubicBezTo>
                  <a:pt x="18593" y="10813"/>
                  <a:pt x="18593" y="10840"/>
                  <a:pt x="18587" y="10864"/>
                </a:cubicBezTo>
                <a:cubicBezTo>
                  <a:pt x="18579" y="10867"/>
                  <a:pt x="18568" y="10874"/>
                  <a:pt x="18561" y="10885"/>
                </a:cubicBezTo>
                <a:cubicBezTo>
                  <a:pt x="18555" y="10895"/>
                  <a:pt x="18553" y="10916"/>
                  <a:pt x="18557" y="10925"/>
                </a:cubicBezTo>
                <a:cubicBezTo>
                  <a:pt x="18559" y="10932"/>
                  <a:pt x="18563" y="10932"/>
                  <a:pt x="18568" y="10938"/>
                </a:cubicBezTo>
                <a:cubicBezTo>
                  <a:pt x="18570" y="10945"/>
                  <a:pt x="18573" y="10953"/>
                  <a:pt x="18575" y="10959"/>
                </a:cubicBezTo>
                <a:cubicBezTo>
                  <a:pt x="18581" y="10997"/>
                  <a:pt x="18586" y="11034"/>
                  <a:pt x="18581" y="11068"/>
                </a:cubicBezTo>
                <a:cubicBezTo>
                  <a:pt x="18601" y="11089"/>
                  <a:pt x="18632" y="11082"/>
                  <a:pt x="18646" y="11051"/>
                </a:cubicBezTo>
                <a:cubicBezTo>
                  <a:pt x="18637" y="11035"/>
                  <a:pt x="18617" y="11035"/>
                  <a:pt x="18619" y="11013"/>
                </a:cubicBezTo>
                <a:cubicBezTo>
                  <a:pt x="18619" y="11000"/>
                  <a:pt x="18630" y="10994"/>
                  <a:pt x="18630" y="10980"/>
                </a:cubicBezTo>
                <a:cubicBezTo>
                  <a:pt x="18630" y="10960"/>
                  <a:pt x="18603" y="10959"/>
                  <a:pt x="18599" y="10938"/>
                </a:cubicBezTo>
                <a:cubicBezTo>
                  <a:pt x="18595" y="10919"/>
                  <a:pt x="18613" y="10904"/>
                  <a:pt x="18625" y="10904"/>
                </a:cubicBezTo>
                <a:cubicBezTo>
                  <a:pt x="18639" y="10904"/>
                  <a:pt x="18657" y="10898"/>
                  <a:pt x="18659" y="10879"/>
                </a:cubicBezTo>
                <a:cubicBezTo>
                  <a:pt x="18682" y="10889"/>
                  <a:pt x="18699" y="10916"/>
                  <a:pt x="18706" y="10945"/>
                </a:cubicBezTo>
                <a:cubicBezTo>
                  <a:pt x="18719" y="10956"/>
                  <a:pt x="18735" y="10963"/>
                  <a:pt x="18749" y="10959"/>
                </a:cubicBezTo>
                <a:cubicBezTo>
                  <a:pt x="18755" y="10959"/>
                  <a:pt x="18761" y="10953"/>
                  <a:pt x="18768" y="10957"/>
                </a:cubicBezTo>
                <a:cubicBezTo>
                  <a:pt x="18775" y="10960"/>
                  <a:pt x="18781" y="10966"/>
                  <a:pt x="18779" y="10976"/>
                </a:cubicBezTo>
                <a:cubicBezTo>
                  <a:pt x="18785" y="10966"/>
                  <a:pt x="18792" y="10945"/>
                  <a:pt x="18786" y="10932"/>
                </a:cubicBezTo>
                <a:cubicBezTo>
                  <a:pt x="18783" y="10925"/>
                  <a:pt x="18779" y="10922"/>
                  <a:pt x="18777" y="10919"/>
                </a:cubicBezTo>
                <a:cubicBezTo>
                  <a:pt x="18768" y="10904"/>
                  <a:pt x="18767" y="10888"/>
                  <a:pt x="18765" y="10871"/>
                </a:cubicBezTo>
                <a:cubicBezTo>
                  <a:pt x="18763" y="10851"/>
                  <a:pt x="18766" y="10823"/>
                  <a:pt x="18779" y="10820"/>
                </a:cubicBezTo>
                <a:cubicBezTo>
                  <a:pt x="18793" y="10817"/>
                  <a:pt x="18801" y="10844"/>
                  <a:pt x="18814" y="10848"/>
                </a:cubicBezTo>
                <a:cubicBezTo>
                  <a:pt x="18828" y="10851"/>
                  <a:pt x="18837" y="10830"/>
                  <a:pt x="18850" y="10830"/>
                </a:cubicBezTo>
                <a:cubicBezTo>
                  <a:pt x="18869" y="10827"/>
                  <a:pt x="18891" y="10858"/>
                  <a:pt x="18904" y="10837"/>
                </a:cubicBezTo>
                <a:cubicBezTo>
                  <a:pt x="18915" y="10820"/>
                  <a:pt x="18904" y="10794"/>
                  <a:pt x="18890" y="10783"/>
                </a:cubicBezTo>
                <a:cubicBezTo>
                  <a:pt x="18878" y="10773"/>
                  <a:pt x="18862" y="10772"/>
                  <a:pt x="18850" y="10759"/>
                </a:cubicBezTo>
                <a:cubicBezTo>
                  <a:pt x="18844" y="10752"/>
                  <a:pt x="18842" y="10742"/>
                  <a:pt x="18837" y="10732"/>
                </a:cubicBezTo>
                <a:cubicBezTo>
                  <a:pt x="18826" y="10713"/>
                  <a:pt x="18810" y="10698"/>
                  <a:pt x="18797" y="10685"/>
                </a:cubicBezTo>
                <a:cubicBezTo>
                  <a:pt x="18782" y="10673"/>
                  <a:pt x="18763" y="10658"/>
                  <a:pt x="18749" y="10673"/>
                </a:cubicBezTo>
                <a:cubicBezTo>
                  <a:pt x="18753" y="10668"/>
                  <a:pt x="18706" y="10525"/>
                  <a:pt x="18690" y="10540"/>
                </a:cubicBezTo>
                <a:close/>
                <a:moveTo>
                  <a:pt x="10697" y="10868"/>
                </a:moveTo>
                <a:cubicBezTo>
                  <a:pt x="10695" y="10873"/>
                  <a:pt x="10695" y="10875"/>
                  <a:pt x="10693" y="10878"/>
                </a:cubicBezTo>
                <a:cubicBezTo>
                  <a:pt x="10691" y="10885"/>
                  <a:pt x="10688" y="10892"/>
                  <a:pt x="10685" y="10899"/>
                </a:cubicBezTo>
                <a:cubicBezTo>
                  <a:pt x="10682" y="10899"/>
                  <a:pt x="10681" y="10905"/>
                  <a:pt x="10681" y="10910"/>
                </a:cubicBezTo>
                <a:cubicBezTo>
                  <a:pt x="10680" y="10915"/>
                  <a:pt x="10678" y="10920"/>
                  <a:pt x="10677" y="10925"/>
                </a:cubicBezTo>
                <a:lnTo>
                  <a:pt x="10681" y="10912"/>
                </a:lnTo>
                <a:cubicBezTo>
                  <a:pt x="10681" y="10913"/>
                  <a:pt x="10681" y="10914"/>
                  <a:pt x="10681" y="10915"/>
                </a:cubicBezTo>
                <a:cubicBezTo>
                  <a:pt x="10681" y="10922"/>
                  <a:pt x="10683" y="10933"/>
                  <a:pt x="10679" y="10933"/>
                </a:cubicBezTo>
                <a:cubicBezTo>
                  <a:pt x="10675" y="10936"/>
                  <a:pt x="10671" y="10930"/>
                  <a:pt x="10669" y="10933"/>
                </a:cubicBezTo>
                <a:cubicBezTo>
                  <a:pt x="10665" y="10938"/>
                  <a:pt x="10666" y="10940"/>
                  <a:pt x="10666" y="10943"/>
                </a:cubicBezTo>
                <a:lnTo>
                  <a:pt x="10666" y="10983"/>
                </a:lnTo>
                <a:cubicBezTo>
                  <a:pt x="10666" y="10990"/>
                  <a:pt x="10666" y="10996"/>
                  <a:pt x="10669" y="11004"/>
                </a:cubicBezTo>
                <a:cubicBezTo>
                  <a:pt x="10671" y="11014"/>
                  <a:pt x="10675" y="11021"/>
                  <a:pt x="10677" y="11027"/>
                </a:cubicBezTo>
                <a:cubicBezTo>
                  <a:pt x="10679" y="11034"/>
                  <a:pt x="10681" y="11045"/>
                  <a:pt x="10679" y="11055"/>
                </a:cubicBezTo>
                <a:cubicBezTo>
                  <a:pt x="10683" y="11055"/>
                  <a:pt x="10688" y="11061"/>
                  <a:pt x="10691" y="11072"/>
                </a:cubicBezTo>
                <a:lnTo>
                  <a:pt x="10691" y="11095"/>
                </a:lnTo>
                <a:cubicBezTo>
                  <a:pt x="10691" y="11105"/>
                  <a:pt x="10695" y="11116"/>
                  <a:pt x="10701" y="11122"/>
                </a:cubicBezTo>
                <a:cubicBezTo>
                  <a:pt x="10703" y="11126"/>
                  <a:pt x="10708" y="11125"/>
                  <a:pt x="10711" y="11125"/>
                </a:cubicBezTo>
                <a:cubicBezTo>
                  <a:pt x="10713" y="11125"/>
                  <a:pt x="10717" y="11119"/>
                  <a:pt x="10717" y="11116"/>
                </a:cubicBezTo>
                <a:cubicBezTo>
                  <a:pt x="10717" y="11110"/>
                  <a:pt x="10711" y="11105"/>
                  <a:pt x="10707" y="11101"/>
                </a:cubicBezTo>
                <a:cubicBezTo>
                  <a:pt x="10702" y="11098"/>
                  <a:pt x="10701" y="11088"/>
                  <a:pt x="10705" y="11085"/>
                </a:cubicBezTo>
                <a:cubicBezTo>
                  <a:pt x="10708" y="11082"/>
                  <a:pt x="10711" y="11085"/>
                  <a:pt x="10711" y="11082"/>
                </a:cubicBezTo>
                <a:cubicBezTo>
                  <a:pt x="10715" y="11076"/>
                  <a:pt x="10708" y="11069"/>
                  <a:pt x="10711" y="11057"/>
                </a:cubicBezTo>
                <a:cubicBezTo>
                  <a:pt x="10713" y="11048"/>
                  <a:pt x="10725" y="11054"/>
                  <a:pt x="10727" y="11045"/>
                </a:cubicBezTo>
                <a:cubicBezTo>
                  <a:pt x="10730" y="11041"/>
                  <a:pt x="10727" y="11033"/>
                  <a:pt x="10725" y="11030"/>
                </a:cubicBezTo>
                <a:cubicBezTo>
                  <a:pt x="10721" y="11023"/>
                  <a:pt x="10719" y="11013"/>
                  <a:pt x="10715" y="11007"/>
                </a:cubicBezTo>
                <a:cubicBezTo>
                  <a:pt x="10711" y="10996"/>
                  <a:pt x="10707" y="10986"/>
                  <a:pt x="10713" y="10977"/>
                </a:cubicBezTo>
                <a:cubicBezTo>
                  <a:pt x="10715" y="10974"/>
                  <a:pt x="10717" y="10970"/>
                  <a:pt x="10717" y="10965"/>
                </a:cubicBezTo>
                <a:cubicBezTo>
                  <a:pt x="10717" y="10962"/>
                  <a:pt x="10715" y="10962"/>
                  <a:pt x="10715" y="10958"/>
                </a:cubicBezTo>
                <a:cubicBezTo>
                  <a:pt x="10708" y="10949"/>
                  <a:pt x="10710" y="10936"/>
                  <a:pt x="10713" y="10925"/>
                </a:cubicBezTo>
                <a:cubicBezTo>
                  <a:pt x="10715" y="10912"/>
                  <a:pt x="10717" y="10894"/>
                  <a:pt x="10719" y="10882"/>
                </a:cubicBezTo>
                <a:lnTo>
                  <a:pt x="10719" y="10875"/>
                </a:lnTo>
                <a:cubicBezTo>
                  <a:pt x="10719" y="10872"/>
                  <a:pt x="10717" y="10871"/>
                  <a:pt x="10715" y="10868"/>
                </a:cubicBezTo>
                <a:cubicBezTo>
                  <a:pt x="10708" y="10865"/>
                  <a:pt x="10701" y="10861"/>
                  <a:pt x="10697" y="10868"/>
                </a:cubicBezTo>
                <a:close/>
                <a:moveTo>
                  <a:pt x="12789" y="10915"/>
                </a:moveTo>
                <a:cubicBezTo>
                  <a:pt x="12842" y="10952"/>
                  <a:pt x="12892" y="11013"/>
                  <a:pt x="12938" y="11073"/>
                </a:cubicBezTo>
                <a:cubicBezTo>
                  <a:pt x="12939" y="11075"/>
                  <a:pt x="12942" y="11076"/>
                  <a:pt x="12944" y="11078"/>
                </a:cubicBezTo>
                <a:cubicBezTo>
                  <a:pt x="12929" y="11074"/>
                  <a:pt x="12912" y="11060"/>
                  <a:pt x="12901" y="11044"/>
                </a:cubicBezTo>
                <a:cubicBezTo>
                  <a:pt x="12866" y="10998"/>
                  <a:pt x="12829" y="10952"/>
                  <a:pt x="12789" y="10915"/>
                </a:cubicBezTo>
                <a:close/>
                <a:moveTo>
                  <a:pt x="18589" y="11097"/>
                </a:moveTo>
                <a:cubicBezTo>
                  <a:pt x="18569" y="11099"/>
                  <a:pt x="18554" y="11109"/>
                  <a:pt x="18566" y="11142"/>
                </a:cubicBezTo>
                <a:cubicBezTo>
                  <a:pt x="18570" y="11151"/>
                  <a:pt x="18568" y="11169"/>
                  <a:pt x="18560" y="11176"/>
                </a:cubicBezTo>
                <a:cubicBezTo>
                  <a:pt x="18570" y="11182"/>
                  <a:pt x="18574" y="11203"/>
                  <a:pt x="18570" y="11220"/>
                </a:cubicBezTo>
                <a:cubicBezTo>
                  <a:pt x="18568" y="11237"/>
                  <a:pt x="18560" y="11251"/>
                  <a:pt x="18560" y="11269"/>
                </a:cubicBezTo>
                <a:cubicBezTo>
                  <a:pt x="18558" y="11289"/>
                  <a:pt x="18568" y="11313"/>
                  <a:pt x="18578" y="11326"/>
                </a:cubicBezTo>
                <a:cubicBezTo>
                  <a:pt x="18574" y="11326"/>
                  <a:pt x="18572" y="11326"/>
                  <a:pt x="18568" y="11326"/>
                </a:cubicBezTo>
                <a:cubicBezTo>
                  <a:pt x="18554" y="11344"/>
                  <a:pt x="18544" y="11366"/>
                  <a:pt x="18541" y="11394"/>
                </a:cubicBezTo>
                <a:cubicBezTo>
                  <a:pt x="18534" y="11408"/>
                  <a:pt x="18528" y="11425"/>
                  <a:pt x="18524" y="11439"/>
                </a:cubicBezTo>
                <a:cubicBezTo>
                  <a:pt x="18517" y="11456"/>
                  <a:pt x="18510" y="11480"/>
                  <a:pt x="18519" y="11493"/>
                </a:cubicBezTo>
                <a:cubicBezTo>
                  <a:pt x="18514" y="11493"/>
                  <a:pt x="18508" y="11490"/>
                  <a:pt x="18504" y="11490"/>
                </a:cubicBezTo>
                <a:cubicBezTo>
                  <a:pt x="18498" y="11514"/>
                  <a:pt x="18483" y="11527"/>
                  <a:pt x="18468" y="11536"/>
                </a:cubicBezTo>
                <a:cubicBezTo>
                  <a:pt x="18451" y="11554"/>
                  <a:pt x="18435" y="11567"/>
                  <a:pt x="18417" y="11585"/>
                </a:cubicBezTo>
                <a:cubicBezTo>
                  <a:pt x="18417" y="11564"/>
                  <a:pt x="18408" y="11548"/>
                  <a:pt x="18397" y="11540"/>
                </a:cubicBezTo>
                <a:cubicBezTo>
                  <a:pt x="18386" y="11534"/>
                  <a:pt x="18371" y="11545"/>
                  <a:pt x="18366" y="11561"/>
                </a:cubicBezTo>
                <a:cubicBezTo>
                  <a:pt x="18362" y="11579"/>
                  <a:pt x="18368" y="11598"/>
                  <a:pt x="18375" y="11616"/>
                </a:cubicBezTo>
                <a:cubicBezTo>
                  <a:pt x="18344" y="11629"/>
                  <a:pt x="18320" y="11667"/>
                  <a:pt x="18310" y="11711"/>
                </a:cubicBezTo>
                <a:cubicBezTo>
                  <a:pt x="18288" y="11722"/>
                  <a:pt x="18266" y="11728"/>
                  <a:pt x="18242" y="11732"/>
                </a:cubicBezTo>
                <a:cubicBezTo>
                  <a:pt x="18235" y="11732"/>
                  <a:pt x="18231" y="11732"/>
                  <a:pt x="18225" y="11735"/>
                </a:cubicBezTo>
                <a:cubicBezTo>
                  <a:pt x="18207" y="11735"/>
                  <a:pt x="18191" y="11738"/>
                  <a:pt x="18173" y="11738"/>
                </a:cubicBezTo>
                <a:cubicBezTo>
                  <a:pt x="18166" y="11738"/>
                  <a:pt x="18158" y="11738"/>
                  <a:pt x="18153" y="11744"/>
                </a:cubicBezTo>
                <a:cubicBezTo>
                  <a:pt x="18149" y="11748"/>
                  <a:pt x="18144" y="11753"/>
                  <a:pt x="18142" y="11756"/>
                </a:cubicBezTo>
                <a:cubicBezTo>
                  <a:pt x="18132" y="11769"/>
                  <a:pt x="18118" y="11782"/>
                  <a:pt x="18107" y="11797"/>
                </a:cubicBezTo>
                <a:cubicBezTo>
                  <a:pt x="18096" y="11810"/>
                  <a:pt x="18080" y="11821"/>
                  <a:pt x="18069" y="11809"/>
                </a:cubicBezTo>
                <a:cubicBezTo>
                  <a:pt x="18073" y="11821"/>
                  <a:pt x="18068" y="11834"/>
                  <a:pt x="18060" y="11843"/>
                </a:cubicBezTo>
                <a:cubicBezTo>
                  <a:pt x="18050" y="11858"/>
                  <a:pt x="18036" y="11868"/>
                  <a:pt x="18025" y="11875"/>
                </a:cubicBezTo>
                <a:cubicBezTo>
                  <a:pt x="18009" y="11884"/>
                  <a:pt x="17991" y="11899"/>
                  <a:pt x="17989" y="11922"/>
                </a:cubicBezTo>
                <a:cubicBezTo>
                  <a:pt x="17989" y="11934"/>
                  <a:pt x="17989" y="11943"/>
                  <a:pt x="17993" y="11950"/>
                </a:cubicBezTo>
                <a:cubicBezTo>
                  <a:pt x="17969" y="11946"/>
                  <a:pt x="17945" y="11955"/>
                  <a:pt x="17928" y="11980"/>
                </a:cubicBezTo>
                <a:cubicBezTo>
                  <a:pt x="17939" y="11983"/>
                  <a:pt x="17956" y="11998"/>
                  <a:pt x="17949" y="12015"/>
                </a:cubicBezTo>
                <a:cubicBezTo>
                  <a:pt x="17947" y="12021"/>
                  <a:pt x="17943" y="12024"/>
                  <a:pt x="17940" y="12027"/>
                </a:cubicBezTo>
                <a:cubicBezTo>
                  <a:pt x="17934" y="12039"/>
                  <a:pt x="17934" y="12055"/>
                  <a:pt x="17940" y="12061"/>
                </a:cubicBezTo>
                <a:cubicBezTo>
                  <a:pt x="17945" y="12066"/>
                  <a:pt x="17947" y="12070"/>
                  <a:pt x="17952" y="12073"/>
                </a:cubicBezTo>
                <a:cubicBezTo>
                  <a:pt x="17969" y="12090"/>
                  <a:pt x="17967" y="12127"/>
                  <a:pt x="17965" y="12158"/>
                </a:cubicBezTo>
                <a:cubicBezTo>
                  <a:pt x="17983" y="12179"/>
                  <a:pt x="18003" y="12195"/>
                  <a:pt x="18021" y="12216"/>
                </a:cubicBezTo>
                <a:cubicBezTo>
                  <a:pt x="18023" y="12219"/>
                  <a:pt x="18025" y="12222"/>
                  <a:pt x="18029" y="12219"/>
                </a:cubicBezTo>
                <a:cubicBezTo>
                  <a:pt x="18036" y="12219"/>
                  <a:pt x="18035" y="12206"/>
                  <a:pt x="18038" y="12198"/>
                </a:cubicBezTo>
                <a:cubicBezTo>
                  <a:pt x="18041" y="12172"/>
                  <a:pt x="18043" y="12144"/>
                  <a:pt x="18045" y="12120"/>
                </a:cubicBezTo>
                <a:cubicBezTo>
                  <a:pt x="18045" y="12110"/>
                  <a:pt x="18047" y="12101"/>
                  <a:pt x="18051" y="12093"/>
                </a:cubicBezTo>
                <a:cubicBezTo>
                  <a:pt x="18058" y="12083"/>
                  <a:pt x="18070" y="12083"/>
                  <a:pt x="18078" y="12080"/>
                </a:cubicBezTo>
                <a:cubicBezTo>
                  <a:pt x="18088" y="12076"/>
                  <a:pt x="18098" y="12070"/>
                  <a:pt x="18098" y="12055"/>
                </a:cubicBezTo>
                <a:cubicBezTo>
                  <a:pt x="18100" y="12032"/>
                  <a:pt x="18071" y="12011"/>
                  <a:pt x="18080" y="11994"/>
                </a:cubicBezTo>
                <a:cubicBezTo>
                  <a:pt x="18089" y="11977"/>
                  <a:pt x="18104" y="11994"/>
                  <a:pt x="18110" y="12015"/>
                </a:cubicBezTo>
                <a:cubicBezTo>
                  <a:pt x="18114" y="12033"/>
                  <a:pt x="18116" y="12055"/>
                  <a:pt x="18126" y="12066"/>
                </a:cubicBezTo>
                <a:cubicBezTo>
                  <a:pt x="18140" y="12051"/>
                  <a:pt x="18140" y="12024"/>
                  <a:pt x="18149" y="12005"/>
                </a:cubicBezTo>
                <a:cubicBezTo>
                  <a:pt x="18165" y="11970"/>
                  <a:pt x="18197" y="11973"/>
                  <a:pt x="18225" y="11980"/>
                </a:cubicBezTo>
                <a:cubicBezTo>
                  <a:pt x="18233" y="11973"/>
                  <a:pt x="18220" y="11953"/>
                  <a:pt x="18223" y="11940"/>
                </a:cubicBezTo>
                <a:cubicBezTo>
                  <a:pt x="18223" y="11933"/>
                  <a:pt x="18227" y="11930"/>
                  <a:pt x="18229" y="11922"/>
                </a:cubicBezTo>
                <a:cubicBezTo>
                  <a:pt x="18235" y="11912"/>
                  <a:pt x="18239" y="11896"/>
                  <a:pt x="18239" y="11878"/>
                </a:cubicBezTo>
                <a:cubicBezTo>
                  <a:pt x="18251" y="11893"/>
                  <a:pt x="18266" y="11868"/>
                  <a:pt x="18279" y="11875"/>
                </a:cubicBezTo>
                <a:cubicBezTo>
                  <a:pt x="18295" y="11881"/>
                  <a:pt x="18294" y="11915"/>
                  <a:pt x="18288" y="11940"/>
                </a:cubicBezTo>
                <a:cubicBezTo>
                  <a:pt x="18296" y="11949"/>
                  <a:pt x="18299" y="11961"/>
                  <a:pt x="18308" y="11964"/>
                </a:cubicBezTo>
                <a:cubicBezTo>
                  <a:pt x="18317" y="11968"/>
                  <a:pt x="18326" y="11967"/>
                  <a:pt x="18331" y="11956"/>
                </a:cubicBezTo>
                <a:cubicBezTo>
                  <a:pt x="18338" y="11940"/>
                  <a:pt x="18328" y="11915"/>
                  <a:pt x="18340" y="11902"/>
                </a:cubicBezTo>
                <a:cubicBezTo>
                  <a:pt x="18346" y="11892"/>
                  <a:pt x="18360" y="11903"/>
                  <a:pt x="18368" y="11893"/>
                </a:cubicBezTo>
                <a:cubicBezTo>
                  <a:pt x="18379" y="11885"/>
                  <a:pt x="18377" y="11858"/>
                  <a:pt x="18370" y="11847"/>
                </a:cubicBezTo>
                <a:cubicBezTo>
                  <a:pt x="18362" y="11834"/>
                  <a:pt x="18351" y="11831"/>
                  <a:pt x="18340" y="11828"/>
                </a:cubicBezTo>
                <a:cubicBezTo>
                  <a:pt x="18353" y="11816"/>
                  <a:pt x="18366" y="11806"/>
                  <a:pt x="18377" y="11793"/>
                </a:cubicBezTo>
                <a:cubicBezTo>
                  <a:pt x="18384" y="11803"/>
                  <a:pt x="18392" y="11813"/>
                  <a:pt x="18401" y="11821"/>
                </a:cubicBezTo>
                <a:cubicBezTo>
                  <a:pt x="18410" y="11828"/>
                  <a:pt x="18421" y="11825"/>
                  <a:pt x="18431" y="11813"/>
                </a:cubicBezTo>
                <a:cubicBezTo>
                  <a:pt x="18449" y="11803"/>
                  <a:pt x="18467" y="11790"/>
                  <a:pt x="18485" y="11778"/>
                </a:cubicBezTo>
                <a:cubicBezTo>
                  <a:pt x="18492" y="11775"/>
                  <a:pt x="18502" y="11769"/>
                  <a:pt x="18508" y="11776"/>
                </a:cubicBezTo>
                <a:cubicBezTo>
                  <a:pt x="18512" y="11779"/>
                  <a:pt x="18514" y="11782"/>
                  <a:pt x="18519" y="11787"/>
                </a:cubicBezTo>
                <a:cubicBezTo>
                  <a:pt x="18528" y="11793"/>
                  <a:pt x="18539" y="11790"/>
                  <a:pt x="18548" y="11782"/>
                </a:cubicBezTo>
                <a:cubicBezTo>
                  <a:pt x="18554" y="11779"/>
                  <a:pt x="18561" y="11777"/>
                  <a:pt x="18566" y="11769"/>
                </a:cubicBezTo>
                <a:cubicBezTo>
                  <a:pt x="18570" y="11764"/>
                  <a:pt x="18570" y="11745"/>
                  <a:pt x="18564" y="11742"/>
                </a:cubicBezTo>
                <a:cubicBezTo>
                  <a:pt x="18577" y="11729"/>
                  <a:pt x="18601" y="11742"/>
                  <a:pt x="18603" y="11719"/>
                </a:cubicBezTo>
                <a:cubicBezTo>
                  <a:pt x="18608" y="11694"/>
                  <a:pt x="18576" y="11684"/>
                  <a:pt x="18578" y="11656"/>
                </a:cubicBezTo>
                <a:cubicBezTo>
                  <a:pt x="18580" y="11629"/>
                  <a:pt x="18616" y="11629"/>
                  <a:pt x="18616" y="11602"/>
                </a:cubicBezTo>
                <a:cubicBezTo>
                  <a:pt x="18616" y="11592"/>
                  <a:pt x="18612" y="11585"/>
                  <a:pt x="18608" y="11574"/>
                </a:cubicBezTo>
                <a:cubicBezTo>
                  <a:pt x="18599" y="11555"/>
                  <a:pt x="18608" y="11520"/>
                  <a:pt x="18623" y="11514"/>
                </a:cubicBezTo>
                <a:cubicBezTo>
                  <a:pt x="18610" y="11502"/>
                  <a:pt x="18599" y="11490"/>
                  <a:pt x="18590" y="11473"/>
                </a:cubicBezTo>
                <a:cubicBezTo>
                  <a:pt x="18610" y="11452"/>
                  <a:pt x="18632" y="11439"/>
                  <a:pt x="18655" y="11431"/>
                </a:cubicBezTo>
                <a:cubicBezTo>
                  <a:pt x="18663" y="11428"/>
                  <a:pt x="18677" y="11422"/>
                  <a:pt x="18674" y="11405"/>
                </a:cubicBezTo>
                <a:cubicBezTo>
                  <a:pt x="18672" y="11397"/>
                  <a:pt x="18670" y="11394"/>
                  <a:pt x="18668" y="11391"/>
                </a:cubicBezTo>
                <a:cubicBezTo>
                  <a:pt x="18659" y="11375"/>
                  <a:pt x="18663" y="11347"/>
                  <a:pt x="18674" y="11337"/>
                </a:cubicBezTo>
                <a:cubicBezTo>
                  <a:pt x="18679" y="11334"/>
                  <a:pt x="18685" y="11334"/>
                  <a:pt x="18690" y="11326"/>
                </a:cubicBezTo>
                <a:cubicBezTo>
                  <a:pt x="18696" y="11310"/>
                  <a:pt x="18677" y="11293"/>
                  <a:pt x="18674" y="11275"/>
                </a:cubicBezTo>
                <a:cubicBezTo>
                  <a:pt x="18672" y="11259"/>
                  <a:pt x="18685" y="11241"/>
                  <a:pt x="18683" y="11223"/>
                </a:cubicBezTo>
                <a:cubicBezTo>
                  <a:pt x="18681" y="11207"/>
                  <a:pt x="18670" y="11200"/>
                  <a:pt x="18661" y="11194"/>
                </a:cubicBezTo>
                <a:cubicBezTo>
                  <a:pt x="18643" y="11173"/>
                  <a:pt x="18634" y="11135"/>
                  <a:pt x="18645" y="11104"/>
                </a:cubicBezTo>
                <a:cubicBezTo>
                  <a:pt x="18635" y="11101"/>
                  <a:pt x="18609" y="11095"/>
                  <a:pt x="18589" y="11097"/>
                </a:cubicBezTo>
                <a:close/>
                <a:moveTo>
                  <a:pt x="10664" y="11142"/>
                </a:moveTo>
                <a:cubicBezTo>
                  <a:pt x="10662" y="11142"/>
                  <a:pt x="10658" y="11141"/>
                  <a:pt x="10655" y="11146"/>
                </a:cubicBezTo>
                <a:cubicBezTo>
                  <a:pt x="10653" y="11148"/>
                  <a:pt x="10652" y="11151"/>
                  <a:pt x="10651" y="11156"/>
                </a:cubicBezTo>
                <a:cubicBezTo>
                  <a:pt x="10652" y="11161"/>
                  <a:pt x="10656" y="11164"/>
                  <a:pt x="10658" y="11169"/>
                </a:cubicBezTo>
                <a:cubicBezTo>
                  <a:pt x="10662" y="11180"/>
                  <a:pt x="10660" y="11193"/>
                  <a:pt x="10658" y="11206"/>
                </a:cubicBezTo>
                <a:cubicBezTo>
                  <a:pt x="10656" y="11220"/>
                  <a:pt x="10651" y="11230"/>
                  <a:pt x="10651" y="11243"/>
                </a:cubicBezTo>
                <a:cubicBezTo>
                  <a:pt x="10651" y="11264"/>
                  <a:pt x="10664" y="11281"/>
                  <a:pt x="10664" y="11298"/>
                </a:cubicBezTo>
                <a:cubicBezTo>
                  <a:pt x="10668" y="11323"/>
                  <a:pt x="10649" y="11348"/>
                  <a:pt x="10655" y="11373"/>
                </a:cubicBezTo>
                <a:cubicBezTo>
                  <a:pt x="10660" y="11373"/>
                  <a:pt x="10662" y="11382"/>
                  <a:pt x="10660" y="11387"/>
                </a:cubicBezTo>
                <a:cubicBezTo>
                  <a:pt x="10660" y="11394"/>
                  <a:pt x="10657" y="11400"/>
                  <a:pt x="10660" y="11403"/>
                </a:cubicBezTo>
                <a:cubicBezTo>
                  <a:pt x="10660" y="11412"/>
                  <a:pt x="10667" y="11419"/>
                  <a:pt x="10671" y="11419"/>
                </a:cubicBezTo>
                <a:cubicBezTo>
                  <a:pt x="10678" y="11419"/>
                  <a:pt x="10682" y="11412"/>
                  <a:pt x="10685" y="11403"/>
                </a:cubicBezTo>
                <a:cubicBezTo>
                  <a:pt x="10687" y="11393"/>
                  <a:pt x="10682" y="11378"/>
                  <a:pt x="10690" y="11375"/>
                </a:cubicBezTo>
                <a:lnTo>
                  <a:pt x="10698" y="11375"/>
                </a:lnTo>
                <a:cubicBezTo>
                  <a:pt x="10705" y="11379"/>
                  <a:pt x="10716" y="11374"/>
                  <a:pt x="10716" y="11360"/>
                </a:cubicBezTo>
                <a:cubicBezTo>
                  <a:pt x="10716" y="11347"/>
                  <a:pt x="10698" y="11339"/>
                  <a:pt x="10698" y="11326"/>
                </a:cubicBezTo>
                <a:cubicBezTo>
                  <a:pt x="10698" y="11319"/>
                  <a:pt x="10701" y="11311"/>
                  <a:pt x="10707" y="11311"/>
                </a:cubicBezTo>
                <a:cubicBezTo>
                  <a:pt x="10711" y="11311"/>
                  <a:pt x="10716" y="11313"/>
                  <a:pt x="10721" y="11319"/>
                </a:cubicBezTo>
                <a:cubicBezTo>
                  <a:pt x="10722" y="11324"/>
                  <a:pt x="10725" y="11322"/>
                  <a:pt x="10727" y="11322"/>
                </a:cubicBezTo>
                <a:cubicBezTo>
                  <a:pt x="10731" y="11322"/>
                  <a:pt x="10733" y="11314"/>
                  <a:pt x="10733" y="11307"/>
                </a:cubicBezTo>
                <a:cubicBezTo>
                  <a:pt x="10737" y="11291"/>
                  <a:pt x="10737" y="11271"/>
                  <a:pt x="10732" y="11254"/>
                </a:cubicBezTo>
                <a:cubicBezTo>
                  <a:pt x="10732" y="11251"/>
                  <a:pt x="10729" y="11248"/>
                  <a:pt x="10729" y="11243"/>
                </a:cubicBezTo>
                <a:cubicBezTo>
                  <a:pt x="10729" y="11237"/>
                  <a:pt x="10732" y="11233"/>
                  <a:pt x="10732" y="11227"/>
                </a:cubicBezTo>
                <a:cubicBezTo>
                  <a:pt x="10737" y="11209"/>
                  <a:pt x="10737" y="11193"/>
                  <a:pt x="10739" y="11176"/>
                </a:cubicBezTo>
                <a:cubicBezTo>
                  <a:pt x="10739" y="11166"/>
                  <a:pt x="10739" y="11152"/>
                  <a:pt x="10732" y="11149"/>
                </a:cubicBezTo>
                <a:cubicBezTo>
                  <a:pt x="10730" y="11146"/>
                  <a:pt x="10727" y="11146"/>
                  <a:pt x="10725" y="11146"/>
                </a:cubicBezTo>
                <a:cubicBezTo>
                  <a:pt x="10705" y="11146"/>
                  <a:pt x="10685" y="11147"/>
                  <a:pt x="10664" y="11142"/>
                </a:cubicBezTo>
                <a:close/>
                <a:moveTo>
                  <a:pt x="10651" y="11156"/>
                </a:moveTo>
                <a:cubicBezTo>
                  <a:pt x="10651" y="11155"/>
                  <a:pt x="10651" y="11153"/>
                  <a:pt x="10651" y="11153"/>
                </a:cubicBezTo>
                <a:lnTo>
                  <a:pt x="10638" y="11156"/>
                </a:lnTo>
                <a:cubicBezTo>
                  <a:pt x="10642" y="11156"/>
                  <a:pt x="10647" y="11159"/>
                  <a:pt x="10651" y="11159"/>
                </a:cubicBezTo>
                <a:cubicBezTo>
                  <a:pt x="10651" y="11157"/>
                  <a:pt x="10651" y="11156"/>
                  <a:pt x="10651" y="11156"/>
                </a:cubicBezTo>
                <a:close/>
                <a:moveTo>
                  <a:pt x="11862" y="11148"/>
                </a:moveTo>
                <a:cubicBezTo>
                  <a:pt x="11852" y="11163"/>
                  <a:pt x="11841" y="11178"/>
                  <a:pt x="11829" y="11187"/>
                </a:cubicBezTo>
                <a:cubicBezTo>
                  <a:pt x="11824" y="11191"/>
                  <a:pt x="11818" y="11195"/>
                  <a:pt x="11814" y="11195"/>
                </a:cubicBezTo>
                <a:cubicBezTo>
                  <a:pt x="11810" y="11195"/>
                  <a:pt x="11807" y="11191"/>
                  <a:pt x="11802" y="11187"/>
                </a:cubicBezTo>
                <a:cubicBezTo>
                  <a:pt x="11805" y="11172"/>
                  <a:pt x="11810" y="11159"/>
                  <a:pt x="11819" y="11154"/>
                </a:cubicBezTo>
                <a:cubicBezTo>
                  <a:pt x="11833" y="11145"/>
                  <a:pt x="11847" y="11146"/>
                  <a:pt x="11862" y="11148"/>
                </a:cubicBezTo>
                <a:close/>
                <a:moveTo>
                  <a:pt x="10359" y="11253"/>
                </a:moveTo>
                <a:cubicBezTo>
                  <a:pt x="10359" y="11260"/>
                  <a:pt x="10366" y="11277"/>
                  <a:pt x="10370" y="11283"/>
                </a:cubicBezTo>
                <a:cubicBezTo>
                  <a:pt x="10372" y="11286"/>
                  <a:pt x="10375" y="11294"/>
                  <a:pt x="10380" y="11297"/>
                </a:cubicBezTo>
                <a:cubicBezTo>
                  <a:pt x="10382" y="11305"/>
                  <a:pt x="10390" y="11308"/>
                  <a:pt x="10392" y="11305"/>
                </a:cubicBezTo>
                <a:cubicBezTo>
                  <a:pt x="10396" y="11301"/>
                  <a:pt x="10396" y="11297"/>
                  <a:pt x="10396" y="11294"/>
                </a:cubicBezTo>
                <a:cubicBezTo>
                  <a:pt x="10396" y="11287"/>
                  <a:pt x="10398" y="11277"/>
                  <a:pt x="10392" y="11277"/>
                </a:cubicBezTo>
                <a:cubicBezTo>
                  <a:pt x="10392" y="11277"/>
                  <a:pt x="10389" y="11278"/>
                  <a:pt x="10389" y="11275"/>
                </a:cubicBezTo>
                <a:cubicBezTo>
                  <a:pt x="10387" y="11271"/>
                  <a:pt x="10387" y="11267"/>
                  <a:pt x="10387" y="11264"/>
                </a:cubicBezTo>
                <a:cubicBezTo>
                  <a:pt x="10387" y="11256"/>
                  <a:pt x="10382" y="11253"/>
                  <a:pt x="10380" y="11253"/>
                </a:cubicBezTo>
                <a:cubicBezTo>
                  <a:pt x="10375" y="11249"/>
                  <a:pt x="10361" y="11245"/>
                  <a:pt x="10359" y="11253"/>
                </a:cubicBezTo>
                <a:close/>
                <a:moveTo>
                  <a:pt x="10343" y="11274"/>
                </a:moveTo>
                <a:cubicBezTo>
                  <a:pt x="10321" y="11264"/>
                  <a:pt x="10326" y="11289"/>
                  <a:pt x="10315" y="11296"/>
                </a:cubicBezTo>
                <a:cubicBezTo>
                  <a:pt x="10315" y="11296"/>
                  <a:pt x="10313" y="11295"/>
                  <a:pt x="10313" y="11298"/>
                </a:cubicBezTo>
                <a:cubicBezTo>
                  <a:pt x="10311" y="11298"/>
                  <a:pt x="10311" y="11302"/>
                  <a:pt x="10311" y="11302"/>
                </a:cubicBezTo>
                <a:cubicBezTo>
                  <a:pt x="10306" y="11312"/>
                  <a:pt x="10305" y="11324"/>
                  <a:pt x="10299" y="11334"/>
                </a:cubicBezTo>
                <a:cubicBezTo>
                  <a:pt x="10299" y="11334"/>
                  <a:pt x="10297" y="11337"/>
                  <a:pt x="10299" y="11340"/>
                </a:cubicBezTo>
                <a:cubicBezTo>
                  <a:pt x="10299" y="11340"/>
                  <a:pt x="10299" y="11344"/>
                  <a:pt x="10302" y="11344"/>
                </a:cubicBezTo>
                <a:cubicBezTo>
                  <a:pt x="10306" y="11347"/>
                  <a:pt x="10311" y="11347"/>
                  <a:pt x="10315" y="11340"/>
                </a:cubicBezTo>
                <a:cubicBezTo>
                  <a:pt x="10317" y="11337"/>
                  <a:pt x="10317" y="11337"/>
                  <a:pt x="10319" y="11337"/>
                </a:cubicBezTo>
                <a:cubicBezTo>
                  <a:pt x="10321" y="11337"/>
                  <a:pt x="10323" y="11344"/>
                  <a:pt x="10323" y="11347"/>
                </a:cubicBezTo>
                <a:cubicBezTo>
                  <a:pt x="10326" y="11355"/>
                  <a:pt x="10329" y="11359"/>
                  <a:pt x="10331" y="11362"/>
                </a:cubicBezTo>
                <a:cubicBezTo>
                  <a:pt x="10333" y="11366"/>
                  <a:pt x="10335" y="11369"/>
                  <a:pt x="10339" y="11369"/>
                </a:cubicBezTo>
                <a:cubicBezTo>
                  <a:pt x="10341" y="11369"/>
                  <a:pt x="10346" y="11369"/>
                  <a:pt x="10349" y="11362"/>
                </a:cubicBezTo>
                <a:cubicBezTo>
                  <a:pt x="10349" y="11362"/>
                  <a:pt x="10348" y="11359"/>
                  <a:pt x="10350" y="11356"/>
                </a:cubicBezTo>
                <a:cubicBezTo>
                  <a:pt x="10350" y="11351"/>
                  <a:pt x="10353" y="11347"/>
                  <a:pt x="10353" y="11344"/>
                </a:cubicBezTo>
                <a:cubicBezTo>
                  <a:pt x="10353" y="11341"/>
                  <a:pt x="10355" y="11334"/>
                  <a:pt x="10357" y="11330"/>
                </a:cubicBezTo>
                <a:cubicBezTo>
                  <a:pt x="10359" y="11327"/>
                  <a:pt x="10363" y="11325"/>
                  <a:pt x="10365" y="11320"/>
                </a:cubicBezTo>
                <a:cubicBezTo>
                  <a:pt x="10367" y="11317"/>
                  <a:pt x="10371" y="11309"/>
                  <a:pt x="10368" y="11306"/>
                </a:cubicBezTo>
                <a:cubicBezTo>
                  <a:pt x="10366" y="11306"/>
                  <a:pt x="10365" y="11302"/>
                  <a:pt x="10365" y="11302"/>
                </a:cubicBezTo>
                <a:cubicBezTo>
                  <a:pt x="10359" y="11302"/>
                  <a:pt x="10351" y="11302"/>
                  <a:pt x="10343" y="11296"/>
                </a:cubicBezTo>
                <a:cubicBezTo>
                  <a:pt x="10341" y="11296"/>
                  <a:pt x="10339" y="11292"/>
                  <a:pt x="10339" y="11288"/>
                </a:cubicBezTo>
                <a:cubicBezTo>
                  <a:pt x="10339" y="11288"/>
                  <a:pt x="10341" y="11289"/>
                  <a:pt x="10341" y="11285"/>
                </a:cubicBezTo>
                <a:cubicBezTo>
                  <a:pt x="10343" y="11280"/>
                  <a:pt x="10343" y="11277"/>
                  <a:pt x="10343" y="11274"/>
                </a:cubicBezTo>
                <a:close/>
                <a:moveTo>
                  <a:pt x="10302" y="11372"/>
                </a:moveTo>
                <a:cubicBezTo>
                  <a:pt x="10289" y="11368"/>
                  <a:pt x="10277" y="11372"/>
                  <a:pt x="10271" y="11391"/>
                </a:cubicBezTo>
                <a:cubicBezTo>
                  <a:pt x="10273" y="11391"/>
                  <a:pt x="10275" y="11391"/>
                  <a:pt x="10275" y="11391"/>
                </a:cubicBezTo>
                <a:cubicBezTo>
                  <a:pt x="10275" y="11406"/>
                  <a:pt x="10275" y="11413"/>
                  <a:pt x="10268" y="11427"/>
                </a:cubicBezTo>
                <a:cubicBezTo>
                  <a:pt x="10280" y="11420"/>
                  <a:pt x="10284" y="11420"/>
                  <a:pt x="10293" y="11413"/>
                </a:cubicBezTo>
                <a:cubicBezTo>
                  <a:pt x="10298" y="11413"/>
                  <a:pt x="10302" y="11405"/>
                  <a:pt x="10302" y="11405"/>
                </a:cubicBezTo>
                <a:cubicBezTo>
                  <a:pt x="10307" y="11398"/>
                  <a:pt x="10307" y="11383"/>
                  <a:pt x="10302" y="11372"/>
                </a:cubicBezTo>
                <a:close/>
                <a:moveTo>
                  <a:pt x="10906" y="11480"/>
                </a:moveTo>
                <a:cubicBezTo>
                  <a:pt x="10900" y="11477"/>
                  <a:pt x="10894" y="11476"/>
                  <a:pt x="10891" y="11481"/>
                </a:cubicBezTo>
                <a:cubicBezTo>
                  <a:pt x="10889" y="11484"/>
                  <a:pt x="10884" y="11512"/>
                  <a:pt x="10886" y="11519"/>
                </a:cubicBezTo>
                <a:cubicBezTo>
                  <a:pt x="10889" y="11534"/>
                  <a:pt x="10902" y="11537"/>
                  <a:pt x="10909" y="11540"/>
                </a:cubicBezTo>
                <a:cubicBezTo>
                  <a:pt x="10924" y="11557"/>
                  <a:pt x="10935" y="11565"/>
                  <a:pt x="10947" y="11575"/>
                </a:cubicBezTo>
                <a:cubicBezTo>
                  <a:pt x="10965" y="11588"/>
                  <a:pt x="10979" y="11603"/>
                  <a:pt x="10997" y="11620"/>
                </a:cubicBezTo>
                <a:cubicBezTo>
                  <a:pt x="11001" y="11623"/>
                  <a:pt x="11009" y="11632"/>
                  <a:pt x="11013" y="11638"/>
                </a:cubicBezTo>
                <a:cubicBezTo>
                  <a:pt x="11017" y="11646"/>
                  <a:pt x="11019" y="11651"/>
                  <a:pt x="11021" y="11655"/>
                </a:cubicBezTo>
                <a:cubicBezTo>
                  <a:pt x="11025" y="11661"/>
                  <a:pt x="11031" y="11664"/>
                  <a:pt x="11035" y="11669"/>
                </a:cubicBezTo>
                <a:cubicBezTo>
                  <a:pt x="11041" y="11676"/>
                  <a:pt x="11045" y="11679"/>
                  <a:pt x="11053" y="11686"/>
                </a:cubicBezTo>
                <a:cubicBezTo>
                  <a:pt x="11061" y="11692"/>
                  <a:pt x="11072" y="11699"/>
                  <a:pt x="11079" y="11692"/>
                </a:cubicBezTo>
                <a:cubicBezTo>
                  <a:pt x="11072" y="11689"/>
                  <a:pt x="11068" y="11679"/>
                  <a:pt x="11068" y="11669"/>
                </a:cubicBezTo>
                <a:cubicBezTo>
                  <a:pt x="11068" y="11658"/>
                  <a:pt x="11070" y="11644"/>
                  <a:pt x="11066" y="11635"/>
                </a:cubicBezTo>
                <a:cubicBezTo>
                  <a:pt x="11064" y="11626"/>
                  <a:pt x="11059" y="11623"/>
                  <a:pt x="11061" y="11616"/>
                </a:cubicBezTo>
                <a:cubicBezTo>
                  <a:pt x="11063" y="11613"/>
                  <a:pt x="11066" y="11613"/>
                  <a:pt x="11066" y="11610"/>
                </a:cubicBezTo>
                <a:cubicBezTo>
                  <a:pt x="11068" y="11606"/>
                  <a:pt x="11068" y="11600"/>
                  <a:pt x="11066" y="11595"/>
                </a:cubicBezTo>
                <a:cubicBezTo>
                  <a:pt x="11064" y="11592"/>
                  <a:pt x="11061" y="11588"/>
                  <a:pt x="11059" y="11581"/>
                </a:cubicBezTo>
                <a:cubicBezTo>
                  <a:pt x="11050" y="11557"/>
                  <a:pt x="11075" y="11531"/>
                  <a:pt x="11066" y="11506"/>
                </a:cubicBezTo>
                <a:cubicBezTo>
                  <a:pt x="11066" y="11503"/>
                  <a:pt x="11063" y="11502"/>
                  <a:pt x="11063" y="11499"/>
                </a:cubicBezTo>
                <a:cubicBezTo>
                  <a:pt x="11059" y="11487"/>
                  <a:pt x="11048" y="11478"/>
                  <a:pt x="11041" y="11484"/>
                </a:cubicBezTo>
                <a:cubicBezTo>
                  <a:pt x="11035" y="11488"/>
                  <a:pt x="11034" y="11502"/>
                  <a:pt x="11031" y="11509"/>
                </a:cubicBezTo>
                <a:cubicBezTo>
                  <a:pt x="11029" y="11516"/>
                  <a:pt x="11024" y="11528"/>
                  <a:pt x="11019" y="11531"/>
                </a:cubicBezTo>
                <a:cubicBezTo>
                  <a:pt x="11017" y="11534"/>
                  <a:pt x="11017" y="11534"/>
                  <a:pt x="11015" y="11534"/>
                </a:cubicBezTo>
                <a:cubicBezTo>
                  <a:pt x="11013" y="11534"/>
                  <a:pt x="11011" y="11531"/>
                  <a:pt x="11009" y="11527"/>
                </a:cubicBezTo>
                <a:cubicBezTo>
                  <a:pt x="11001" y="11519"/>
                  <a:pt x="10993" y="11519"/>
                  <a:pt x="10989" y="11527"/>
                </a:cubicBezTo>
                <a:cubicBezTo>
                  <a:pt x="10982" y="11509"/>
                  <a:pt x="10964" y="11528"/>
                  <a:pt x="10953" y="11513"/>
                </a:cubicBezTo>
                <a:cubicBezTo>
                  <a:pt x="10950" y="11509"/>
                  <a:pt x="10948" y="11503"/>
                  <a:pt x="10944" y="11503"/>
                </a:cubicBezTo>
                <a:cubicBezTo>
                  <a:pt x="10942" y="11503"/>
                  <a:pt x="10937" y="11506"/>
                  <a:pt x="10935" y="11506"/>
                </a:cubicBezTo>
                <a:cubicBezTo>
                  <a:pt x="10928" y="11506"/>
                  <a:pt x="10925" y="11499"/>
                  <a:pt x="10920" y="11493"/>
                </a:cubicBezTo>
                <a:cubicBezTo>
                  <a:pt x="10917" y="11488"/>
                  <a:pt x="10911" y="11483"/>
                  <a:pt x="10906" y="11480"/>
                </a:cubicBezTo>
                <a:close/>
                <a:moveTo>
                  <a:pt x="12079" y="11751"/>
                </a:moveTo>
                <a:cubicBezTo>
                  <a:pt x="12068" y="11751"/>
                  <a:pt x="12064" y="11770"/>
                  <a:pt x="12066" y="11785"/>
                </a:cubicBezTo>
                <a:cubicBezTo>
                  <a:pt x="12068" y="11785"/>
                  <a:pt x="12070" y="11785"/>
                  <a:pt x="12070" y="11785"/>
                </a:cubicBezTo>
                <a:cubicBezTo>
                  <a:pt x="12072" y="11804"/>
                  <a:pt x="12070" y="11816"/>
                  <a:pt x="12068" y="11829"/>
                </a:cubicBezTo>
                <a:lnTo>
                  <a:pt x="12068" y="11832"/>
                </a:lnTo>
                <a:cubicBezTo>
                  <a:pt x="12068" y="11836"/>
                  <a:pt x="12073" y="11835"/>
                  <a:pt x="12075" y="11835"/>
                </a:cubicBezTo>
                <a:cubicBezTo>
                  <a:pt x="12077" y="11835"/>
                  <a:pt x="12079" y="11832"/>
                  <a:pt x="12082" y="11832"/>
                </a:cubicBezTo>
                <a:cubicBezTo>
                  <a:pt x="12086" y="11832"/>
                  <a:pt x="12088" y="11835"/>
                  <a:pt x="12093" y="11835"/>
                </a:cubicBezTo>
                <a:cubicBezTo>
                  <a:pt x="12097" y="11835"/>
                  <a:pt x="12099" y="11832"/>
                  <a:pt x="12103" y="11829"/>
                </a:cubicBezTo>
                <a:cubicBezTo>
                  <a:pt x="12109" y="11829"/>
                  <a:pt x="12113" y="11832"/>
                  <a:pt x="12111" y="11835"/>
                </a:cubicBezTo>
                <a:cubicBezTo>
                  <a:pt x="12120" y="11835"/>
                  <a:pt x="12129" y="11835"/>
                  <a:pt x="12133" y="11825"/>
                </a:cubicBezTo>
                <a:cubicBezTo>
                  <a:pt x="12137" y="11819"/>
                  <a:pt x="12142" y="11804"/>
                  <a:pt x="12148" y="11804"/>
                </a:cubicBezTo>
                <a:cubicBezTo>
                  <a:pt x="12151" y="11804"/>
                  <a:pt x="12153" y="11804"/>
                  <a:pt x="12153" y="11804"/>
                </a:cubicBezTo>
                <a:cubicBezTo>
                  <a:pt x="12164" y="11804"/>
                  <a:pt x="12176" y="11794"/>
                  <a:pt x="12184" y="11785"/>
                </a:cubicBezTo>
                <a:cubicBezTo>
                  <a:pt x="12186" y="11781"/>
                  <a:pt x="12189" y="11777"/>
                  <a:pt x="12187" y="11774"/>
                </a:cubicBezTo>
                <a:cubicBezTo>
                  <a:pt x="12187" y="11774"/>
                  <a:pt x="12186" y="11770"/>
                  <a:pt x="12184" y="11770"/>
                </a:cubicBezTo>
                <a:cubicBezTo>
                  <a:pt x="12176" y="11760"/>
                  <a:pt x="12160" y="11770"/>
                  <a:pt x="12153" y="11757"/>
                </a:cubicBezTo>
                <a:cubicBezTo>
                  <a:pt x="12151" y="11754"/>
                  <a:pt x="12151" y="11754"/>
                  <a:pt x="12148" y="11751"/>
                </a:cubicBezTo>
                <a:cubicBezTo>
                  <a:pt x="12146" y="11751"/>
                  <a:pt x="12144" y="11751"/>
                  <a:pt x="12144" y="11751"/>
                </a:cubicBezTo>
                <a:cubicBezTo>
                  <a:pt x="12135" y="11754"/>
                  <a:pt x="12124" y="11760"/>
                  <a:pt x="12115" y="11764"/>
                </a:cubicBezTo>
                <a:cubicBezTo>
                  <a:pt x="12109" y="11767"/>
                  <a:pt x="12101" y="11767"/>
                  <a:pt x="12095" y="11764"/>
                </a:cubicBezTo>
                <a:cubicBezTo>
                  <a:pt x="12091" y="11760"/>
                  <a:pt x="12086" y="11751"/>
                  <a:pt x="12079" y="11751"/>
                </a:cubicBezTo>
                <a:close/>
                <a:moveTo>
                  <a:pt x="11579" y="11796"/>
                </a:moveTo>
                <a:cubicBezTo>
                  <a:pt x="11570" y="11793"/>
                  <a:pt x="11573" y="11817"/>
                  <a:pt x="11573" y="11817"/>
                </a:cubicBezTo>
                <a:cubicBezTo>
                  <a:pt x="11581" y="11814"/>
                  <a:pt x="11590" y="11823"/>
                  <a:pt x="11590" y="11836"/>
                </a:cubicBezTo>
                <a:cubicBezTo>
                  <a:pt x="11590" y="11844"/>
                  <a:pt x="11590" y="11847"/>
                  <a:pt x="11592" y="11850"/>
                </a:cubicBezTo>
                <a:cubicBezTo>
                  <a:pt x="11595" y="11853"/>
                  <a:pt x="11599" y="11853"/>
                  <a:pt x="11604" y="11853"/>
                </a:cubicBezTo>
                <a:cubicBezTo>
                  <a:pt x="11610" y="11857"/>
                  <a:pt x="11612" y="11866"/>
                  <a:pt x="11617" y="11874"/>
                </a:cubicBezTo>
                <a:cubicBezTo>
                  <a:pt x="11626" y="11886"/>
                  <a:pt x="11642" y="11889"/>
                  <a:pt x="11652" y="11880"/>
                </a:cubicBezTo>
                <a:cubicBezTo>
                  <a:pt x="11655" y="11877"/>
                  <a:pt x="11657" y="11876"/>
                  <a:pt x="11659" y="11876"/>
                </a:cubicBezTo>
                <a:cubicBezTo>
                  <a:pt x="11661" y="11876"/>
                  <a:pt x="11664" y="11883"/>
                  <a:pt x="11666" y="11886"/>
                </a:cubicBezTo>
                <a:cubicBezTo>
                  <a:pt x="11672" y="11893"/>
                  <a:pt x="11686" y="11880"/>
                  <a:pt x="11691" y="11889"/>
                </a:cubicBezTo>
                <a:cubicBezTo>
                  <a:pt x="11697" y="11880"/>
                  <a:pt x="11711" y="11878"/>
                  <a:pt x="11721" y="11874"/>
                </a:cubicBezTo>
                <a:cubicBezTo>
                  <a:pt x="11733" y="11870"/>
                  <a:pt x="11744" y="11862"/>
                  <a:pt x="11748" y="11850"/>
                </a:cubicBezTo>
                <a:cubicBezTo>
                  <a:pt x="11746" y="11847"/>
                  <a:pt x="11746" y="11845"/>
                  <a:pt x="11748" y="11841"/>
                </a:cubicBezTo>
                <a:cubicBezTo>
                  <a:pt x="11750" y="11837"/>
                  <a:pt x="11752" y="11836"/>
                  <a:pt x="11755" y="11832"/>
                </a:cubicBezTo>
                <a:cubicBezTo>
                  <a:pt x="11760" y="11826"/>
                  <a:pt x="11760" y="11818"/>
                  <a:pt x="11758" y="11810"/>
                </a:cubicBezTo>
                <a:cubicBezTo>
                  <a:pt x="11756" y="11804"/>
                  <a:pt x="11748" y="11799"/>
                  <a:pt x="11742" y="11802"/>
                </a:cubicBezTo>
                <a:cubicBezTo>
                  <a:pt x="11740" y="11807"/>
                  <a:pt x="11737" y="11807"/>
                  <a:pt x="11735" y="11810"/>
                </a:cubicBezTo>
                <a:cubicBezTo>
                  <a:pt x="11717" y="11826"/>
                  <a:pt x="11693" y="11786"/>
                  <a:pt x="11675" y="11802"/>
                </a:cubicBezTo>
                <a:cubicBezTo>
                  <a:pt x="11673" y="11807"/>
                  <a:pt x="11668" y="11810"/>
                  <a:pt x="11666" y="11813"/>
                </a:cubicBezTo>
                <a:cubicBezTo>
                  <a:pt x="11661" y="11813"/>
                  <a:pt x="11659" y="11813"/>
                  <a:pt x="11655" y="11813"/>
                </a:cubicBezTo>
                <a:cubicBezTo>
                  <a:pt x="11639" y="11807"/>
                  <a:pt x="11622" y="11803"/>
                  <a:pt x="11604" y="11799"/>
                </a:cubicBezTo>
                <a:cubicBezTo>
                  <a:pt x="11599" y="11799"/>
                  <a:pt x="11581" y="11793"/>
                  <a:pt x="11579" y="11796"/>
                </a:cubicBezTo>
                <a:close/>
                <a:moveTo>
                  <a:pt x="9295" y="12238"/>
                </a:moveTo>
                <a:cubicBezTo>
                  <a:pt x="9295" y="12251"/>
                  <a:pt x="9295" y="12263"/>
                  <a:pt x="9295" y="12277"/>
                </a:cubicBezTo>
                <a:cubicBezTo>
                  <a:pt x="9295" y="12280"/>
                  <a:pt x="9295" y="12283"/>
                  <a:pt x="9295" y="12283"/>
                </a:cubicBezTo>
                <a:cubicBezTo>
                  <a:pt x="9295" y="12286"/>
                  <a:pt x="9297" y="12287"/>
                  <a:pt x="9299" y="12287"/>
                </a:cubicBezTo>
                <a:cubicBezTo>
                  <a:pt x="9306" y="12290"/>
                  <a:pt x="9313" y="12295"/>
                  <a:pt x="9319" y="12301"/>
                </a:cubicBezTo>
                <a:cubicBezTo>
                  <a:pt x="9319" y="12295"/>
                  <a:pt x="9324" y="12287"/>
                  <a:pt x="9330" y="12287"/>
                </a:cubicBezTo>
                <a:cubicBezTo>
                  <a:pt x="9334" y="12287"/>
                  <a:pt x="9339" y="12295"/>
                  <a:pt x="9339" y="12301"/>
                </a:cubicBezTo>
                <a:cubicBezTo>
                  <a:pt x="9345" y="12290"/>
                  <a:pt x="9341" y="12270"/>
                  <a:pt x="9334" y="12260"/>
                </a:cubicBezTo>
                <a:cubicBezTo>
                  <a:pt x="9332" y="12252"/>
                  <a:pt x="9328" y="12245"/>
                  <a:pt x="9321" y="12242"/>
                </a:cubicBezTo>
                <a:cubicBezTo>
                  <a:pt x="9317" y="12242"/>
                  <a:pt x="9311" y="12248"/>
                  <a:pt x="9313" y="12255"/>
                </a:cubicBezTo>
                <a:cubicBezTo>
                  <a:pt x="9309" y="12248"/>
                  <a:pt x="9301" y="12245"/>
                  <a:pt x="9295" y="12238"/>
                </a:cubicBezTo>
                <a:close/>
                <a:moveTo>
                  <a:pt x="9295" y="12456"/>
                </a:moveTo>
                <a:cubicBezTo>
                  <a:pt x="9297" y="12463"/>
                  <a:pt x="9294" y="12476"/>
                  <a:pt x="9292" y="12483"/>
                </a:cubicBezTo>
                <a:cubicBezTo>
                  <a:pt x="9290" y="12490"/>
                  <a:pt x="9290" y="12505"/>
                  <a:pt x="9297" y="12510"/>
                </a:cubicBezTo>
                <a:cubicBezTo>
                  <a:pt x="9301" y="12510"/>
                  <a:pt x="9303" y="12505"/>
                  <a:pt x="9309" y="12501"/>
                </a:cubicBezTo>
                <a:cubicBezTo>
                  <a:pt x="9315" y="12497"/>
                  <a:pt x="9322" y="12501"/>
                  <a:pt x="9326" y="12514"/>
                </a:cubicBezTo>
                <a:cubicBezTo>
                  <a:pt x="9336" y="12510"/>
                  <a:pt x="9336" y="12485"/>
                  <a:pt x="9326" y="12476"/>
                </a:cubicBezTo>
                <a:cubicBezTo>
                  <a:pt x="9322" y="12475"/>
                  <a:pt x="9320" y="12476"/>
                  <a:pt x="9315" y="12476"/>
                </a:cubicBezTo>
                <a:cubicBezTo>
                  <a:pt x="9311" y="12476"/>
                  <a:pt x="9318" y="12463"/>
                  <a:pt x="9315" y="12460"/>
                </a:cubicBezTo>
                <a:cubicBezTo>
                  <a:pt x="9313" y="12472"/>
                  <a:pt x="9303" y="12460"/>
                  <a:pt x="9303" y="12476"/>
                </a:cubicBezTo>
                <a:cubicBezTo>
                  <a:pt x="9303" y="12469"/>
                  <a:pt x="9303" y="12460"/>
                  <a:pt x="9301" y="12460"/>
                </a:cubicBezTo>
                <a:cubicBezTo>
                  <a:pt x="9301" y="12456"/>
                  <a:pt x="9297" y="12456"/>
                  <a:pt x="9295" y="12456"/>
                </a:cubicBezTo>
                <a:close/>
                <a:moveTo>
                  <a:pt x="9138" y="12547"/>
                </a:moveTo>
                <a:cubicBezTo>
                  <a:pt x="9138" y="12550"/>
                  <a:pt x="9134" y="12553"/>
                  <a:pt x="9130" y="12560"/>
                </a:cubicBezTo>
                <a:cubicBezTo>
                  <a:pt x="9127" y="12560"/>
                  <a:pt x="9125" y="12560"/>
                  <a:pt x="9122" y="12560"/>
                </a:cubicBezTo>
                <a:cubicBezTo>
                  <a:pt x="9118" y="12575"/>
                  <a:pt x="9118" y="12588"/>
                  <a:pt x="9120" y="12598"/>
                </a:cubicBezTo>
                <a:cubicBezTo>
                  <a:pt x="9122" y="12613"/>
                  <a:pt x="9131" y="12624"/>
                  <a:pt x="9140" y="12620"/>
                </a:cubicBezTo>
                <a:cubicBezTo>
                  <a:pt x="9149" y="12617"/>
                  <a:pt x="9156" y="12602"/>
                  <a:pt x="9152" y="12588"/>
                </a:cubicBezTo>
                <a:cubicBezTo>
                  <a:pt x="9148" y="12578"/>
                  <a:pt x="9138" y="12570"/>
                  <a:pt x="9140" y="12560"/>
                </a:cubicBezTo>
                <a:cubicBezTo>
                  <a:pt x="9148" y="12560"/>
                  <a:pt x="9154" y="12563"/>
                  <a:pt x="9159" y="12570"/>
                </a:cubicBezTo>
                <a:cubicBezTo>
                  <a:pt x="9157" y="12566"/>
                  <a:pt x="9159" y="12563"/>
                  <a:pt x="9156" y="12560"/>
                </a:cubicBezTo>
                <a:cubicBezTo>
                  <a:pt x="9156" y="12556"/>
                  <a:pt x="9154" y="12557"/>
                  <a:pt x="9152" y="12553"/>
                </a:cubicBezTo>
                <a:cubicBezTo>
                  <a:pt x="9150" y="12550"/>
                  <a:pt x="9145" y="12547"/>
                  <a:pt x="9143" y="12547"/>
                </a:cubicBezTo>
                <a:cubicBezTo>
                  <a:pt x="9140" y="12547"/>
                  <a:pt x="9141" y="12547"/>
                  <a:pt x="9138" y="12547"/>
                </a:cubicBezTo>
                <a:close/>
                <a:moveTo>
                  <a:pt x="9296" y="12560"/>
                </a:moveTo>
                <a:cubicBezTo>
                  <a:pt x="9291" y="12560"/>
                  <a:pt x="9284" y="12564"/>
                  <a:pt x="9278" y="12567"/>
                </a:cubicBezTo>
                <a:cubicBezTo>
                  <a:pt x="9280" y="12570"/>
                  <a:pt x="9280" y="12574"/>
                  <a:pt x="9284" y="12579"/>
                </a:cubicBezTo>
                <a:cubicBezTo>
                  <a:pt x="9284" y="12579"/>
                  <a:pt x="9286" y="12573"/>
                  <a:pt x="9289" y="12573"/>
                </a:cubicBezTo>
                <a:cubicBezTo>
                  <a:pt x="9291" y="12573"/>
                  <a:pt x="9291" y="12573"/>
                  <a:pt x="9291" y="12573"/>
                </a:cubicBezTo>
                <a:cubicBezTo>
                  <a:pt x="9293" y="12578"/>
                  <a:pt x="9296" y="12578"/>
                  <a:pt x="9298" y="12582"/>
                </a:cubicBezTo>
                <a:cubicBezTo>
                  <a:pt x="9289" y="12588"/>
                  <a:pt x="9284" y="12602"/>
                  <a:pt x="9286" y="12617"/>
                </a:cubicBezTo>
                <a:cubicBezTo>
                  <a:pt x="9293" y="12617"/>
                  <a:pt x="9298" y="12617"/>
                  <a:pt x="9305" y="12617"/>
                </a:cubicBezTo>
                <a:cubicBezTo>
                  <a:pt x="9308" y="12617"/>
                  <a:pt x="9311" y="12617"/>
                  <a:pt x="9311" y="12614"/>
                </a:cubicBezTo>
                <a:cubicBezTo>
                  <a:pt x="9311" y="12609"/>
                  <a:pt x="9311" y="12605"/>
                  <a:pt x="9311" y="12602"/>
                </a:cubicBezTo>
                <a:cubicBezTo>
                  <a:pt x="9311" y="12595"/>
                  <a:pt x="9313" y="12588"/>
                  <a:pt x="9315" y="12582"/>
                </a:cubicBezTo>
                <a:cubicBezTo>
                  <a:pt x="9313" y="12578"/>
                  <a:pt x="9311" y="12579"/>
                  <a:pt x="9308" y="12579"/>
                </a:cubicBezTo>
                <a:cubicBezTo>
                  <a:pt x="9308" y="12567"/>
                  <a:pt x="9300" y="12560"/>
                  <a:pt x="9296" y="12560"/>
                </a:cubicBezTo>
                <a:close/>
                <a:moveTo>
                  <a:pt x="9195" y="12585"/>
                </a:moveTo>
                <a:cubicBezTo>
                  <a:pt x="9183" y="12582"/>
                  <a:pt x="9169" y="12603"/>
                  <a:pt x="9172" y="12621"/>
                </a:cubicBezTo>
                <a:cubicBezTo>
                  <a:pt x="9177" y="12618"/>
                  <a:pt x="9181" y="12617"/>
                  <a:pt x="9183" y="12617"/>
                </a:cubicBezTo>
                <a:cubicBezTo>
                  <a:pt x="9183" y="12627"/>
                  <a:pt x="9183" y="12637"/>
                  <a:pt x="9186" y="12646"/>
                </a:cubicBezTo>
                <a:cubicBezTo>
                  <a:pt x="9188" y="12656"/>
                  <a:pt x="9197" y="12659"/>
                  <a:pt x="9202" y="12656"/>
                </a:cubicBezTo>
                <a:cubicBezTo>
                  <a:pt x="9208" y="12649"/>
                  <a:pt x="9208" y="12631"/>
                  <a:pt x="9215" y="12625"/>
                </a:cubicBezTo>
                <a:cubicBezTo>
                  <a:pt x="9210" y="12618"/>
                  <a:pt x="9206" y="12615"/>
                  <a:pt x="9202" y="12615"/>
                </a:cubicBezTo>
                <a:cubicBezTo>
                  <a:pt x="9197" y="12615"/>
                  <a:pt x="9192" y="12611"/>
                  <a:pt x="9190" y="12603"/>
                </a:cubicBezTo>
                <a:cubicBezTo>
                  <a:pt x="9188" y="12596"/>
                  <a:pt x="9190" y="12585"/>
                  <a:pt x="9195" y="12585"/>
                </a:cubicBezTo>
                <a:close/>
                <a:moveTo>
                  <a:pt x="17463" y="12836"/>
                </a:moveTo>
                <a:cubicBezTo>
                  <a:pt x="17459" y="12836"/>
                  <a:pt x="17454" y="12837"/>
                  <a:pt x="17446" y="12841"/>
                </a:cubicBezTo>
                <a:cubicBezTo>
                  <a:pt x="17425" y="12847"/>
                  <a:pt x="17413" y="12875"/>
                  <a:pt x="17403" y="12903"/>
                </a:cubicBezTo>
                <a:cubicBezTo>
                  <a:pt x="17401" y="12910"/>
                  <a:pt x="17401" y="12913"/>
                  <a:pt x="17399" y="12916"/>
                </a:cubicBezTo>
                <a:cubicBezTo>
                  <a:pt x="17397" y="12923"/>
                  <a:pt x="17395" y="12933"/>
                  <a:pt x="17393" y="12941"/>
                </a:cubicBezTo>
                <a:cubicBezTo>
                  <a:pt x="17388" y="12964"/>
                  <a:pt x="17381" y="12988"/>
                  <a:pt x="17381" y="13012"/>
                </a:cubicBezTo>
                <a:cubicBezTo>
                  <a:pt x="17381" y="13022"/>
                  <a:pt x="17381" y="13029"/>
                  <a:pt x="17379" y="13035"/>
                </a:cubicBezTo>
                <a:cubicBezTo>
                  <a:pt x="17377" y="13043"/>
                  <a:pt x="17371" y="13050"/>
                  <a:pt x="17369" y="13056"/>
                </a:cubicBezTo>
                <a:cubicBezTo>
                  <a:pt x="17369" y="13063"/>
                  <a:pt x="17369" y="13066"/>
                  <a:pt x="17369" y="13073"/>
                </a:cubicBezTo>
                <a:cubicBezTo>
                  <a:pt x="17371" y="13097"/>
                  <a:pt x="17375" y="13124"/>
                  <a:pt x="17379" y="13149"/>
                </a:cubicBezTo>
                <a:cubicBezTo>
                  <a:pt x="17381" y="13155"/>
                  <a:pt x="17381" y="13162"/>
                  <a:pt x="17385" y="13165"/>
                </a:cubicBezTo>
                <a:cubicBezTo>
                  <a:pt x="17391" y="13168"/>
                  <a:pt x="17392" y="13165"/>
                  <a:pt x="17397" y="13165"/>
                </a:cubicBezTo>
                <a:cubicBezTo>
                  <a:pt x="17410" y="13159"/>
                  <a:pt x="17421" y="13155"/>
                  <a:pt x="17435" y="13149"/>
                </a:cubicBezTo>
                <a:cubicBezTo>
                  <a:pt x="17437" y="13149"/>
                  <a:pt x="17439" y="13145"/>
                  <a:pt x="17441" y="13141"/>
                </a:cubicBezTo>
                <a:cubicBezTo>
                  <a:pt x="17441" y="13138"/>
                  <a:pt x="17441" y="13131"/>
                  <a:pt x="17441" y="13128"/>
                </a:cubicBezTo>
                <a:cubicBezTo>
                  <a:pt x="17433" y="13046"/>
                  <a:pt x="17439" y="12960"/>
                  <a:pt x="17459" y="12881"/>
                </a:cubicBezTo>
                <a:cubicBezTo>
                  <a:pt x="17464" y="12858"/>
                  <a:pt x="17473" y="12838"/>
                  <a:pt x="17463" y="12836"/>
                </a:cubicBezTo>
                <a:close/>
                <a:moveTo>
                  <a:pt x="5173" y="13055"/>
                </a:moveTo>
                <a:cubicBezTo>
                  <a:pt x="5162" y="13055"/>
                  <a:pt x="5151" y="13056"/>
                  <a:pt x="5142" y="13067"/>
                </a:cubicBezTo>
                <a:cubicBezTo>
                  <a:pt x="5136" y="13074"/>
                  <a:pt x="5130" y="13090"/>
                  <a:pt x="5130" y="13105"/>
                </a:cubicBezTo>
                <a:cubicBezTo>
                  <a:pt x="5118" y="13098"/>
                  <a:pt x="5102" y="13090"/>
                  <a:pt x="5086" y="13095"/>
                </a:cubicBezTo>
                <a:cubicBezTo>
                  <a:pt x="5051" y="13108"/>
                  <a:pt x="5016" y="13210"/>
                  <a:pt x="5062" y="13220"/>
                </a:cubicBezTo>
                <a:cubicBezTo>
                  <a:pt x="5087" y="13223"/>
                  <a:pt x="5102" y="13182"/>
                  <a:pt x="5126" y="13167"/>
                </a:cubicBezTo>
                <a:cubicBezTo>
                  <a:pt x="5150" y="13154"/>
                  <a:pt x="5180" y="13176"/>
                  <a:pt x="5202" y="13155"/>
                </a:cubicBezTo>
                <a:cubicBezTo>
                  <a:pt x="5219" y="13186"/>
                  <a:pt x="5253" y="13193"/>
                  <a:pt x="5277" y="13176"/>
                </a:cubicBezTo>
                <a:cubicBezTo>
                  <a:pt x="5281" y="13186"/>
                  <a:pt x="5283" y="13196"/>
                  <a:pt x="5288" y="13205"/>
                </a:cubicBezTo>
                <a:cubicBezTo>
                  <a:pt x="5317" y="13224"/>
                  <a:pt x="5346" y="13238"/>
                  <a:pt x="5376" y="13245"/>
                </a:cubicBezTo>
                <a:cubicBezTo>
                  <a:pt x="5388" y="13273"/>
                  <a:pt x="5390" y="13310"/>
                  <a:pt x="5378" y="13336"/>
                </a:cubicBezTo>
                <a:cubicBezTo>
                  <a:pt x="5380" y="13358"/>
                  <a:pt x="5400" y="13351"/>
                  <a:pt x="5412" y="13341"/>
                </a:cubicBezTo>
                <a:cubicBezTo>
                  <a:pt x="5430" y="13326"/>
                  <a:pt x="5450" y="13323"/>
                  <a:pt x="5467" y="13336"/>
                </a:cubicBezTo>
                <a:cubicBezTo>
                  <a:pt x="5476" y="13358"/>
                  <a:pt x="5480" y="13385"/>
                  <a:pt x="5478" y="13410"/>
                </a:cubicBezTo>
                <a:cubicBezTo>
                  <a:pt x="5500" y="13402"/>
                  <a:pt x="5523" y="13398"/>
                  <a:pt x="5545" y="13391"/>
                </a:cubicBezTo>
                <a:cubicBezTo>
                  <a:pt x="5553" y="13419"/>
                  <a:pt x="5583" y="13416"/>
                  <a:pt x="5591" y="13389"/>
                </a:cubicBezTo>
                <a:cubicBezTo>
                  <a:pt x="5599" y="13405"/>
                  <a:pt x="5615" y="13413"/>
                  <a:pt x="5628" y="13413"/>
                </a:cubicBezTo>
                <a:cubicBezTo>
                  <a:pt x="5633" y="13413"/>
                  <a:pt x="5637" y="13410"/>
                  <a:pt x="5639" y="13402"/>
                </a:cubicBezTo>
                <a:cubicBezTo>
                  <a:pt x="5639" y="13398"/>
                  <a:pt x="5639" y="13395"/>
                  <a:pt x="5639" y="13391"/>
                </a:cubicBezTo>
                <a:cubicBezTo>
                  <a:pt x="5624" y="13329"/>
                  <a:pt x="5575" y="13311"/>
                  <a:pt x="5537" y="13280"/>
                </a:cubicBezTo>
                <a:cubicBezTo>
                  <a:pt x="5513" y="13258"/>
                  <a:pt x="5493" y="13231"/>
                  <a:pt x="5478" y="13196"/>
                </a:cubicBezTo>
                <a:cubicBezTo>
                  <a:pt x="5456" y="13214"/>
                  <a:pt x="5428" y="13186"/>
                  <a:pt x="5424" y="13149"/>
                </a:cubicBezTo>
                <a:cubicBezTo>
                  <a:pt x="5402" y="13139"/>
                  <a:pt x="5378" y="13125"/>
                  <a:pt x="5356" y="13115"/>
                </a:cubicBezTo>
                <a:cubicBezTo>
                  <a:pt x="5339" y="13108"/>
                  <a:pt x="5319" y="13090"/>
                  <a:pt x="5319" y="13064"/>
                </a:cubicBezTo>
                <a:cubicBezTo>
                  <a:pt x="5271" y="13060"/>
                  <a:pt x="5221" y="13060"/>
                  <a:pt x="5173" y="13055"/>
                </a:cubicBezTo>
                <a:close/>
                <a:moveTo>
                  <a:pt x="5772" y="13396"/>
                </a:moveTo>
                <a:cubicBezTo>
                  <a:pt x="5763" y="13399"/>
                  <a:pt x="5754" y="13403"/>
                  <a:pt x="5745" y="13406"/>
                </a:cubicBezTo>
                <a:cubicBezTo>
                  <a:pt x="5739" y="13409"/>
                  <a:pt x="5730" y="13414"/>
                  <a:pt x="5728" y="13424"/>
                </a:cubicBezTo>
                <a:cubicBezTo>
                  <a:pt x="5726" y="13437"/>
                  <a:pt x="5734" y="13449"/>
                  <a:pt x="5743" y="13458"/>
                </a:cubicBezTo>
                <a:cubicBezTo>
                  <a:pt x="5752" y="13470"/>
                  <a:pt x="5752" y="13481"/>
                  <a:pt x="5745" y="13492"/>
                </a:cubicBezTo>
                <a:cubicBezTo>
                  <a:pt x="5770" y="13536"/>
                  <a:pt x="5690" y="13527"/>
                  <a:pt x="5681" y="13527"/>
                </a:cubicBezTo>
                <a:cubicBezTo>
                  <a:pt x="5674" y="13527"/>
                  <a:pt x="5668" y="13523"/>
                  <a:pt x="5662" y="13530"/>
                </a:cubicBezTo>
                <a:cubicBezTo>
                  <a:pt x="5650" y="13540"/>
                  <a:pt x="5654" y="13568"/>
                  <a:pt x="5663" y="13577"/>
                </a:cubicBezTo>
                <a:cubicBezTo>
                  <a:pt x="5672" y="13589"/>
                  <a:pt x="5686" y="13592"/>
                  <a:pt x="5698" y="13592"/>
                </a:cubicBezTo>
                <a:cubicBezTo>
                  <a:pt x="5726" y="13595"/>
                  <a:pt x="5756" y="13598"/>
                  <a:pt x="5772" y="13567"/>
                </a:cubicBezTo>
                <a:cubicBezTo>
                  <a:pt x="5777" y="13592"/>
                  <a:pt x="5797" y="13595"/>
                  <a:pt x="5812" y="13592"/>
                </a:cubicBezTo>
                <a:cubicBezTo>
                  <a:pt x="5827" y="13592"/>
                  <a:pt x="5843" y="13589"/>
                  <a:pt x="5858" y="13589"/>
                </a:cubicBezTo>
                <a:cubicBezTo>
                  <a:pt x="5865" y="13589"/>
                  <a:pt x="5872" y="13589"/>
                  <a:pt x="5878" y="13581"/>
                </a:cubicBezTo>
                <a:cubicBezTo>
                  <a:pt x="5894" y="13575"/>
                  <a:pt x="5908" y="13549"/>
                  <a:pt x="5923" y="13561"/>
                </a:cubicBezTo>
                <a:cubicBezTo>
                  <a:pt x="5930" y="13567"/>
                  <a:pt x="5937" y="13577"/>
                  <a:pt x="5943" y="13577"/>
                </a:cubicBezTo>
                <a:cubicBezTo>
                  <a:pt x="5955" y="13577"/>
                  <a:pt x="5961" y="13550"/>
                  <a:pt x="5972" y="13555"/>
                </a:cubicBezTo>
                <a:cubicBezTo>
                  <a:pt x="5977" y="13555"/>
                  <a:pt x="5979" y="13561"/>
                  <a:pt x="5983" y="13565"/>
                </a:cubicBezTo>
                <a:cubicBezTo>
                  <a:pt x="5999" y="13581"/>
                  <a:pt x="6021" y="13577"/>
                  <a:pt x="6040" y="13567"/>
                </a:cubicBezTo>
                <a:cubicBezTo>
                  <a:pt x="6046" y="13567"/>
                  <a:pt x="6050" y="13565"/>
                  <a:pt x="6052" y="13558"/>
                </a:cubicBezTo>
                <a:cubicBezTo>
                  <a:pt x="6054" y="13547"/>
                  <a:pt x="6048" y="13540"/>
                  <a:pt x="6044" y="13533"/>
                </a:cubicBezTo>
                <a:cubicBezTo>
                  <a:pt x="6024" y="13515"/>
                  <a:pt x="6004" y="13506"/>
                  <a:pt x="5981" y="13506"/>
                </a:cubicBezTo>
                <a:cubicBezTo>
                  <a:pt x="5975" y="13506"/>
                  <a:pt x="5965" y="13506"/>
                  <a:pt x="5959" y="13496"/>
                </a:cubicBezTo>
                <a:cubicBezTo>
                  <a:pt x="5952" y="13486"/>
                  <a:pt x="5953" y="13468"/>
                  <a:pt x="5947" y="13458"/>
                </a:cubicBezTo>
                <a:cubicBezTo>
                  <a:pt x="5933" y="13424"/>
                  <a:pt x="5892" y="13462"/>
                  <a:pt x="5870" y="13437"/>
                </a:cubicBezTo>
                <a:cubicBezTo>
                  <a:pt x="5866" y="13434"/>
                  <a:pt x="5862" y="13424"/>
                  <a:pt x="5856" y="13421"/>
                </a:cubicBezTo>
                <a:cubicBezTo>
                  <a:pt x="5846" y="13409"/>
                  <a:pt x="5832" y="13421"/>
                  <a:pt x="5821" y="13427"/>
                </a:cubicBezTo>
                <a:cubicBezTo>
                  <a:pt x="5809" y="13434"/>
                  <a:pt x="5791" y="13430"/>
                  <a:pt x="5787" y="13413"/>
                </a:cubicBezTo>
                <a:cubicBezTo>
                  <a:pt x="5785" y="13405"/>
                  <a:pt x="5785" y="13399"/>
                  <a:pt x="5781" y="13396"/>
                </a:cubicBezTo>
                <a:cubicBezTo>
                  <a:pt x="5779" y="13393"/>
                  <a:pt x="5777" y="13396"/>
                  <a:pt x="5772" y="13396"/>
                </a:cubicBezTo>
                <a:close/>
                <a:moveTo>
                  <a:pt x="17423" y="13478"/>
                </a:moveTo>
                <a:cubicBezTo>
                  <a:pt x="17419" y="13503"/>
                  <a:pt x="17405" y="13500"/>
                  <a:pt x="17403" y="13513"/>
                </a:cubicBezTo>
                <a:cubicBezTo>
                  <a:pt x="17401" y="13523"/>
                  <a:pt x="17403" y="13537"/>
                  <a:pt x="17407" y="13547"/>
                </a:cubicBezTo>
                <a:cubicBezTo>
                  <a:pt x="17410" y="13557"/>
                  <a:pt x="17414" y="13569"/>
                  <a:pt x="17416" y="13578"/>
                </a:cubicBezTo>
                <a:cubicBezTo>
                  <a:pt x="17410" y="13572"/>
                  <a:pt x="17398" y="13582"/>
                  <a:pt x="17394" y="13595"/>
                </a:cubicBezTo>
                <a:cubicBezTo>
                  <a:pt x="17392" y="13610"/>
                  <a:pt x="17394" y="13622"/>
                  <a:pt x="17396" y="13637"/>
                </a:cubicBezTo>
                <a:cubicBezTo>
                  <a:pt x="17403" y="13678"/>
                  <a:pt x="17405" y="13722"/>
                  <a:pt x="17400" y="13762"/>
                </a:cubicBezTo>
                <a:cubicBezTo>
                  <a:pt x="17380" y="13769"/>
                  <a:pt x="17359" y="13759"/>
                  <a:pt x="17347" y="13735"/>
                </a:cubicBezTo>
                <a:cubicBezTo>
                  <a:pt x="17342" y="13756"/>
                  <a:pt x="17340" y="13777"/>
                  <a:pt x="17347" y="13794"/>
                </a:cubicBezTo>
                <a:cubicBezTo>
                  <a:pt x="17351" y="13800"/>
                  <a:pt x="17356" y="13808"/>
                  <a:pt x="17360" y="13815"/>
                </a:cubicBezTo>
                <a:cubicBezTo>
                  <a:pt x="17365" y="13823"/>
                  <a:pt x="17370" y="13828"/>
                  <a:pt x="17372" y="13838"/>
                </a:cubicBezTo>
                <a:cubicBezTo>
                  <a:pt x="17372" y="13849"/>
                  <a:pt x="17367" y="13859"/>
                  <a:pt x="17360" y="13856"/>
                </a:cubicBezTo>
                <a:cubicBezTo>
                  <a:pt x="17362" y="13866"/>
                  <a:pt x="17365" y="13878"/>
                  <a:pt x="17369" y="13890"/>
                </a:cubicBezTo>
                <a:cubicBezTo>
                  <a:pt x="17374" y="13900"/>
                  <a:pt x="17384" y="13903"/>
                  <a:pt x="17392" y="13896"/>
                </a:cubicBezTo>
                <a:cubicBezTo>
                  <a:pt x="17394" y="13893"/>
                  <a:pt x="17396" y="13893"/>
                  <a:pt x="17398" y="13893"/>
                </a:cubicBezTo>
                <a:cubicBezTo>
                  <a:pt x="17400" y="13893"/>
                  <a:pt x="17401" y="13897"/>
                  <a:pt x="17403" y="13900"/>
                </a:cubicBezTo>
                <a:cubicBezTo>
                  <a:pt x="17410" y="13921"/>
                  <a:pt x="17416" y="13944"/>
                  <a:pt x="17421" y="13969"/>
                </a:cubicBezTo>
                <a:cubicBezTo>
                  <a:pt x="17423" y="13975"/>
                  <a:pt x="17422" y="13981"/>
                  <a:pt x="17418" y="13986"/>
                </a:cubicBezTo>
                <a:cubicBezTo>
                  <a:pt x="17416" y="13989"/>
                  <a:pt x="17412" y="13986"/>
                  <a:pt x="17410" y="13986"/>
                </a:cubicBezTo>
                <a:cubicBezTo>
                  <a:pt x="17402" y="13989"/>
                  <a:pt x="17403" y="13999"/>
                  <a:pt x="17403" y="14009"/>
                </a:cubicBezTo>
                <a:cubicBezTo>
                  <a:pt x="17405" y="14037"/>
                  <a:pt x="17410" y="14071"/>
                  <a:pt x="17427" y="14081"/>
                </a:cubicBezTo>
                <a:cubicBezTo>
                  <a:pt x="17432" y="14088"/>
                  <a:pt x="17429" y="14103"/>
                  <a:pt x="17429" y="14112"/>
                </a:cubicBezTo>
                <a:cubicBezTo>
                  <a:pt x="17429" y="14122"/>
                  <a:pt x="17432" y="14136"/>
                  <a:pt x="17438" y="14136"/>
                </a:cubicBezTo>
                <a:cubicBezTo>
                  <a:pt x="17445" y="14136"/>
                  <a:pt x="17447" y="14127"/>
                  <a:pt x="17447" y="14115"/>
                </a:cubicBezTo>
                <a:cubicBezTo>
                  <a:pt x="17449" y="14084"/>
                  <a:pt x="17445" y="14054"/>
                  <a:pt x="17434" y="14031"/>
                </a:cubicBezTo>
                <a:cubicBezTo>
                  <a:pt x="17434" y="14028"/>
                  <a:pt x="17432" y="14028"/>
                  <a:pt x="17432" y="14024"/>
                </a:cubicBezTo>
                <a:cubicBezTo>
                  <a:pt x="17432" y="14020"/>
                  <a:pt x="17432" y="14019"/>
                  <a:pt x="17434" y="14016"/>
                </a:cubicBezTo>
                <a:cubicBezTo>
                  <a:pt x="17438" y="14006"/>
                  <a:pt x="17445" y="13997"/>
                  <a:pt x="17449" y="13986"/>
                </a:cubicBezTo>
                <a:cubicBezTo>
                  <a:pt x="17453" y="13976"/>
                  <a:pt x="17457" y="13962"/>
                  <a:pt x="17451" y="13952"/>
                </a:cubicBezTo>
                <a:cubicBezTo>
                  <a:pt x="17459" y="13952"/>
                  <a:pt x="17461" y="13934"/>
                  <a:pt x="17457" y="13927"/>
                </a:cubicBezTo>
                <a:cubicBezTo>
                  <a:pt x="17452" y="13921"/>
                  <a:pt x="17445" y="13913"/>
                  <a:pt x="17443" y="13906"/>
                </a:cubicBezTo>
                <a:cubicBezTo>
                  <a:pt x="17439" y="13900"/>
                  <a:pt x="17438" y="13890"/>
                  <a:pt x="17438" y="13879"/>
                </a:cubicBezTo>
                <a:cubicBezTo>
                  <a:pt x="17436" y="13859"/>
                  <a:pt x="17436" y="13835"/>
                  <a:pt x="17445" y="13818"/>
                </a:cubicBezTo>
                <a:cubicBezTo>
                  <a:pt x="17451" y="13800"/>
                  <a:pt x="17468" y="13794"/>
                  <a:pt x="17479" y="13787"/>
                </a:cubicBezTo>
                <a:cubicBezTo>
                  <a:pt x="17490" y="13781"/>
                  <a:pt x="17501" y="13769"/>
                  <a:pt x="17510" y="13756"/>
                </a:cubicBezTo>
                <a:cubicBezTo>
                  <a:pt x="17514" y="13753"/>
                  <a:pt x="17516" y="13747"/>
                  <a:pt x="17516" y="13739"/>
                </a:cubicBezTo>
                <a:cubicBezTo>
                  <a:pt x="17516" y="13729"/>
                  <a:pt x="17510" y="13719"/>
                  <a:pt x="17506" y="13712"/>
                </a:cubicBezTo>
                <a:cubicBezTo>
                  <a:pt x="17492" y="13691"/>
                  <a:pt x="17494" y="13657"/>
                  <a:pt x="17496" y="13626"/>
                </a:cubicBezTo>
                <a:cubicBezTo>
                  <a:pt x="17498" y="13595"/>
                  <a:pt x="17496" y="13560"/>
                  <a:pt x="17481" y="13547"/>
                </a:cubicBezTo>
                <a:cubicBezTo>
                  <a:pt x="17474" y="13541"/>
                  <a:pt x="17468" y="13541"/>
                  <a:pt x="17463" y="13547"/>
                </a:cubicBezTo>
                <a:cubicBezTo>
                  <a:pt x="17466" y="13544"/>
                  <a:pt x="17427" y="13485"/>
                  <a:pt x="17423" y="13478"/>
                </a:cubicBezTo>
                <a:close/>
                <a:moveTo>
                  <a:pt x="5494" y="13529"/>
                </a:moveTo>
                <a:cubicBezTo>
                  <a:pt x="5477" y="13532"/>
                  <a:pt x="5434" y="13541"/>
                  <a:pt x="5424" y="13569"/>
                </a:cubicBezTo>
                <a:cubicBezTo>
                  <a:pt x="5412" y="13613"/>
                  <a:pt x="5455" y="13625"/>
                  <a:pt x="5472" y="13631"/>
                </a:cubicBezTo>
                <a:cubicBezTo>
                  <a:pt x="5477" y="13635"/>
                  <a:pt x="5479" y="13635"/>
                  <a:pt x="5483" y="13635"/>
                </a:cubicBezTo>
                <a:cubicBezTo>
                  <a:pt x="5487" y="13635"/>
                  <a:pt x="5493" y="13635"/>
                  <a:pt x="5498" y="13635"/>
                </a:cubicBezTo>
                <a:cubicBezTo>
                  <a:pt x="5512" y="13632"/>
                  <a:pt x="5530" y="13628"/>
                  <a:pt x="5532" y="13607"/>
                </a:cubicBezTo>
                <a:cubicBezTo>
                  <a:pt x="5538" y="13613"/>
                  <a:pt x="5548" y="13617"/>
                  <a:pt x="5554" y="13610"/>
                </a:cubicBezTo>
                <a:cubicBezTo>
                  <a:pt x="5561" y="13604"/>
                  <a:pt x="5565" y="13591"/>
                  <a:pt x="5563" y="13579"/>
                </a:cubicBezTo>
                <a:cubicBezTo>
                  <a:pt x="5556" y="13556"/>
                  <a:pt x="5534" y="13563"/>
                  <a:pt x="5520" y="13548"/>
                </a:cubicBezTo>
                <a:cubicBezTo>
                  <a:pt x="5516" y="13542"/>
                  <a:pt x="5512" y="13536"/>
                  <a:pt x="5507" y="13533"/>
                </a:cubicBezTo>
                <a:cubicBezTo>
                  <a:pt x="5503" y="13529"/>
                  <a:pt x="5498" y="13529"/>
                  <a:pt x="5494" y="13529"/>
                </a:cubicBezTo>
                <a:close/>
                <a:moveTo>
                  <a:pt x="6236" y="13538"/>
                </a:moveTo>
                <a:cubicBezTo>
                  <a:pt x="6216" y="13538"/>
                  <a:pt x="6197" y="13535"/>
                  <a:pt x="6180" y="13553"/>
                </a:cubicBezTo>
                <a:cubicBezTo>
                  <a:pt x="6172" y="13559"/>
                  <a:pt x="6166" y="13569"/>
                  <a:pt x="6158" y="13569"/>
                </a:cubicBezTo>
                <a:cubicBezTo>
                  <a:pt x="6153" y="13569"/>
                  <a:pt x="6150" y="13566"/>
                  <a:pt x="6146" y="13563"/>
                </a:cubicBezTo>
                <a:cubicBezTo>
                  <a:pt x="6131" y="13550"/>
                  <a:pt x="6069" y="13522"/>
                  <a:pt x="6080" y="13587"/>
                </a:cubicBezTo>
                <a:cubicBezTo>
                  <a:pt x="6091" y="13632"/>
                  <a:pt x="6142" y="13597"/>
                  <a:pt x="6158" y="13621"/>
                </a:cubicBezTo>
                <a:cubicBezTo>
                  <a:pt x="6166" y="13634"/>
                  <a:pt x="6180" y="13634"/>
                  <a:pt x="6190" y="13628"/>
                </a:cubicBezTo>
                <a:cubicBezTo>
                  <a:pt x="6204" y="13616"/>
                  <a:pt x="6210" y="13590"/>
                  <a:pt x="6224" y="13584"/>
                </a:cubicBezTo>
                <a:cubicBezTo>
                  <a:pt x="6228" y="13584"/>
                  <a:pt x="6234" y="13584"/>
                  <a:pt x="6239" y="13576"/>
                </a:cubicBezTo>
                <a:cubicBezTo>
                  <a:pt x="6241" y="13572"/>
                  <a:pt x="6241" y="13569"/>
                  <a:pt x="6239" y="13565"/>
                </a:cubicBezTo>
                <a:cubicBezTo>
                  <a:pt x="6239" y="13556"/>
                  <a:pt x="6238" y="13545"/>
                  <a:pt x="6236" y="13538"/>
                </a:cubicBezTo>
                <a:close/>
                <a:moveTo>
                  <a:pt x="8628" y="13701"/>
                </a:moveTo>
                <a:cubicBezTo>
                  <a:pt x="8623" y="13701"/>
                  <a:pt x="8616" y="13704"/>
                  <a:pt x="8614" y="13711"/>
                </a:cubicBezTo>
                <a:cubicBezTo>
                  <a:pt x="8612" y="13715"/>
                  <a:pt x="8614" y="13721"/>
                  <a:pt x="8614" y="13726"/>
                </a:cubicBezTo>
                <a:cubicBezTo>
                  <a:pt x="8612" y="13726"/>
                  <a:pt x="8612" y="13726"/>
                  <a:pt x="8610" y="13726"/>
                </a:cubicBezTo>
                <a:cubicBezTo>
                  <a:pt x="8612" y="13739"/>
                  <a:pt x="8614" y="13750"/>
                  <a:pt x="8620" y="13760"/>
                </a:cubicBezTo>
                <a:cubicBezTo>
                  <a:pt x="8628" y="13771"/>
                  <a:pt x="8636" y="13778"/>
                  <a:pt x="8645" y="13774"/>
                </a:cubicBezTo>
                <a:cubicBezTo>
                  <a:pt x="8650" y="13774"/>
                  <a:pt x="8652" y="13772"/>
                  <a:pt x="8657" y="13772"/>
                </a:cubicBezTo>
                <a:cubicBezTo>
                  <a:pt x="8661" y="13772"/>
                  <a:pt x="8663" y="13772"/>
                  <a:pt x="8667" y="13772"/>
                </a:cubicBezTo>
                <a:cubicBezTo>
                  <a:pt x="8675" y="13775"/>
                  <a:pt x="8684" y="13775"/>
                  <a:pt x="8690" y="13778"/>
                </a:cubicBezTo>
                <a:cubicBezTo>
                  <a:pt x="8702" y="13768"/>
                  <a:pt x="8702" y="13733"/>
                  <a:pt x="8688" y="13726"/>
                </a:cubicBezTo>
                <a:cubicBezTo>
                  <a:pt x="8683" y="13721"/>
                  <a:pt x="8677" y="13721"/>
                  <a:pt x="8673" y="13721"/>
                </a:cubicBezTo>
                <a:cubicBezTo>
                  <a:pt x="8661" y="13721"/>
                  <a:pt x="8652" y="13714"/>
                  <a:pt x="8641" y="13707"/>
                </a:cubicBezTo>
                <a:cubicBezTo>
                  <a:pt x="8636" y="13704"/>
                  <a:pt x="8632" y="13701"/>
                  <a:pt x="8628" y="13701"/>
                </a:cubicBezTo>
                <a:close/>
                <a:moveTo>
                  <a:pt x="17510" y="13916"/>
                </a:moveTo>
                <a:cubicBezTo>
                  <a:pt x="17506" y="13916"/>
                  <a:pt x="17504" y="13916"/>
                  <a:pt x="17502" y="13919"/>
                </a:cubicBezTo>
                <a:cubicBezTo>
                  <a:pt x="17499" y="13922"/>
                  <a:pt x="17498" y="13928"/>
                  <a:pt x="17499" y="13931"/>
                </a:cubicBezTo>
                <a:cubicBezTo>
                  <a:pt x="17495" y="13926"/>
                  <a:pt x="17480" y="13922"/>
                  <a:pt x="17476" y="13925"/>
                </a:cubicBezTo>
                <a:cubicBezTo>
                  <a:pt x="17482" y="13950"/>
                  <a:pt x="17482" y="13970"/>
                  <a:pt x="17493" y="13989"/>
                </a:cubicBezTo>
                <a:cubicBezTo>
                  <a:pt x="17500" y="13995"/>
                  <a:pt x="17506" y="14003"/>
                  <a:pt x="17514" y="13996"/>
                </a:cubicBezTo>
                <a:cubicBezTo>
                  <a:pt x="17516" y="13993"/>
                  <a:pt x="17520" y="13992"/>
                  <a:pt x="17522" y="13989"/>
                </a:cubicBezTo>
                <a:lnTo>
                  <a:pt x="17530" y="13989"/>
                </a:lnTo>
                <a:cubicBezTo>
                  <a:pt x="17534" y="13989"/>
                  <a:pt x="17539" y="13992"/>
                  <a:pt x="17544" y="13992"/>
                </a:cubicBezTo>
                <a:cubicBezTo>
                  <a:pt x="17546" y="13992"/>
                  <a:pt x="17548" y="13996"/>
                  <a:pt x="17550" y="13996"/>
                </a:cubicBezTo>
                <a:cubicBezTo>
                  <a:pt x="17554" y="13999"/>
                  <a:pt x="17554" y="14006"/>
                  <a:pt x="17556" y="14009"/>
                </a:cubicBezTo>
                <a:cubicBezTo>
                  <a:pt x="17558" y="14015"/>
                  <a:pt x="17560" y="14024"/>
                  <a:pt x="17562" y="14034"/>
                </a:cubicBezTo>
                <a:cubicBezTo>
                  <a:pt x="17565" y="14037"/>
                  <a:pt x="17565" y="14044"/>
                  <a:pt x="17569" y="14047"/>
                </a:cubicBezTo>
                <a:cubicBezTo>
                  <a:pt x="17574" y="14051"/>
                  <a:pt x="17578" y="14050"/>
                  <a:pt x="17583" y="14044"/>
                </a:cubicBezTo>
                <a:lnTo>
                  <a:pt x="17591" y="14031"/>
                </a:lnTo>
                <a:cubicBezTo>
                  <a:pt x="17594" y="14028"/>
                  <a:pt x="17596" y="14019"/>
                  <a:pt x="17596" y="14015"/>
                </a:cubicBezTo>
                <a:cubicBezTo>
                  <a:pt x="17596" y="14009"/>
                  <a:pt x="17594" y="14003"/>
                  <a:pt x="17591" y="13996"/>
                </a:cubicBezTo>
                <a:cubicBezTo>
                  <a:pt x="17589" y="13989"/>
                  <a:pt x="17587" y="13986"/>
                  <a:pt x="17584" y="13978"/>
                </a:cubicBezTo>
                <a:cubicBezTo>
                  <a:pt x="17580" y="13974"/>
                  <a:pt x="17576" y="13970"/>
                  <a:pt x="17569" y="13970"/>
                </a:cubicBezTo>
                <a:cubicBezTo>
                  <a:pt x="17552" y="13967"/>
                  <a:pt x="17534" y="13960"/>
                  <a:pt x="17526" y="13936"/>
                </a:cubicBezTo>
                <a:cubicBezTo>
                  <a:pt x="17524" y="13932"/>
                  <a:pt x="17524" y="13926"/>
                  <a:pt x="17522" y="13923"/>
                </a:cubicBezTo>
                <a:cubicBezTo>
                  <a:pt x="17520" y="13919"/>
                  <a:pt x="17514" y="13916"/>
                  <a:pt x="17510" y="13916"/>
                </a:cubicBezTo>
                <a:close/>
                <a:moveTo>
                  <a:pt x="17633" y="14076"/>
                </a:moveTo>
                <a:cubicBezTo>
                  <a:pt x="17628" y="14075"/>
                  <a:pt x="17623" y="14077"/>
                  <a:pt x="17619" y="14080"/>
                </a:cubicBezTo>
                <a:cubicBezTo>
                  <a:pt x="17610" y="14088"/>
                  <a:pt x="17606" y="14101"/>
                  <a:pt x="17606" y="14114"/>
                </a:cubicBezTo>
                <a:cubicBezTo>
                  <a:pt x="17597" y="14108"/>
                  <a:pt x="17569" y="14077"/>
                  <a:pt x="17575" y="14111"/>
                </a:cubicBezTo>
                <a:cubicBezTo>
                  <a:pt x="17580" y="14128"/>
                  <a:pt x="17601" y="14141"/>
                  <a:pt x="17613" y="14144"/>
                </a:cubicBezTo>
                <a:cubicBezTo>
                  <a:pt x="17617" y="14148"/>
                  <a:pt x="17621" y="14151"/>
                  <a:pt x="17625" y="14155"/>
                </a:cubicBezTo>
                <a:cubicBezTo>
                  <a:pt x="17627" y="14159"/>
                  <a:pt x="17629" y="14165"/>
                  <a:pt x="17633" y="14168"/>
                </a:cubicBezTo>
                <a:cubicBezTo>
                  <a:pt x="17641" y="14192"/>
                  <a:pt x="17645" y="14219"/>
                  <a:pt x="17649" y="14246"/>
                </a:cubicBezTo>
                <a:cubicBezTo>
                  <a:pt x="17651" y="14257"/>
                  <a:pt x="17652" y="14263"/>
                  <a:pt x="17652" y="14273"/>
                </a:cubicBezTo>
                <a:cubicBezTo>
                  <a:pt x="17652" y="14282"/>
                  <a:pt x="17649" y="14294"/>
                  <a:pt x="17649" y="14304"/>
                </a:cubicBezTo>
                <a:cubicBezTo>
                  <a:pt x="17649" y="14313"/>
                  <a:pt x="17651" y="14323"/>
                  <a:pt x="17659" y="14331"/>
                </a:cubicBezTo>
                <a:cubicBezTo>
                  <a:pt x="17665" y="14338"/>
                  <a:pt x="17673" y="14331"/>
                  <a:pt x="17678" y="14319"/>
                </a:cubicBezTo>
                <a:cubicBezTo>
                  <a:pt x="17683" y="14310"/>
                  <a:pt x="17683" y="14301"/>
                  <a:pt x="17681" y="14291"/>
                </a:cubicBezTo>
                <a:cubicBezTo>
                  <a:pt x="17679" y="14283"/>
                  <a:pt x="17675" y="14273"/>
                  <a:pt x="17675" y="14266"/>
                </a:cubicBezTo>
                <a:cubicBezTo>
                  <a:pt x="17675" y="14257"/>
                  <a:pt x="17679" y="14246"/>
                  <a:pt x="17681" y="14236"/>
                </a:cubicBezTo>
                <a:cubicBezTo>
                  <a:pt x="17689" y="14189"/>
                  <a:pt x="17671" y="14138"/>
                  <a:pt x="17652" y="14098"/>
                </a:cubicBezTo>
                <a:cubicBezTo>
                  <a:pt x="17650" y="14094"/>
                  <a:pt x="17647" y="14088"/>
                  <a:pt x="17645" y="14085"/>
                </a:cubicBezTo>
                <a:cubicBezTo>
                  <a:pt x="17642" y="14079"/>
                  <a:pt x="17638" y="14076"/>
                  <a:pt x="17633" y="14076"/>
                </a:cubicBezTo>
                <a:close/>
                <a:moveTo>
                  <a:pt x="17484" y="14138"/>
                </a:moveTo>
                <a:cubicBezTo>
                  <a:pt x="17480" y="14141"/>
                  <a:pt x="17477" y="14143"/>
                  <a:pt x="17475" y="14148"/>
                </a:cubicBezTo>
                <a:cubicBezTo>
                  <a:pt x="17475" y="14155"/>
                  <a:pt x="17476" y="14161"/>
                  <a:pt x="17477" y="14167"/>
                </a:cubicBezTo>
                <a:lnTo>
                  <a:pt x="17474" y="14150"/>
                </a:lnTo>
                <a:cubicBezTo>
                  <a:pt x="17473" y="14150"/>
                  <a:pt x="17473" y="14150"/>
                  <a:pt x="17472" y="14151"/>
                </a:cubicBezTo>
                <a:cubicBezTo>
                  <a:pt x="17471" y="14157"/>
                  <a:pt x="17472" y="14167"/>
                  <a:pt x="17477" y="14170"/>
                </a:cubicBezTo>
                <a:cubicBezTo>
                  <a:pt x="17477" y="14178"/>
                  <a:pt x="17477" y="14187"/>
                  <a:pt x="17477" y="14193"/>
                </a:cubicBezTo>
                <a:cubicBezTo>
                  <a:pt x="17479" y="14219"/>
                  <a:pt x="17484" y="14246"/>
                  <a:pt x="17494" y="14267"/>
                </a:cubicBezTo>
                <a:cubicBezTo>
                  <a:pt x="17502" y="14277"/>
                  <a:pt x="17510" y="14283"/>
                  <a:pt x="17520" y="14280"/>
                </a:cubicBezTo>
                <a:cubicBezTo>
                  <a:pt x="17524" y="14277"/>
                  <a:pt x="17529" y="14274"/>
                  <a:pt x="17531" y="14280"/>
                </a:cubicBezTo>
                <a:cubicBezTo>
                  <a:pt x="17533" y="14283"/>
                  <a:pt x="17533" y="14294"/>
                  <a:pt x="17535" y="14291"/>
                </a:cubicBezTo>
                <a:cubicBezTo>
                  <a:pt x="17542" y="14277"/>
                  <a:pt x="17544" y="14257"/>
                  <a:pt x="17539" y="14242"/>
                </a:cubicBezTo>
                <a:cubicBezTo>
                  <a:pt x="17537" y="14236"/>
                  <a:pt x="17535" y="14230"/>
                  <a:pt x="17533" y="14219"/>
                </a:cubicBezTo>
                <a:cubicBezTo>
                  <a:pt x="17531" y="14203"/>
                  <a:pt x="17539" y="14185"/>
                  <a:pt x="17543" y="14169"/>
                </a:cubicBezTo>
                <a:lnTo>
                  <a:pt x="17543" y="14159"/>
                </a:lnTo>
                <a:cubicBezTo>
                  <a:pt x="17543" y="14156"/>
                  <a:pt x="17539" y="14151"/>
                  <a:pt x="17537" y="14151"/>
                </a:cubicBezTo>
                <a:cubicBezTo>
                  <a:pt x="17524" y="14138"/>
                  <a:pt x="17510" y="14138"/>
                  <a:pt x="17494" y="14138"/>
                </a:cubicBezTo>
                <a:lnTo>
                  <a:pt x="17484" y="14138"/>
                </a:lnTo>
                <a:close/>
                <a:moveTo>
                  <a:pt x="17474" y="14150"/>
                </a:moveTo>
                <a:cubicBezTo>
                  <a:pt x="17474" y="14149"/>
                  <a:pt x="17475" y="14148"/>
                  <a:pt x="17475" y="14148"/>
                </a:cubicBezTo>
                <a:cubicBezTo>
                  <a:pt x="17475" y="14145"/>
                  <a:pt x="17474" y="14144"/>
                  <a:pt x="17472" y="14144"/>
                </a:cubicBezTo>
                <a:lnTo>
                  <a:pt x="17474" y="14150"/>
                </a:lnTo>
                <a:close/>
                <a:moveTo>
                  <a:pt x="5887" y="14170"/>
                </a:moveTo>
                <a:cubicBezTo>
                  <a:pt x="5882" y="14173"/>
                  <a:pt x="5878" y="14178"/>
                  <a:pt x="5874" y="14187"/>
                </a:cubicBezTo>
                <a:cubicBezTo>
                  <a:pt x="5868" y="14206"/>
                  <a:pt x="5874" y="14230"/>
                  <a:pt x="5880" y="14252"/>
                </a:cubicBezTo>
                <a:cubicBezTo>
                  <a:pt x="5867" y="14289"/>
                  <a:pt x="5836" y="14306"/>
                  <a:pt x="5812" y="14293"/>
                </a:cubicBezTo>
                <a:cubicBezTo>
                  <a:pt x="5803" y="14259"/>
                  <a:pt x="5807" y="14218"/>
                  <a:pt x="5821" y="14190"/>
                </a:cubicBezTo>
                <a:cubicBezTo>
                  <a:pt x="5819" y="14172"/>
                  <a:pt x="5799" y="14177"/>
                  <a:pt x="5791" y="14193"/>
                </a:cubicBezTo>
                <a:cubicBezTo>
                  <a:pt x="5785" y="14206"/>
                  <a:pt x="5783" y="14228"/>
                  <a:pt x="5776" y="14241"/>
                </a:cubicBezTo>
                <a:cubicBezTo>
                  <a:pt x="5763" y="14262"/>
                  <a:pt x="5741" y="14255"/>
                  <a:pt x="5723" y="14252"/>
                </a:cubicBezTo>
                <a:cubicBezTo>
                  <a:pt x="5686" y="14248"/>
                  <a:pt x="5650" y="14274"/>
                  <a:pt x="5617" y="14302"/>
                </a:cubicBezTo>
                <a:cubicBezTo>
                  <a:pt x="5599" y="14317"/>
                  <a:pt x="5577" y="14336"/>
                  <a:pt x="5573" y="14367"/>
                </a:cubicBezTo>
                <a:cubicBezTo>
                  <a:pt x="5571" y="14380"/>
                  <a:pt x="5571" y="14395"/>
                  <a:pt x="5569" y="14408"/>
                </a:cubicBezTo>
                <a:cubicBezTo>
                  <a:pt x="5561" y="14436"/>
                  <a:pt x="5541" y="14450"/>
                  <a:pt x="5526" y="14466"/>
                </a:cubicBezTo>
                <a:cubicBezTo>
                  <a:pt x="5510" y="14484"/>
                  <a:pt x="5500" y="14523"/>
                  <a:pt x="5514" y="14541"/>
                </a:cubicBezTo>
                <a:cubicBezTo>
                  <a:pt x="5484" y="14544"/>
                  <a:pt x="5455" y="14607"/>
                  <a:pt x="5450" y="14654"/>
                </a:cubicBezTo>
                <a:cubicBezTo>
                  <a:pt x="5448" y="14675"/>
                  <a:pt x="5448" y="14698"/>
                  <a:pt x="5448" y="14719"/>
                </a:cubicBezTo>
                <a:cubicBezTo>
                  <a:pt x="5448" y="14750"/>
                  <a:pt x="5453" y="14780"/>
                  <a:pt x="5450" y="14814"/>
                </a:cubicBezTo>
                <a:cubicBezTo>
                  <a:pt x="5457" y="14817"/>
                  <a:pt x="5462" y="14824"/>
                  <a:pt x="5468" y="14827"/>
                </a:cubicBezTo>
                <a:cubicBezTo>
                  <a:pt x="5470" y="14855"/>
                  <a:pt x="5468" y="14883"/>
                  <a:pt x="5466" y="14910"/>
                </a:cubicBezTo>
                <a:cubicBezTo>
                  <a:pt x="5484" y="14910"/>
                  <a:pt x="5490" y="14945"/>
                  <a:pt x="5488" y="14971"/>
                </a:cubicBezTo>
                <a:cubicBezTo>
                  <a:pt x="5482" y="15019"/>
                  <a:pt x="5460" y="15056"/>
                  <a:pt x="5433" y="15072"/>
                </a:cubicBezTo>
                <a:cubicBezTo>
                  <a:pt x="5424" y="15076"/>
                  <a:pt x="5415" y="15079"/>
                  <a:pt x="5409" y="15091"/>
                </a:cubicBezTo>
                <a:cubicBezTo>
                  <a:pt x="5397" y="15107"/>
                  <a:pt x="5399" y="15136"/>
                  <a:pt x="5399" y="15158"/>
                </a:cubicBezTo>
                <a:cubicBezTo>
                  <a:pt x="5399" y="15183"/>
                  <a:pt x="5387" y="15212"/>
                  <a:pt x="5373" y="15202"/>
                </a:cubicBezTo>
                <a:cubicBezTo>
                  <a:pt x="5380" y="15240"/>
                  <a:pt x="5340" y="15268"/>
                  <a:pt x="5324" y="15240"/>
                </a:cubicBezTo>
                <a:cubicBezTo>
                  <a:pt x="5335" y="15271"/>
                  <a:pt x="5320" y="15305"/>
                  <a:pt x="5302" y="15324"/>
                </a:cubicBezTo>
                <a:cubicBezTo>
                  <a:pt x="5284" y="15345"/>
                  <a:pt x="5264" y="15363"/>
                  <a:pt x="5258" y="15398"/>
                </a:cubicBezTo>
                <a:cubicBezTo>
                  <a:pt x="5264" y="15404"/>
                  <a:pt x="5272" y="15411"/>
                  <a:pt x="5280" y="15418"/>
                </a:cubicBezTo>
                <a:cubicBezTo>
                  <a:pt x="5274" y="15452"/>
                  <a:pt x="5264" y="15486"/>
                  <a:pt x="5258" y="15517"/>
                </a:cubicBezTo>
                <a:cubicBezTo>
                  <a:pt x="5284" y="15520"/>
                  <a:pt x="5307" y="15544"/>
                  <a:pt x="5320" y="15578"/>
                </a:cubicBezTo>
                <a:cubicBezTo>
                  <a:pt x="5329" y="15601"/>
                  <a:pt x="5331" y="15632"/>
                  <a:pt x="5322" y="15653"/>
                </a:cubicBezTo>
                <a:cubicBezTo>
                  <a:pt x="5313" y="15678"/>
                  <a:pt x="5291" y="15687"/>
                  <a:pt x="5278" y="15666"/>
                </a:cubicBezTo>
                <a:cubicBezTo>
                  <a:pt x="5274" y="15728"/>
                  <a:pt x="5260" y="15790"/>
                  <a:pt x="5244" y="15846"/>
                </a:cubicBezTo>
                <a:cubicBezTo>
                  <a:pt x="5264" y="15861"/>
                  <a:pt x="5284" y="15874"/>
                  <a:pt x="5302" y="15889"/>
                </a:cubicBezTo>
                <a:cubicBezTo>
                  <a:pt x="5309" y="15967"/>
                  <a:pt x="5373" y="15997"/>
                  <a:pt x="5393" y="16069"/>
                </a:cubicBezTo>
                <a:cubicBezTo>
                  <a:pt x="5399" y="16100"/>
                  <a:pt x="5400" y="16131"/>
                  <a:pt x="5402" y="16161"/>
                </a:cubicBezTo>
                <a:cubicBezTo>
                  <a:pt x="5406" y="16191"/>
                  <a:pt x="5415" y="16226"/>
                  <a:pt x="5435" y="16232"/>
                </a:cubicBezTo>
                <a:cubicBezTo>
                  <a:pt x="5442" y="16237"/>
                  <a:pt x="5448" y="16237"/>
                  <a:pt x="5455" y="16240"/>
                </a:cubicBezTo>
                <a:cubicBezTo>
                  <a:pt x="5466" y="16247"/>
                  <a:pt x="5470" y="16271"/>
                  <a:pt x="5472" y="16287"/>
                </a:cubicBezTo>
                <a:cubicBezTo>
                  <a:pt x="5480" y="16331"/>
                  <a:pt x="5484" y="16376"/>
                  <a:pt x="5491" y="16424"/>
                </a:cubicBezTo>
                <a:cubicBezTo>
                  <a:pt x="5493" y="16433"/>
                  <a:pt x="5493" y="16444"/>
                  <a:pt x="5500" y="16451"/>
                </a:cubicBezTo>
                <a:cubicBezTo>
                  <a:pt x="5506" y="16457"/>
                  <a:pt x="5515" y="16455"/>
                  <a:pt x="5522" y="16458"/>
                </a:cubicBezTo>
                <a:cubicBezTo>
                  <a:pt x="5541" y="16468"/>
                  <a:pt x="5541" y="16513"/>
                  <a:pt x="5537" y="16543"/>
                </a:cubicBezTo>
                <a:cubicBezTo>
                  <a:pt x="5533" y="16573"/>
                  <a:pt x="5544" y="16622"/>
                  <a:pt x="5566" y="16614"/>
                </a:cubicBezTo>
                <a:cubicBezTo>
                  <a:pt x="5559" y="16660"/>
                  <a:pt x="5571" y="16707"/>
                  <a:pt x="5595" y="16731"/>
                </a:cubicBezTo>
                <a:cubicBezTo>
                  <a:pt x="5623" y="16759"/>
                  <a:pt x="5659" y="16779"/>
                  <a:pt x="5692" y="16775"/>
                </a:cubicBezTo>
                <a:lnTo>
                  <a:pt x="5698" y="16827"/>
                </a:lnTo>
                <a:cubicBezTo>
                  <a:pt x="5728" y="16846"/>
                  <a:pt x="5759" y="16868"/>
                  <a:pt x="5787" y="16887"/>
                </a:cubicBezTo>
                <a:cubicBezTo>
                  <a:pt x="5783" y="16905"/>
                  <a:pt x="5787" y="16928"/>
                  <a:pt x="5799" y="16939"/>
                </a:cubicBezTo>
                <a:cubicBezTo>
                  <a:pt x="5805" y="16946"/>
                  <a:pt x="5811" y="16945"/>
                  <a:pt x="5819" y="16948"/>
                </a:cubicBezTo>
                <a:cubicBezTo>
                  <a:pt x="5852" y="16966"/>
                  <a:pt x="5876" y="17014"/>
                  <a:pt x="5898" y="17057"/>
                </a:cubicBezTo>
                <a:cubicBezTo>
                  <a:pt x="5902" y="17067"/>
                  <a:pt x="5910" y="17082"/>
                  <a:pt x="5907" y="17099"/>
                </a:cubicBezTo>
                <a:cubicBezTo>
                  <a:pt x="5904" y="17117"/>
                  <a:pt x="5892" y="17129"/>
                  <a:pt x="5892" y="17147"/>
                </a:cubicBezTo>
                <a:cubicBezTo>
                  <a:pt x="5894" y="17163"/>
                  <a:pt x="5908" y="17170"/>
                  <a:pt x="5916" y="17185"/>
                </a:cubicBezTo>
                <a:cubicBezTo>
                  <a:pt x="5937" y="17219"/>
                  <a:pt x="5910" y="17269"/>
                  <a:pt x="5914" y="17313"/>
                </a:cubicBezTo>
                <a:cubicBezTo>
                  <a:pt x="5916" y="17331"/>
                  <a:pt x="5923" y="17347"/>
                  <a:pt x="5925" y="17368"/>
                </a:cubicBezTo>
                <a:cubicBezTo>
                  <a:pt x="5932" y="17420"/>
                  <a:pt x="5894" y="17468"/>
                  <a:pt x="5900" y="17518"/>
                </a:cubicBezTo>
                <a:cubicBezTo>
                  <a:pt x="5902" y="17543"/>
                  <a:pt x="5914" y="17560"/>
                  <a:pt x="5918" y="17580"/>
                </a:cubicBezTo>
                <a:cubicBezTo>
                  <a:pt x="5925" y="17601"/>
                  <a:pt x="5925" y="17632"/>
                  <a:pt x="5914" y="17645"/>
                </a:cubicBezTo>
                <a:cubicBezTo>
                  <a:pt x="5910" y="17651"/>
                  <a:pt x="5902" y="17651"/>
                  <a:pt x="5898" y="17657"/>
                </a:cubicBezTo>
                <a:cubicBezTo>
                  <a:pt x="5892" y="17666"/>
                  <a:pt x="5890" y="17679"/>
                  <a:pt x="5888" y="17692"/>
                </a:cubicBezTo>
                <a:cubicBezTo>
                  <a:pt x="5880" y="17744"/>
                  <a:pt x="5878" y="17794"/>
                  <a:pt x="5882" y="17850"/>
                </a:cubicBezTo>
                <a:cubicBezTo>
                  <a:pt x="5886" y="17874"/>
                  <a:pt x="5887" y="17896"/>
                  <a:pt x="5880" y="17918"/>
                </a:cubicBezTo>
                <a:cubicBezTo>
                  <a:pt x="5872" y="17937"/>
                  <a:pt x="5854" y="17948"/>
                  <a:pt x="5850" y="17968"/>
                </a:cubicBezTo>
                <a:cubicBezTo>
                  <a:pt x="5845" y="17986"/>
                  <a:pt x="5849" y="18002"/>
                  <a:pt x="5852" y="18020"/>
                </a:cubicBezTo>
                <a:cubicBezTo>
                  <a:pt x="5863" y="18085"/>
                  <a:pt x="5851" y="18160"/>
                  <a:pt x="5823" y="18211"/>
                </a:cubicBezTo>
                <a:cubicBezTo>
                  <a:pt x="5831" y="18222"/>
                  <a:pt x="5836" y="18244"/>
                  <a:pt x="5836" y="18262"/>
                </a:cubicBezTo>
                <a:cubicBezTo>
                  <a:pt x="5819" y="18281"/>
                  <a:pt x="5803" y="18307"/>
                  <a:pt x="5791" y="18334"/>
                </a:cubicBezTo>
                <a:cubicBezTo>
                  <a:pt x="5805" y="18344"/>
                  <a:pt x="5819" y="18353"/>
                  <a:pt x="5829" y="18365"/>
                </a:cubicBezTo>
                <a:cubicBezTo>
                  <a:pt x="5829" y="18436"/>
                  <a:pt x="5823" y="18508"/>
                  <a:pt x="5817" y="18576"/>
                </a:cubicBezTo>
                <a:cubicBezTo>
                  <a:pt x="5814" y="18589"/>
                  <a:pt x="5814" y="18602"/>
                  <a:pt x="5812" y="18616"/>
                </a:cubicBezTo>
                <a:cubicBezTo>
                  <a:pt x="5803" y="18691"/>
                  <a:pt x="5797" y="18770"/>
                  <a:pt x="5787" y="18845"/>
                </a:cubicBezTo>
                <a:lnTo>
                  <a:pt x="5761" y="18856"/>
                </a:lnTo>
                <a:cubicBezTo>
                  <a:pt x="5779" y="18882"/>
                  <a:pt x="5774" y="18930"/>
                  <a:pt x="5761" y="18965"/>
                </a:cubicBezTo>
                <a:cubicBezTo>
                  <a:pt x="5747" y="18999"/>
                  <a:pt x="5730" y="19027"/>
                  <a:pt x="5719" y="19061"/>
                </a:cubicBezTo>
                <a:cubicBezTo>
                  <a:pt x="5701" y="19124"/>
                  <a:pt x="5717" y="19195"/>
                  <a:pt x="5732" y="19260"/>
                </a:cubicBezTo>
                <a:cubicBezTo>
                  <a:pt x="5737" y="19278"/>
                  <a:pt x="5741" y="19295"/>
                  <a:pt x="5743" y="19313"/>
                </a:cubicBezTo>
                <a:cubicBezTo>
                  <a:pt x="5668" y="19418"/>
                  <a:pt x="5726" y="19636"/>
                  <a:pt x="5659" y="19751"/>
                </a:cubicBezTo>
                <a:cubicBezTo>
                  <a:pt x="5690" y="19769"/>
                  <a:pt x="5728" y="19751"/>
                  <a:pt x="5745" y="19707"/>
                </a:cubicBezTo>
                <a:cubicBezTo>
                  <a:pt x="5734" y="19766"/>
                  <a:pt x="5721" y="19823"/>
                  <a:pt x="5710" y="19879"/>
                </a:cubicBezTo>
                <a:cubicBezTo>
                  <a:pt x="5692" y="19885"/>
                  <a:pt x="5672" y="19881"/>
                  <a:pt x="5657" y="19865"/>
                </a:cubicBezTo>
                <a:cubicBezTo>
                  <a:pt x="5654" y="19922"/>
                  <a:pt x="5652" y="19984"/>
                  <a:pt x="5650" y="20043"/>
                </a:cubicBezTo>
                <a:cubicBezTo>
                  <a:pt x="5625" y="20022"/>
                  <a:pt x="5603" y="20080"/>
                  <a:pt x="5606" y="20124"/>
                </a:cubicBezTo>
                <a:cubicBezTo>
                  <a:pt x="5608" y="20168"/>
                  <a:pt x="5617" y="20220"/>
                  <a:pt x="5597" y="20251"/>
                </a:cubicBezTo>
                <a:cubicBezTo>
                  <a:pt x="5619" y="20236"/>
                  <a:pt x="5648" y="20250"/>
                  <a:pt x="5662" y="20285"/>
                </a:cubicBezTo>
                <a:cubicBezTo>
                  <a:pt x="5674" y="20319"/>
                  <a:pt x="5668" y="20363"/>
                  <a:pt x="5648" y="20387"/>
                </a:cubicBezTo>
                <a:cubicBezTo>
                  <a:pt x="5630" y="20390"/>
                  <a:pt x="5610" y="20390"/>
                  <a:pt x="5593" y="20394"/>
                </a:cubicBezTo>
                <a:cubicBezTo>
                  <a:pt x="5599" y="20472"/>
                  <a:pt x="5605" y="20550"/>
                  <a:pt x="5613" y="20633"/>
                </a:cubicBezTo>
                <a:cubicBezTo>
                  <a:pt x="5615" y="20652"/>
                  <a:pt x="5615" y="20670"/>
                  <a:pt x="5617" y="20689"/>
                </a:cubicBezTo>
                <a:cubicBezTo>
                  <a:pt x="5623" y="20764"/>
                  <a:pt x="5630" y="20840"/>
                  <a:pt x="5628" y="20918"/>
                </a:cubicBezTo>
                <a:cubicBezTo>
                  <a:pt x="5625" y="20966"/>
                  <a:pt x="5624" y="21012"/>
                  <a:pt x="5630" y="21056"/>
                </a:cubicBezTo>
                <a:cubicBezTo>
                  <a:pt x="5639" y="21100"/>
                  <a:pt x="5664" y="21140"/>
                  <a:pt x="5694" y="21136"/>
                </a:cubicBezTo>
                <a:cubicBezTo>
                  <a:pt x="5690" y="21189"/>
                  <a:pt x="5690" y="21257"/>
                  <a:pt x="5720" y="21277"/>
                </a:cubicBezTo>
                <a:cubicBezTo>
                  <a:pt x="5730" y="21283"/>
                  <a:pt x="5743" y="21283"/>
                  <a:pt x="5753" y="21291"/>
                </a:cubicBezTo>
                <a:cubicBezTo>
                  <a:pt x="5771" y="21304"/>
                  <a:pt x="5779" y="21339"/>
                  <a:pt x="5785" y="21366"/>
                </a:cubicBezTo>
                <a:cubicBezTo>
                  <a:pt x="5883" y="21444"/>
                  <a:pt x="5980" y="21522"/>
                  <a:pt x="6075" y="21600"/>
                </a:cubicBezTo>
                <a:cubicBezTo>
                  <a:pt x="6069" y="21528"/>
                  <a:pt x="6120" y="21479"/>
                  <a:pt x="6167" y="21468"/>
                </a:cubicBezTo>
                <a:cubicBezTo>
                  <a:pt x="6213" y="21458"/>
                  <a:pt x="6264" y="21454"/>
                  <a:pt x="6298" y="21407"/>
                </a:cubicBezTo>
                <a:cubicBezTo>
                  <a:pt x="6247" y="21366"/>
                  <a:pt x="6184" y="21366"/>
                  <a:pt x="6128" y="21342"/>
                </a:cubicBezTo>
                <a:cubicBezTo>
                  <a:pt x="6074" y="21317"/>
                  <a:pt x="6014" y="21261"/>
                  <a:pt x="6009" y="21171"/>
                </a:cubicBezTo>
                <a:cubicBezTo>
                  <a:pt x="5993" y="21186"/>
                  <a:pt x="5976" y="21164"/>
                  <a:pt x="5969" y="21136"/>
                </a:cubicBezTo>
                <a:cubicBezTo>
                  <a:pt x="5965" y="21112"/>
                  <a:pt x="5969" y="21086"/>
                  <a:pt x="5971" y="21059"/>
                </a:cubicBezTo>
                <a:cubicBezTo>
                  <a:pt x="5983" y="20972"/>
                  <a:pt x="5975" y="20885"/>
                  <a:pt x="5949" y="20807"/>
                </a:cubicBezTo>
                <a:cubicBezTo>
                  <a:pt x="5961" y="20799"/>
                  <a:pt x="5974" y="20788"/>
                  <a:pt x="5985" y="20782"/>
                </a:cubicBezTo>
                <a:cubicBezTo>
                  <a:pt x="5985" y="20754"/>
                  <a:pt x="5983" y="20730"/>
                  <a:pt x="5983" y="20704"/>
                </a:cubicBezTo>
                <a:cubicBezTo>
                  <a:pt x="5995" y="20689"/>
                  <a:pt x="6013" y="20687"/>
                  <a:pt x="6029" y="20693"/>
                </a:cubicBezTo>
                <a:cubicBezTo>
                  <a:pt x="6060" y="20674"/>
                  <a:pt x="6025" y="20590"/>
                  <a:pt x="6043" y="20547"/>
                </a:cubicBezTo>
                <a:cubicBezTo>
                  <a:pt x="6049" y="20530"/>
                  <a:pt x="6060" y="20524"/>
                  <a:pt x="6071" y="20513"/>
                </a:cubicBezTo>
                <a:cubicBezTo>
                  <a:pt x="6122" y="20469"/>
                  <a:pt x="6160" y="20388"/>
                  <a:pt x="6167" y="20298"/>
                </a:cubicBezTo>
                <a:cubicBezTo>
                  <a:pt x="6124" y="20289"/>
                  <a:pt x="6082" y="20264"/>
                  <a:pt x="6045" y="20233"/>
                </a:cubicBezTo>
                <a:cubicBezTo>
                  <a:pt x="6031" y="20224"/>
                  <a:pt x="6018" y="20210"/>
                  <a:pt x="6014" y="20186"/>
                </a:cubicBezTo>
                <a:cubicBezTo>
                  <a:pt x="5999" y="20114"/>
                  <a:pt x="6080" y="20076"/>
                  <a:pt x="6086" y="20002"/>
                </a:cubicBezTo>
                <a:cubicBezTo>
                  <a:pt x="6118" y="19980"/>
                  <a:pt x="6153" y="19978"/>
                  <a:pt x="6184" y="19991"/>
                </a:cubicBezTo>
                <a:cubicBezTo>
                  <a:pt x="6193" y="19971"/>
                  <a:pt x="6205" y="19950"/>
                  <a:pt x="6213" y="19930"/>
                </a:cubicBezTo>
                <a:cubicBezTo>
                  <a:pt x="6199" y="19930"/>
                  <a:pt x="6192" y="19899"/>
                  <a:pt x="6197" y="19882"/>
                </a:cubicBezTo>
                <a:cubicBezTo>
                  <a:pt x="6201" y="19865"/>
                  <a:pt x="6211" y="19844"/>
                  <a:pt x="6211" y="19823"/>
                </a:cubicBezTo>
                <a:cubicBezTo>
                  <a:pt x="6211" y="19797"/>
                  <a:pt x="6195" y="19767"/>
                  <a:pt x="6205" y="19742"/>
                </a:cubicBezTo>
                <a:cubicBezTo>
                  <a:pt x="6242" y="19736"/>
                  <a:pt x="6280" y="19738"/>
                  <a:pt x="6318" y="19751"/>
                </a:cubicBezTo>
                <a:cubicBezTo>
                  <a:pt x="6304" y="19717"/>
                  <a:pt x="6295" y="19677"/>
                  <a:pt x="6295" y="19640"/>
                </a:cubicBezTo>
                <a:cubicBezTo>
                  <a:pt x="6271" y="19667"/>
                  <a:pt x="6232" y="19636"/>
                  <a:pt x="6220" y="19596"/>
                </a:cubicBezTo>
                <a:cubicBezTo>
                  <a:pt x="6206" y="19555"/>
                  <a:pt x="6211" y="19503"/>
                  <a:pt x="6213" y="19459"/>
                </a:cubicBezTo>
                <a:cubicBezTo>
                  <a:pt x="6242" y="19472"/>
                  <a:pt x="6269" y="19493"/>
                  <a:pt x="6298" y="19500"/>
                </a:cubicBezTo>
                <a:cubicBezTo>
                  <a:pt x="6326" y="19506"/>
                  <a:pt x="6362" y="19487"/>
                  <a:pt x="6370" y="19443"/>
                </a:cubicBezTo>
                <a:cubicBezTo>
                  <a:pt x="6377" y="19446"/>
                  <a:pt x="6384" y="19449"/>
                  <a:pt x="6391" y="19456"/>
                </a:cubicBezTo>
                <a:cubicBezTo>
                  <a:pt x="6399" y="19408"/>
                  <a:pt x="6391" y="19357"/>
                  <a:pt x="6368" y="19323"/>
                </a:cubicBezTo>
                <a:cubicBezTo>
                  <a:pt x="6399" y="19298"/>
                  <a:pt x="6421" y="19244"/>
                  <a:pt x="6419" y="19189"/>
                </a:cubicBezTo>
                <a:cubicBezTo>
                  <a:pt x="6435" y="19173"/>
                  <a:pt x="6451" y="19210"/>
                  <a:pt x="6468" y="19220"/>
                </a:cubicBezTo>
                <a:cubicBezTo>
                  <a:pt x="6492" y="19235"/>
                  <a:pt x="6514" y="19196"/>
                  <a:pt x="6528" y="19163"/>
                </a:cubicBezTo>
                <a:cubicBezTo>
                  <a:pt x="6544" y="19201"/>
                  <a:pt x="6578" y="19192"/>
                  <a:pt x="6605" y="19183"/>
                </a:cubicBezTo>
                <a:cubicBezTo>
                  <a:pt x="6621" y="19176"/>
                  <a:pt x="6639" y="19170"/>
                  <a:pt x="6651" y="19155"/>
                </a:cubicBezTo>
                <a:cubicBezTo>
                  <a:pt x="6677" y="19132"/>
                  <a:pt x="6690" y="19087"/>
                  <a:pt x="6701" y="19046"/>
                </a:cubicBezTo>
                <a:cubicBezTo>
                  <a:pt x="6712" y="19009"/>
                  <a:pt x="6723" y="18962"/>
                  <a:pt x="6710" y="18924"/>
                </a:cubicBezTo>
                <a:cubicBezTo>
                  <a:pt x="6701" y="18903"/>
                  <a:pt x="6687" y="18890"/>
                  <a:pt x="6679" y="18868"/>
                </a:cubicBezTo>
                <a:cubicBezTo>
                  <a:pt x="6663" y="18834"/>
                  <a:pt x="6663" y="18791"/>
                  <a:pt x="6665" y="18750"/>
                </a:cubicBezTo>
                <a:cubicBezTo>
                  <a:pt x="6645" y="18766"/>
                  <a:pt x="6619" y="18736"/>
                  <a:pt x="6621" y="18702"/>
                </a:cubicBezTo>
                <a:cubicBezTo>
                  <a:pt x="6625" y="18685"/>
                  <a:pt x="6639" y="18670"/>
                  <a:pt x="6650" y="18675"/>
                </a:cubicBezTo>
                <a:cubicBezTo>
                  <a:pt x="6665" y="18688"/>
                  <a:pt x="6681" y="18704"/>
                  <a:pt x="6694" y="18719"/>
                </a:cubicBezTo>
                <a:cubicBezTo>
                  <a:pt x="6710" y="18732"/>
                  <a:pt x="6728" y="18750"/>
                  <a:pt x="6742" y="18736"/>
                </a:cubicBezTo>
                <a:cubicBezTo>
                  <a:pt x="6756" y="18726"/>
                  <a:pt x="6768" y="18698"/>
                  <a:pt x="6781" y="18704"/>
                </a:cubicBezTo>
                <a:cubicBezTo>
                  <a:pt x="6790" y="18708"/>
                  <a:pt x="6792" y="18726"/>
                  <a:pt x="6800" y="18736"/>
                </a:cubicBezTo>
                <a:cubicBezTo>
                  <a:pt x="6818" y="18757"/>
                  <a:pt x="6843" y="18720"/>
                  <a:pt x="6865" y="18716"/>
                </a:cubicBezTo>
                <a:cubicBezTo>
                  <a:pt x="6874" y="18716"/>
                  <a:pt x="6883" y="18723"/>
                  <a:pt x="6894" y="18723"/>
                </a:cubicBezTo>
                <a:cubicBezTo>
                  <a:pt x="6922" y="18723"/>
                  <a:pt x="6936" y="18664"/>
                  <a:pt x="6940" y="18620"/>
                </a:cubicBezTo>
                <a:cubicBezTo>
                  <a:pt x="6938" y="18610"/>
                  <a:pt x="6929" y="18602"/>
                  <a:pt x="6922" y="18607"/>
                </a:cubicBezTo>
                <a:cubicBezTo>
                  <a:pt x="6909" y="18576"/>
                  <a:pt x="6934" y="18542"/>
                  <a:pt x="6956" y="18528"/>
                </a:cubicBezTo>
                <a:cubicBezTo>
                  <a:pt x="6978" y="18515"/>
                  <a:pt x="7007" y="18490"/>
                  <a:pt x="7000" y="18456"/>
                </a:cubicBezTo>
                <a:cubicBezTo>
                  <a:pt x="6998" y="18450"/>
                  <a:pt x="6996" y="18443"/>
                  <a:pt x="6996" y="18433"/>
                </a:cubicBezTo>
                <a:cubicBezTo>
                  <a:pt x="6996" y="18422"/>
                  <a:pt x="7002" y="18415"/>
                  <a:pt x="7009" y="18409"/>
                </a:cubicBezTo>
                <a:cubicBezTo>
                  <a:pt x="7043" y="18378"/>
                  <a:pt x="7077" y="18347"/>
                  <a:pt x="7111" y="18316"/>
                </a:cubicBezTo>
                <a:cubicBezTo>
                  <a:pt x="7082" y="18275"/>
                  <a:pt x="7100" y="18194"/>
                  <a:pt x="7128" y="18148"/>
                </a:cubicBezTo>
                <a:cubicBezTo>
                  <a:pt x="7154" y="18105"/>
                  <a:pt x="7190" y="18074"/>
                  <a:pt x="7212" y="18027"/>
                </a:cubicBezTo>
                <a:cubicBezTo>
                  <a:pt x="7190" y="18020"/>
                  <a:pt x="7178" y="17980"/>
                  <a:pt x="7186" y="17949"/>
                </a:cubicBezTo>
                <a:cubicBezTo>
                  <a:pt x="7193" y="17928"/>
                  <a:pt x="7206" y="17911"/>
                  <a:pt x="7215" y="17890"/>
                </a:cubicBezTo>
                <a:cubicBezTo>
                  <a:pt x="7226" y="17856"/>
                  <a:pt x="7217" y="17818"/>
                  <a:pt x="7212" y="17781"/>
                </a:cubicBezTo>
                <a:cubicBezTo>
                  <a:pt x="7208" y="17744"/>
                  <a:pt x="7211" y="17700"/>
                  <a:pt x="7231" y="17682"/>
                </a:cubicBezTo>
                <a:cubicBezTo>
                  <a:pt x="7237" y="17676"/>
                  <a:pt x="7246" y="17676"/>
                  <a:pt x="7255" y="17669"/>
                </a:cubicBezTo>
                <a:cubicBezTo>
                  <a:pt x="7268" y="17658"/>
                  <a:pt x="7277" y="17635"/>
                  <a:pt x="7283" y="17613"/>
                </a:cubicBezTo>
                <a:cubicBezTo>
                  <a:pt x="7295" y="17620"/>
                  <a:pt x="7303" y="17624"/>
                  <a:pt x="7315" y="17632"/>
                </a:cubicBezTo>
                <a:cubicBezTo>
                  <a:pt x="7323" y="17594"/>
                  <a:pt x="7342" y="17548"/>
                  <a:pt x="7366" y="17555"/>
                </a:cubicBezTo>
                <a:cubicBezTo>
                  <a:pt x="7375" y="17560"/>
                  <a:pt x="7384" y="17570"/>
                  <a:pt x="7392" y="17567"/>
                </a:cubicBezTo>
                <a:cubicBezTo>
                  <a:pt x="7406" y="17563"/>
                  <a:pt x="7410" y="17543"/>
                  <a:pt x="7417" y="17526"/>
                </a:cubicBezTo>
                <a:cubicBezTo>
                  <a:pt x="7437" y="17471"/>
                  <a:pt x="7481" y="17439"/>
                  <a:pt x="7519" y="17454"/>
                </a:cubicBezTo>
                <a:cubicBezTo>
                  <a:pt x="7554" y="17464"/>
                  <a:pt x="7601" y="17505"/>
                  <a:pt x="7623" y="17461"/>
                </a:cubicBezTo>
                <a:cubicBezTo>
                  <a:pt x="7634" y="17440"/>
                  <a:pt x="7630" y="17409"/>
                  <a:pt x="7634" y="17382"/>
                </a:cubicBezTo>
                <a:cubicBezTo>
                  <a:pt x="7636" y="17356"/>
                  <a:pt x="7654" y="17325"/>
                  <a:pt x="7669" y="17338"/>
                </a:cubicBezTo>
                <a:cubicBezTo>
                  <a:pt x="7661" y="17307"/>
                  <a:pt x="7676" y="17276"/>
                  <a:pt x="7689" y="17250"/>
                </a:cubicBezTo>
                <a:cubicBezTo>
                  <a:pt x="7702" y="17224"/>
                  <a:pt x="7705" y="17176"/>
                  <a:pt x="7686" y="17168"/>
                </a:cubicBezTo>
                <a:cubicBezTo>
                  <a:pt x="7700" y="17170"/>
                  <a:pt x="7711" y="17144"/>
                  <a:pt x="7716" y="17120"/>
                </a:cubicBezTo>
                <a:cubicBezTo>
                  <a:pt x="7721" y="17095"/>
                  <a:pt x="7718" y="17067"/>
                  <a:pt x="7729" y="17045"/>
                </a:cubicBezTo>
                <a:cubicBezTo>
                  <a:pt x="7736" y="17030"/>
                  <a:pt x="7747" y="17020"/>
                  <a:pt x="7754" y="17007"/>
                </a:cubicBezTo>
                <a:cubicBezTo>
                  <a:pt x="7784" y="16952"/>
                  <a:pt x="7769" y="16840"/>
                  <a:pt x="7816" y="16822"/>
                </a:cubicBezTo>
                <a:cubicBezTo>
                  <a:pt x="7798" y="16781"/>
                  <a:pt x="7782" y="16744"/>
                  <a:pt x="7765" y="16703"/>
                </a:cubicBezTo>
                <a:cubicBezTo>
                  <a:pt x="7800" y="16672"/>
                  <a:pt x="7812" y="16597"/>
                  <a:pt x="7792" y="16545"/>
                </a:cubicBezTo>
                <a:cubicBezTo>
                  <a:pt x="7863" y="16492"/>
                  <a:pt x="7915" y="16389"/>
                  <a:pt x="7937" y="16271"/>
                </a:cubicBezTo>
                <a:cubicBezTo>
                  <a:pt x="7944" y="16284"/>
                  <a:pt x="7956" y="16277"/>
                  <a:pt x="7964" y="16266"/>
                </a:cubicBezTo>
                <a:cubicBezTo>
                  <a:pt x="8020" y="16206"/>
                  <a:pt x="8032" y="16089"/>
                  <a:pt x="8040" y="15983"/>
                </a:cubicBezTo>
                <a:cubicBezTo>
                  <a:pt x="8024" y="15976"/>
                  <a:pt x="8020" y="15949"/>
                  <a:pt x="8016" y="15926"/>
                </a:cubicBezTo>
                <a:cubicBezTo>
                  <a:pt x="8011" y="15905"/>
                  <a:pt x="8008" y="15889"/>
                  <a:pt x="8004" y="15867"/>
                </a:cubicBezTo>
                <a:cubicBezTo>
                  <a:pt x="7995" y="15812"/>
                  <a:pt x="7984" y="15759"/>
                  <a:pt x="7957" y="15722"/>
                </a:cubicBezTo>
                <a:cubicBezTo>
                  <a:pt x="7931" y="15684"/>
                  <a:pt x="7880" y="15688"/>
                  <a:pt x="7865" y="15735"/>
                </a:cubicBezTo>
                <a:cubicBezTo>
                  <a:pt x="7840" y="15673"/>
                  <a:pt x="7812" y="15604"/>
                  <a:pt x="7765" y="15595"/>
                </a:cubicBezTo>
                <a:cubicBezTo>
                  <a:pt x="7727" y="15585"/>
                  <a:pt x="7687" y="15616"/>
                  <a:pt x="7649" y="15601"/>
                </a:cubicBezTo>
                <a:cubicBezTo>
                  <a:pt x="7656" y="15588"/>
                  <a:pt x="7645" y="15567"/>
                  <a:pt x="7634" y="15567"/>
                </a:cubicBezTo>
                <a:cubicBezTo>
                  <a:pt x="7622" y="15567"/>
                  <a:pt x="7612" y="15575"/>
                  <a:pt x="7600" y="15578"/>
                </a:cubicBezTo>
                <a:cubicBezTo>
                  <a:pt x="7574" y="15588"/>
                  <a:pt x="7547" y="15567"/>
                  <a:pt x="7521" y="15563"/>
                </a:cubicBezTo>
                <a:cubicBezTo>
                  <a:pt x="7494" y="15560"/>
                  <a:pt x="7459" y="15578"/>
                  <a:pt x="7459" y="15622"/>
                </a:cubicBezTo>
                <a:cubicBezTo>
                  <a:pt x="7441" y="15588"/>
                  <a:pt x="7445" y="15533"/>
                  <a:pt x="7467" y="15507"/>
                </a:cubicBezTo>
                <a:cubicBezTo>
                  <a:pt x="7450" y="15476"/>
                  <a:pt x="7430" y="15450"/>
                  <a:pt x="7406" y="15432"/>
                </a:cubicBezTo>
                <a:cubicBezTo>
                  <a:pt x="7382" y="15416"/>
                  <a:pt x="7350" y="15414"/>
                  <a:pt x="7330" y="15442"/>
                </a:cubicBezTo>
                <a:cubicBezTo>
                  <a:pt x="7319" y="15407"/>
                  <a:pt x="7293" y="15386"/>
                  <a:pt x="7271" y="15393"/>
                </a:cubicBezTo>
                <a:cubicBezTo>
                  <a:pt x="7257" y="15398"/>
                  <a:pt x="7235" y="15401"/>
                  <a:pt x="7237" y="15380"/>
                </a:cubicBezTo>
                <a:cubicBezTo>
                  <a:pt x="7219" y="15401"/>
                  <a:pt x="7206" y="15428"/>
                  <a:pt x="7197" y="15462"/>
                </a:cubicBezTo>
                <a:cubicBezTo>
                  <a:pt x="7188" y="15424"/>
                  <a:pt x="7188" y="15380"/>
                  <a:pt x="7200" y="15346"/>
                </a:cubicBezTo>
                <a:lnTo>
                  <a:pt x="7119" y="15284"/>
                </a:lnTo>
                <a:cubicBezTo>
                  <a:pt x="7135" y="15243"/>
                  <a:pt x="7144" y="15193"/>
                  <a:pt x="7140" y="15144"/>
                </a:cubicBezTo>
                <a:cubicBezTo>
                  <a:pt x="7128" y="15150"/>
                  <a:pt x="7116" y="15159"/>
                  <a:pt x="7104" y="15166"/>
                </a:cubicBezTo>
                <a:cubicBezTo>
                  <a:pt x="7118" y="15132"/>
                  <a:pt x="7095" y="15094"/>
                  <a:pt x="7075" y="15066"/>
                </a:cubicBezTo>
                <a:cubicBezTo>
                  <a:pt x="7055" y="15042"/>
                  <a:pt x="7033" y="15001"/>
                  <a:pt x="7049" y="14967"/>
                </a:cubicBezTo>
                <a:cubicBezTo>
                  <a:pt x="7031" y="14899"/>
                  <a:pt x="6985" y="14842"/>
                  <a:pt x="6944" y="14805"/>
                </a:cubicBezTo>
                <a:cubicBezTo>
                  <a:pt x="6932" y="14790"/>
                  <a:pt x="6918" y="14780"/>
                  <a:pt x="6902" y="14774"/>
                </a:cubicBezTo>
                <a:cubicBezTo>
                  <a:pt x="6898" y="14753"/>
                  <a:pt x="6883" y="14749"/>
                  <a:pt x="6869" y="14749"/>
                </a:cubicBezTo>
                <a:cubicBezTo>
                  <a:pt x="6856" y="14752"/>
                  <a:pt x="6843" y="14756"/>
                  <a:pt x="6831" y="14746"/>
                </a:cubicBezTo>
                <a:cubicBezTo>
                  <a:pt x="6831" y="14756"/>
                  <a:pt x="6823" y="14755"/>
                  <a:pt x="6816" y="14755"/>
                </a:cubicBezTo>
                <a:cubicBezTo>
                  <a:pt x="6778" y="14749"/>
                  <a:pt x="6740" y="14746"/>
                  <a:pt x="6703" y="14740"/>
                </a:cubicBezTo>
                <a:cubicBezTo>
                  <a:pt x="6698" y="14740"/>
                  <a:pt x="6694" y="14740"/>
                  <a:pt x="6689" y="14732"/>
                </a:cubicBezTo>
                <a:cubicBezTo>
                  <a:pt x="6685" y="14728"/>
                  <a:pt x="6686" y="14718"/>
                  <a:pt x="6684" y="14715"/>
                </a:cubicBezTo>
                <a:cubicBezTo>
                  <a:pt x="6674" y="14694"/>
                  <a:pt x="6650" y="14694"/>
                  <a:pt x="6645" y="14671"/>
                </a:cubicBezTo>
                <a:cubicBezTo>
                  <a:pt x="6643" y="14660"/>
                  <a:pt x="6648" y="14650"/>
                  <a:pt x="6645" y="14640"/>
                </a:cubicBezTo>
                <a:cubicBezTo>
                  <a:pt x="6641" y="14625"/>
                  <a:pt x="6627" y="14631"/>
                  <a:pt x="6617" y="14623"/>
                </a:cubicBezTo>
                <a:cubicBezTo>
                  <a:pt x="6599" y="14613"/>
                  <a:pt x="6599" y="14572"/>
                  <a:pt x="6586" y="14551"/>
                </a:cubicBezTo>
                <a:cubicBezTo>
                  <a:pt x="6574" y="14535"/>
                  <a:pt x="6556" y="14532"/>
                  <a:pt x="6550" y="14507"/>
                </a:cubicBezTo>
                <a:cubicBezTo>
                  <a:pt x="6550" y="14504"/>
                  <a:pt x="6548" y="14501"/>
                  <a:pt x="6548" y="14501"/>
                </a:cubicBezTo>
                <a:cubicBezTo>
                  <a:pt x="6544" y="14494"/>
                  <a:pt x="6534" y="14503"/>
                  <a:pt x="6530" y="14510"/>
                </a:cubicBezTo>
                <a:cubicBezTo>
                  <a:pt x="6521" y="14520"/>
                  <a:pt x="6508" y="14517"/>
                  <a:pt x="6499" y="14504"/>
                </a:cubicBezTo>
                <a:cubicBezTo>
                  <a:pt x="6490" y="14491"/>
                  <a:pt x="6486" y="14476"/>
                  <a:pt x="6483" y="14460"/>
                </a:cubicBezTo>
                <a:cubicBezTo>
                  <a:pt x="6477" y="14425"/>
                  <a:pt x="6475" y="14388"/>
                  <a:pt x="6475" y="14351"/>
                </a:cubicBezTo>
                <a:cubicBezTo>
                  <a:pt x="6463" y="14342"/>
                  <a:pt x="6452" y="14358"/>
                  <a:pt x="6444" y="14371"/>
                </a:cubicBezTo>
                <a:cubicBezTo>
                  <a:pt x="6434" y="14384"/>
                  <a:pt x="6421" y="14398"/>
                  <a:pt x="6413" y="14384"/>
                </a:cubicBezTo>
                <a:cubicBezTo>
                  <a:pt x="6408" y="14380"/>
                  <a:pt x="6405" y="14370"/>
                  <a:pt x="6401" y="14367"/>
                </a:cubicBezTo>
                <a:cubicBezTo>
                  <a:pt x="6396" y="14364"/>
                  <a:pt x="6393" y="14367"/>
                  <a:pt x="6389" y="14367"/>
                </a:cubicBezTo>
                <a:cubicBezTo>
                  <a:pt x="6369" y="14364"/>
                  <a:pt x="6369" y="14312"/>
                  <a:pt x="6351" y="14306"/>
                </a:cubicBezTo>
                <a:cubicBezTo>
                  <a:pt x="6340" y="14302"/>
                  <a:pt x="6328" y="14320"/>
                  <a:pt x="6315" y="14317"/>
                </a:cubicBezTo>
                <a:cubicBezTo>
                  <a:pt x="6308" y="14317"/>
                  <a:pt x="6302" y="14306"/>
                  <a:pt x="6293" y="14306"/>
                </a:cubicBezTo>
                <a:cubicBezTo>
                  <a:pt x="6271" y="14306"/>
                  <a:pt x="6271" y="14364"/>
                  <a:pt x="6249" y="14373"/>
                </a:cubicBezTo>
                <a:cubicBezTo>
                  <a:pt x="6239" y="14377"/>
                  <a:pt x="6231" y="14374"/>
                  <a:pt x="6225" y="14367"/>
                </a:cubicBezTo>
                <a:cubicBezTo>
                  <a:pt x="6205" y="14354"/>
                  <a:pt x="6184" y="14339"/>
                  <a:pt x="6175" y="14308"/>
                </a:cubicBezTo>
                <a:lnTo>
                  <a:pt x="6169" y="14289"/>
                </a:lnTo>
                <a:cubicBezTo>
                  <a:pt x="6165" y="14283"/>
                  <a:pt x="6156" y="14278"/>
                  <a:pt x="6149" y="14278"/>
                </a:cubicBezTo>
                <a:cubicBezTo>
                  <a:pt x="6134" y="14278"/>
                  <a:pt x="6120" y="14292"/>
                  <a:pt x="6112" y="14308"/>
                </a:cubicBezTo>
                <a:cubicBezTo>
                  <a:pt x="6096" y="14317"/>
                  <a:pt x="6078" y="14289"/>
                  <a:pt x="6067" y="14308"/>
                </a:cubicBezTo>
                <a:cubicBezTo>
                  <a:pt x="6065" y="14312"/>
                  <a:pt x="6064" y="14323"/>
                  <a:pt x="6060" y="14327"/>
                </a:cubicBezTo>
                <a:cubicBezTo>
                  <a:pt x="6055" y="14330"/>
                  <a:pt x="6052" y="14330"/>
                  <a:pt x="6047" y="14327"/>
                </a:cubicBezTo>
                <a:cubicBezTo>
                  <a:pt x="6025" y="14327"/>
                  <a:pt x="6011" y="14308"/>
                  <a:pt x="6018" y="14285"/>
                </a:cubicBezTo>
                <a:cubicBezTo>
                  <a:pt x="5995" y="14268"/>
                  <a:pt x="5978" y="14243"/>
                  <a:pt x="5958" y="14220"/>
                </a:cubicBezTo>
                <a:cubicBezTo>
                  <a:pt x="5952" y="14214"/>
                  <a:pt x="5944" y="14206"/>
                  <a:pt x="5940" y="14197"/>
                </a:cubicBezTo>
                <a:cubicBezTo>
                  <a:pt x="5925" y="14178"/>
                  <a:pt x="5903" y="14162"/>
                  <a:pt x="5887" y="14170"/>
                </a:cubicBezTo>
                <a:close/>
                <a:moveTo>
                  <a:pt x="17596" y="14249"/>
                </a:moveTo>
                <a:cubicBezTo>
                  <a:pt x="17586" y="14246"/>
                  <a:pt x="17574" y="14252"/>
                  <a:pt x="17572" y="14270"/>
                </a:cubicBezTo>
                <a:cubicBezTo>
                  <a:pt x="17568" y="14304"/>
                  <a:pt x="17556" y="14313"/>
                  <a:pt x="17534" y="14326"/>
                </a:cubicBezTo>
                <a:cubicBezTo>
                  <a:pt x="17523" y="14334"/>
                  <a:pt x="17512" y="14340"/>
                  <a:pt x="17508" y="14356"/>
                </a:cubicBezTo>
                <a:cubicBezTo>
                  <a:pt x="17504" y="14374"/>
                  <a:pt x="17504" y="14404"/>
                  <a:pt x="17512" y="14420"/>
                </a:cubicBezTo>
                <a:cubicBezTo>
                  <a:pt x="17519" y="14431"/>
                  <a:pt x="17538" y="14438"/>
                  <a:pt x="17547" y="14414"/>
                </a:cubicBezTo>
                <a:cubicBezTo>
                  <a:pt x="17549" y="14407"/>
                  <a:pt x="17549" y="14398"/>
                  <a:pt x="17552" y="14390"/>
                </a:cubicBezTo>
                <a:cubicBezTo>
                  <a:pt x="17556" y="14368"/>
                  <a:pt x="17574" y="14350"/>
                  <a:pt x="17576" y="14326"/>
                </a:cubicBezTo>
                <a:cubicBezTo>
                  <a:pt x="17582" y="14323"/>
                  <a:pt x="17587" y="14334"/>
                  <a:pt x="17589" y="14340"/>
                </a:cubicBezTo>
                <a:cubicBezTo>
                  <a:pt x="17592" y="14347"/>
                  <a:pt x="17598" y="14353"/>
                  <a:pt x="17604" y="14350"/>
                </a:cubicBezTo>
                <a:cubicBezTo>
                  <a:pt x="17606" y="14350"/>
                  <a:pt x="17606" y="14346"/>
                  <a:pt x="17608" y="14343"/>
                </a:cubicBezTo>
                <a:cubicBezTo>
                  <a:pt x="17611" y="14337"/>
                  <a:pt x="17613" y="14334"/>
                  <a:pt x="17615" y="14326"/>
                </a:cubicBezTo>
                <a:cubicBezTo>
                  <a:pt x="17617" y="14319"/>
                  <a:pt x="17622" y="14313"/>
                  <a:pt x="17622" y="14307"/>
                </a:cubicBezTo>
                <a:cubicBezTo>
                  <a:pt x="17624" y="14297"/>
                  <a:pt x="17620" y="14283"/>
                  <a:pt x="17618" y="14276"/>
                </a:cubicBezTo>
                <a:cubicBezTo>
                  <a:pt x="17613" y="14264"/>
                  <a:pt x="17604" y="14252"/>
                  <a:pt x="17596" y="14249"/>
                </a:cubicBezTo>
                <a:close/>
                <a:moveTo>
                  <a:pt x="14961" y="14395"/>
                </a:moveTo>
                <a:cubicBezTo>
                  <a:pt x="14953" y="14393"/>
                  <a:pt x="14945" y="14396"/>
                  <a:pt x="14939" y="14404"/>
                </a:cubicBezTo>
                <a:cubicBezTo>
                  <a:pt x="14927" y="14423"/>
                  <a:pt x="14931" y="14466"/>
                  <a:pt x="14931" y="14491"/>
                </a:cubicBezTo>
                <a:cubicBezTo>
                  <a:pt x="14925" y="14491"/>
                  <a:pt x="14919" y="14491"/>
                  <a:pt x="14914" y="14491"/>
                </a:cubicBezTo>
                <a:cubicBezTo>
                  <a:pt x="14912" y="14491"/>
                  <a:pt x="14913" y="14491"/>
                  <a:pt x="14910" y="14491"/>
                </a:cubicBezTo>
                <a:cubicBezTo>
                  <a:pt x="14908" y="14494"/>
                  <a:pt x="14907" y="14498"/>
                  <a:pt x="14907" y="14501"/>
                </a:cubicBezTo>
                <a:cubicBezTo>
                  <a:pt x="14909" y="14525"/>
                  <a:pt x="14909" y="14546"/>
                  <a:pt x="14913" y="14569"/>
                </a:cubicBezTo>
                <a:cubicBezTo>
                  <a:pt x="14913" y="14577"/>
                  <a:pt x="14912" y="14580"/>
                  <a:pt x="14914" y="14587"/>
                </a:cubicBezTo>
                <a:cubicBezTo>
                  <a:pt x="14914" y="14593"/>
                  <a:pt x="14916" y="14596"/>
                  <a:pt x="14919" y="14602"/>
                </a:cubicBezTo>
                <a:cubicBezTo>
                  <a:pt x="14929" y="14643"/>
                  <a:pt x="14927" y="14688"/>
                  <a:pt x="14929" y="14729"/>
                </a:cubicBezTo>
                <a:cubicBezTo>
                  <a:pt x="14929" y="14732"/>
                  <a:pt x="14929" y="14732"/>
                  <a:pt x="14929" y="14735"/>
                </a:cubicBezTo>
                <a:cubicBezTo>
                  <a:pt x="14931" y="14745"/>
                  <a:pt x="14941" y="14750"/>
                  <a:pt x="14947" y="14745"/>
                </a:cubicBezTo>
                <a:cubicBezTo>
                  <a:pt x="14953" y="14742"/>
                  <a:pt x="14961" y="14739"/>
                  <a:pt x="14967" y="14735"/>
                </a:cubicBezTo>
                <a:cubicBezTo>
                  <a:pt x="14977" y="14732"/>
                  <a:pt x="14990" y="14742"/>
                  <a:pt x="15002" y="14745"/>
                </a:cubicBezTo>
                <a:cubicBezTo>
                  <a:pt x="15012" y="14753"/>
                  <a:pt x="15028" y="14753"/>
                  <a:pt x="15035" y="14735"/>
                </a:cubicBezTo>
                <a:cubicBezTo>
                  <a:pt x="15039" y="14726"/>
                  <a:pt x="15039" y="14716"/>
                  <a:pt x="15041" y="14705"/>
                </a:cubicBezTo>
                <a:cubicBezTo>
                  <a:pt x="15045" y="14695"/>
                  <a:pt x="15050" y="14689"/>
                  <a:pt x="15056" y="14682"/>
                </a:cubicBezTo>
                <a:cubicBezTo>
                  <a:pt x="15060" y="14674"/>
                  <a:pt x="15065" y="14666"/>
                  <a:pt x="15063" y="14655"/>
                </a:cubicBezTo>
                <a:cubicBezTo>
                  <a:pt x="15061" y="14645"/>
                  <a:pt x="15050" y="14636"/>
                  <a:pt x="15052" y="14624"/>
                </a:cubicBezTo>
                <a:cubicBezTo>
                  <a:pt x="15052" y="14617"/>
                  <a:pt x="15056" y="14614"/>
                  <a:pt x="15058" y="14606"/>
                </a:cubicBezTo>
                <a:cubicBezTo>
                  <a:pt x="15065" y="14590"/>
                  <a:pt x="15058" y="14565"/>
                  <a:pt x="15050" y="14549"/>
                </a:cubicBezTo>
                <a:cubicBezTo>
                  <a:pt x="15039" y="14525"/>
                  <a:pt x="15026" y="14504"/>
                  <a:pt x="15021" y="14478"/>
                </a:cubicBezTo>
                <a:cubicBezTo>
                  <a:pt x="15021" y="14470"/>
                  <a:pt x="15019" y="14464"/>
                  <a:pt x="15019" y="14460"/>
                </a:cubicBezTo>
                <a:cubicBezTo>
                  <a:pt x="15014" y="14448"/>
                  <a:pt x="15004" y="14441"/>
                  <a:pt x="14993" y="14438"/>
                </a:cubicBezTo>
                <a:cubicBezTo>
                  <a:pt x="14991" y="14438"/>
                  <a:pt x="14987" y="14438"/>
                  <a:pt x="14985" y="14433"/>
                </a:cubicBezTo>
                <a:cubicBezTo>
                  <a:pt x="14983" y="14430"/>
                  <a:pt x="14980" y="14423"/>
                  <a:pt x="14980" y="14416"/>
                </a:cubicBezTo>
                <a:cubicBezTo>
                  <a:pt x="14977" y="14404"/>
                  <a:pt x="14969" y="14397"/>
                  <a:pt x="14961" y="14395"/>
                </a:cubicBezTo>
                <a:close/>
                <a:moveTo>
                  <a:pt x="17690" y="14404"/>
                </a:moveTo>
                <a:cubicBezTo>
                  <a:pt x="17677" y="14404"/>
                  <a:pt x="17666" y="14416"/>
                  <a:pt x="17664" y="14434"/>
                </a:cubicBezTo>
                <a:cubicBezTo>
                  <a:pt x="17664" y="14437"/>
                  <a:pt x="17664" y="14441"/>
                  <a:pt x="17664" y="14444"/>
                </a:cubicBezTo>
                <a:cubicBezTo>
                  <a:pt x="17666" y="14447"/>
                  <a:pt x="17669" y="14451"/>
                  <a:pt x="17671" y="14454"/>
                </a:cubicBezTo>
                <a:cubicBezTo>
                  <a:pt x="17677" y="14464"/>
                  <a:pt x="17670" y="14485"/>
                  <a:pt x="17664" y="14494"/>
                </a:cubicBezTo>
                <a:cubicBezTo>
                  <a:pt x="17662" y="14498"/>
                  <a:pt x="17658" y="14505"/>
                  <a:pt x="17655" y="14505"/>
                </a:cubicBezTo>
                <a:cubicBezTo>
                  <a:pt x="17648" y="14509"/>
                  <a:pt x="17644" y="14501"/>
                  <a:pt x="17638" y="14494"/>
                </a:cubicBezTo>
                <a:cubicBezTo>
                  <a:pt x="17628" y="14485"/>
                  <a:pt x="17618" y="14478"/>
                  <a:pt x="17606" y="14482"/>
                </a:cubicBezTo>
                <a:cubicBezTo>
                  <a:pt x="17596" y="14482"/>
                  <a:pt x="17584" y="14491"/>
                  <a:pt x="17580" y="14505"/>
                </a:cubicBezTo>
                <a:cubicBezTo>
                  <a:pt x="17569" y="14494"/>
                  <a:pt x="17571" y="14460"/>
                  <a:pt x="17558" y="14460"/>
                </a:cubicBezTo>
                <a:cubicBezTo>
                  <a:pt x="17555" y="14460"/>
                  <a:pt x="17553" y="14460"/>
                  <a:pt x="17551" y="14463"/>
                </a:cubicBezTo>
                <a:cubicBezTo>
                  <a:pt x="17537" y="14475"/>
                  <a:pt x="17529" y="14494"/>
                  <a:pt x="17513" y="14501"/>
                </a:cubicBezTo>
                <a:cubicBezTo>
                  <a:pt x="17507" y="14506"/>
                  <a:pt x="17498" y="14506"/>
                  <a:pt x="17491" y="14509"/>
                </a:cubicBezTo>
                <a:cubicBezTo>
                  <a:pt x="17484" y="14512"/>
                  <a:pt x="17476" y="14519"/>
                  <a:pt x="17473" y="14528"/>
                </a:cubicBezTo>
                <a:cubicBezTo>
                  <a:pt x="17471" y="14540"/>
                  <a:pt x="17479" y="14549"/>
                  <a:pt x="17485" y="14549"/>
                </a:cubicBezTo>
                <a:cubicBezTo>
                  <a:pt x="17489" y="14580"/>
                  <a:pt x="17493" y="14569"/>
                  <a:pt x="17509" y="14556"/>
                </a:cubicBezTo>
                <a:cubicBezTo>
                  <a:pt x="17525" y="14549"/>
                  <a:pt x="17540" y="14546"/>
                  <a:pt x="17553" y="14549"/>
                </a:cubicBezTo>
                <a:cubicBezTo>
                  <a:pt x="17555" y="14549"/>
                  <a:pt x="17560" y="14552"/>
                  <a:pt x="17562" y="14556"/>
                </a:cubicBezTo>
                <a:cubicBezTo>
                  <a:pt x="17564" y="14559"/>
                  <a:pt x="17567" y="14565"/>
                  <a:pt x="17569" y="14569"/>
                </a:cubicBezTo>
                <a:cubicBezTo>
                  <a:pt x="17576" y="14577"/>
                  <a:pt x="17584" y="14569"/>
                  <a:pt x="17589" y="14559"/>
                </a:cubicBezTo>
                <a:cubicBezTo>
                  <a:pt x="17593" y="14550"/>
                  <a:pt x="17598" y="14540"/>
                  <a:pt x="17604" y="14535"/>
                </a:cubicBezTo>
                <a:cubicBezTo>
                  <a:pt x="17613" y="14531"/>
                  <a:pt x="17622" y="14549"/>
                  <a:pt x="17622" y="14562"/>
                </a:cubicBezTo>
                <a:cubicBezTo>
                  <a:pt x="17622" y="14577"/>
                  <a:pt x="17615" y="14590"/>
                  <a:pt x="17611" y="14603"/>
                </a:cubicBezTo>
                <a:cubicBezTo>
                  <a:pt x="17606" y="14615"/>
                  <a:pt x="17600" y="14624"/>
                  <a:pt x="17596" y="14637"/>
                </a:cubicBezTo>
                <a:cubicBezTo>
                  <a:pt x="17591" y="14645"/>
                  <a:pt x="17589" y="14655"/>
                  <a:pt x="17589" y="14661"/>
                </a:cubicBezTo>
                <a:cubicBezTo>
                  <a:pt x="17589" y="14674"/>
                  <a:pt x="17598" y="14685"/>
                  <a:pt x="17606" y="14682"/>
                </a:cubicBezTo>
                <a:cubicBezTo>
                  <a:pt x="17608" y="14682"/>
                  <a:pt x="17611" y="14679"/>
                  <a:pt x="17613" y="14679"/>
                </a:cubicBezTo>
                <a:cubicBezTo>
                  <a:pt x="17616" y="14679"/>
                  <a:pt x="17618" y="14685"/>
                  <a:pt x="17620" y="14689"/>
                </a:cubicBezTo>
                <a:cubicBezTo>
                  <a:pt x="17626" y="14708"/>
                  <a:pt x="17636" y="14729"/>
                  <a:pt x="17649" y="14739"/>
                </a:cubicBezTo>
                <a:cubicBezTo>
                  <a:pt x="17660" y="14747"/>
                  <a:pt x="17670" y="14743"/>
                  <a:pt x="17682" y="14751"/>
                </a:cubicBezTo>
                <a:cubicBezTo>
                  <a:pt x="17688" y="14754"/>
                  <a:pt x="17698" y="14760"/>
                  <a:pt x="17704" y="14760"/>
                </a:cubicBezTo>
                <a:cubicBezTo>
                  <a:pt x="17711" y="14760"/>
                  <a:pt x="17721" y="14750"/>
                  <a:pt x="17719" y="14739"/>
                </a:cubicBezTo>
                <a:cubicBezTo>
                  <a:pt x="17717" y="14723"/>
                  <a:pt x="17702" y="14726"/>
                  <a:pt x="17695" y="14713"/>
                </a:cubicBezTo>
                <a:cubicBezTo>
                  <a:pt x="17687" y="14699"/>
                  <a:pt x="17695" y="14675"/>
                  <a:pt x="17704" y="14658"/>
                </a:cubicBezTo>
                <a:cubicBezTo>
                  <a:pt x="17695" y="14655"/>
                  <a:pt x="17686" y="14649"/>
                  <a:pt x="17677" y="14645"/>
                </a:cubicBezTo>
                <a:cubicBezTo>
                  <a:pt x="17675" y="14645"/>
                  <a:pt x="17671" y="14640"/>
                  <a:pt x="17671" y="14637"/>
                </a:cubicBezTo>
                <a:cubicBezTo>
                  <a:pt x="17671" y="14634"/>
                  <a:pt x="17673" y="14630"/>
                  <a:pt x="17675" y="14627"/>
                </a:cubicBezTo>
                <a:cubicBezTo>
                  <a:pt x="17686" y="14614"/>
                  <a:pt x="17702" y="14608"/>
                  <a:pt x="17715" y="14603"/>
                </a:cubicBezTo>
                <a:cubicBezTo>
                  <a:pt x="17719" y="14608"/>
                  <a:pt x="17717" y="14618"/>
                  <a:pt x="17717" y="14624"/>
                </a:cubicBezTo>
                <a:cubicBezTo>
                  <a:pt x="17719" y="14634"/>
                  <a:pt x="17724" y="14639"/>
                  <a:pt x="17728" y="14645"/>
                </a:cubicBezTo>
                <a:cubicBezTo>
                  <a:pt x="17733" y="14654"/>
                  <a:pt x="17737" y="14658"/>
                  <a:pt x="17735" y="14667"/>
                </a:cubicBezTo>
                <a:cubicBezTo>
                  <a:pt x="17747" y="14667"/>
                  <a:pt x="17757" y="14661"/>
                  <a:pt x="17765" y="14655"/>
                </a:cubicBezTo>
                <a:cubicBezTo>
                  <a:pt x="17767" y="14655"/>
                  <a:pt x="17771" y="14651"/>
                  <a:pt x="17771" y="14648"/>
                </a:cubicBezTo>
                <a:cubicBezTo>
                  <a:pt x="17773" y="14640"/>
                  <a:pt x="17768" y="14630"/>
                  <a:pt x="17764" y="14627"/>
                </a:cubicBezTo>
                <a:cubicBezTo>
                  <a:pt x="17759" y="14624"/>
                  <a:pt x="17753" y="14625"/>
                  <a:pt x="17749" y="14618"/>
                </a:cubicBezTo>
                <a:cubicBezTo>
                  <a:pt x="17737" y="14608"/>
                  <a:pt x="17739" y="14580"/>
                  <a:pt x="17743" y="14562"/>
                </a:cubicBezTo>
                <a:cubicBezTo>
                  <a:pt x="17749" y="14546"/>
                  <a:pt x="17753" y="14522"/>
                  <a:pt x="17746" y="14505"/>
                </a:cubicBezTo>
                <a:cubicBezTo>
                  <a:pt x="17741" y="14494"/>
                  <a:pt x="17731" y="14492"/>
                  <a:pt x="17724" y="14498"/>
                </a:cubicBezTo>
                <a:cubicBezTo>
                  <a:pt x="17721" y="14482"/>
                  <a:pt x="17724" y="14460"/>
                  <a:pt x="17731" y="14444"/>
                </a:cubicBezTo>
                <a:cubicBezTo>
                  <a:pt x="17733" y="14437"/>
                  <a:pt x="17735" y="14429"/>
                  <a:pt x="17733" y="14423"/>
                </a:cubicBezTo>
                <a:cubicBezTo>
                  <a:pt x="17730" y="14420"/>
                  <a:pt x="17729" y="14416"/>
                  <a:pt x="17727" y="14416"/>
                </a:cubicBezTo>
                <a:cubicBezTo>
                  <a:pt x="17715" y="14410"/>
                  <a:pt x="17704" y="14404"/>
                  <a:pt x="17690" y="14404"/>
                </a:cubicBezTo>
                <a:close/>
                <a:moveTo>
                  <a:pt x="17176" y="14586"/>
                </a:moveTo>
                <a:cubicBezTo>
                  <a:pt x="17164" y="14583"/>
                  <a:pt x="17152" y="14599"/>
                  <a:pt x="17148" y="14620"/>
                </a:cubicBezTo>
                <a:cubicBezTo>
                  <a:pt x="17137" y="14657"/>
                  <a:pt x="17132" y="14705"/>
                  <a:pt x="17108" y="14723"/>
                </a:cubicBezTo>
                <a:cubicBezTo>
                  <a:pt x="17104" y="14727"/>
                  <a:pt x="17099" y="14726"/>
                  <a:pt x="17095" y="14733"/>
                </a:cubicBezTo>
                <a:cubicBezTo>
                  <a:pt x="17091" y="14736"/>
                  <a:pt x="17087" y="14747"/>
                  <a:pt x="17085" y="14754"/>
                </a:cubicBezTo>
                <a:cubicBezTo>
                  <a:pt x="17077" y="14780"/>
                  <a:pt x="17072" y="14811"/>
                  <a:pt x="17070" y="14842"/>
                </a:cubicBezTo>
                <a:cubicBezTo>
                  <a:pt x="17059" y="14835"/>
                  <a:pt x="17060" y="14808"/>
                  <a:pt x="17051" y="14801"/>
                </a:cubicBezTo>
                <a:cubicBezTo>
                  <a:pt x="17042" y="14795"/>
                  <a:pt x="17031" y="14801"/>
                  <a:pt x="17029" y="14814"/>
                </a:cubicBezTo>
                <a:cubicBezTo>
                  <a:pt x="17024" y="14829"/>
                  <a:pt x="17026" y="14842"/>
                  <a:pt x="17026" y="14856"/>
                </a:cubicBezTo>
                <a:cubicBezTo>
                  <a:pt x="17019" y="14866"/>
                  <a:pt x="17013" y="14845"/>
                  <a:pt x="17004" y="14839"/>
                </a:cubicBezTo>
                <a:cubicBezTo>
                  <a:pt x="16993" y="14829"/>
                  <a:pt x="16980" y="14849"/>
                  <a:pt x="16974" y="14870"/>
                </a:cubicBezTo>
                <a:cubicBezTo>
                  <a:pt x="16972" y="14891"/>
                  <a:pt x="16972" y="14914"/>
                  <a:pt x="16964" y="14929"/>
                </a:cubicBezTo>
                <a:cubicBezTo>
                  <a:pt x="16957" y="14938"/>
                  <a:pt x="16948" y="14942"/>
                  <a:pt x="16942" y="14951"/>
                </a:cubicBezTo>
                <a:cubicBezTo>
                  <a:pt x="16935" y="14960"/>
                  <a:pt x="16928" y="14976"/>
                  <a:pt x="16933" y="14985"/>
                </a:cubicBezTo>
                <a:cubicBezTo>
                  <a:pt x="16920" y="15000"/>
                  <a:pt x="16905" y="15000"/>
                  <a:pt x="16889" y="14996"/>
                </a:cubicBezTo>
                <a:cubicBezTo>
                  <a:pt x="16874" y="14993"/>
                  <a:pt x="16859" y="14990"/>
                  <a:pt x="16843" y="14996"/>
                </a:cubicBezTo>
                <a:cubicBezTo>
                  <a:pt x="16828" y="15004"/>
                  <a:pt x="16815" y="15028"/>
                  <a:pt x="16820" y="15048"/>
                </a:cubicBezTo>
                <a:cubicBezTo>
                  <a:pt x="16822" y="15057"/>
                  <a:pt x="16827" y="15065"/>
                  <a:pt x="16829" y="15071"/>
                </a:cubicBezTo>
                <a:cubicBezTo>
                  <a:pt x="16833" y="15094"/>
                  <a:pt x="16820" y="15113"/>
                  <a:pt x="16806" y="15129"/>
                </a:cubicBezTo>
                <a:cubicBezTo>
                  <a:pt x="16802" y="15134"/>
                  <a:pt x="16801" y="15136"/>
                  <a:pt x="16796" y="15136"/>
                </a:cubicBezTo>
                <a:cubicBezTo>
                  <a:pt x="16787" y="15136"/>
                  <a:pt x="16783" y="15119"/>
                  <a:pt x="16778" y="15109"/>
                </a:cubicBezTo>
                <a:cubicBezTo>
                  <a:pt x="16767" y="15088"/>
                  <a:pt x="16745" y="15085"/>
                  <a:pt x="16732" y="15103"/>
                </a:cubicBezTo>
                <a:cubicBezTo>
                  <a:pt x="16734" y="15099"/>
                  <a:pt x="16727" y="15041"/>
                  <a:pt x="16714" y="15075"/>
                </a:cubicBezTo>
                <a:cubicBezTo>
                  <a:pt x="16702" y="15119"/>
                  <a:pt x="16696" y="15143"/>
                  <a:pt x="16687" y="15168"/>
                </a:cubicBezTo>
                <a:cubicBezTo>
                  <a:pt x="16685" y="15174"/>
                  <a:pt x="16683" y="15184"/>
                  <a:pt x="16686" y="15191"/>
                </a:cubicBezTo>
                <a:cubicBezTo>
                  <a:pt x="16688" y="15197"/>
                  <a:pt x="16694" y="15202"/>
                  <a:pt x="16696" y="15209"/>
                </a:cubicBezTo>
                <a:cubicBezTo>
                  <a:pt x="16712" y="15237"/>
                  <a:pt x="16683" y="15280"/>
                  <a:pt x="16694" y="15314"/>
                </a:cubicBezTo>
                <a:cubicBezTo>
                  <a:pt x="16700" y="15330"/>
                  <a:pt x="16714" y="15334"/>
                  <a:pt x="16723" y="15349"/>
                </a:cubicBezTo>
                <a:cubicBezTo>
                  <a:pt x="16745" y="15380"/>
                  <a:pt x="16738" y="15440"/>
                  <a:pt x="16762" y="15468"/>
                </a:cubicBezTo>
                <a:cubicBezTo>
                  <a:pt x="16765" y="15471"/>
                  <a:pt x="16769" y="15474"/>
                  <a:pt x="16771" y="15477"/>
                </a:cubicBezTo>
                <a:cubicBezTo>
                  <a:pt x="16776" y="15485"/>
                  <a:pt x="16774" y="15499"/>
                  <a:pt x="16776" y="15506"/>
                </a:cubicBezTo>
                <a:cubicBezTo>
                  <a:pt x="16778" y="15540"/>
                  <a:pt x="16809" y="15561"/>
                  <a:pt x="16827" y="15540"/>
                </a:cubicBezTo>
                <a:cubicBezTo>
                  <a:pt x="16833" y="15533"/>
                  <a:pt x="16837" y="15524"/>
                  <a:pt x="16847" y="15520"/>
                </a:cubicBezTo>
                <a:cubicBezTo>
                  <a:pt x="16860" y="15517"/>
                  <a:pt x="16867" y="15536"/>
                  <a:pt x="16873" y="15554"/>
                </a:cubicBezTo>
                <a:cubicBezTo>
                  <a:pt x="16880" y="15570"/>
                  <a:pt x="16895" y="15584"/>
                  <a:pt x="16904" y="15571"/>
                </a:cubicBezTo>
                <a:cubicBezTo>
                  <a:pt x="16906" y="15567"/>
                  <a:pt x="16909" y="15557"/>
                  <a:pt x="16911" y="15554"/>
                </a:cubicBezTo>
                <a:cubicBezTo>
                  <a:pt x="16916" y="15549"/>
                  <a:pt x="16920" y="15550"/>
                  <a:pt x="16924" y="15550"/>
                </a:cubicBezTo>
                <a:cubicBezTo>
                  <a:pt x="16938" y="15555"/>
                  <a:pt x="16952" y="15557"/>
                  <a:pt x="16966" y="15561"/>
                </a:cubicBezTo>
                <a:cubicBezTo>
                  <a:pt x="16984" y="15564"/>
                  <a:pt x="17000" y="15567"/>
                  <a:pt x="17015" y="15580"/>
                </a:cubicBezTo>
                <a:cubicBezTo>
                  <a:pt x="17031" y="15591"/>
                  <a:pt x="17043" y="15615"/>
                  <a:pt x="17047" y="15639"/>
                </a:cubicBezTo>
                <a:cubicBezTo>
                  <a:pt x="17051" y="15618"/>
                  <a:pt x="17071" y="15619"/>
                  <a:pt x="17083" y="15626"/>
                </a:cubicBezTo>
                <a:cubicBezTo>
                  <a:pt x="17097" y="15634"/>
                  <a:pt x="17113" y="15642"/>
                  <a:pt x="17123" y="15632"/>
                </a:cubicBezTo>
                <a:cubicBezTo>
                  <a:pt x="17137" y="15622"/>
                  <a:pt x="17139" y="15598"/>
                  <a:pt x="17141" y="15573"/>
                </a:cubicBezTo>
                <a:cubicBezTo>
                  <a:pt x="17143" y="15560"/>
                  <a:pt x="17144" y="15540"/>
                  <a:pt x="17135" y="15533"/>
                </a:cubicBezTo>
                <a:cubicBezTo>
                  <a:pt x="17132" y="15530"/>
                  <a:pt x="17128" y="15530"/>
                  <a:pt x="17126" y="15527"/>
                </a:cubicBezTo>
                <a:cubicBezTo>
                  <a:pt x="17119" y="15517"/>
                  <a:pt x="17125" y="15498"/>
                  <a:pt x="17132" y="15492"/>
                </a:cubicBezTo>
                <a:cubicBezTo>
                  <a:pt x="17139" y="15482"/>
                  <a:pt x="17145" y="15471"/>
                  <a:pt x="17145" y="15458"/>
                </a:cubicBezTo>
                <a:cubicBezTo>
                  <a:pt x="17145" y="15440"/>
                  <a:pt x="17129" y="15434"/>
                  <a:pt x="17117" y="15431"/>
                </a:cubicBezTo>
                <a:cubicBezTo>
                  <a:pt x="17132" y="15406"/>
                  <a:pt x="17152" y="15390"/>
                  <a:pt x="17172" y="15380"/>
                </a:cubicBezTo>
                <a:cubicBezTo>
                  <a:pt x="17186" y="15372"/>
                  <a:pt x="17204" y="15369"/>
                  <a:pt x="17208" y="15349"/>
                </a:cubicBezTo>
                <a:cubicBezTo>
                  <a:pt x="17216" y="15315"/>
                  <a:pt x="17188" y="15283"/>
                  <a:pt x="17190" y="15249"/>
                </a:cubicBezTo>
                <a:cubicBezTo>
                  <a:pt x="17192" y="15231"/>
                  <a:pt x="17201" y="15219"/>
                  <a:pt x="17208" y="15202"/>
                </a:cubicBezTo>
                <a:cubicBezTo>
                  <a:pt x="17214" y="15188"/>
                  <a:pt x="17218" y="15163"/>
                  <a:pt x="17210" y="15150"/>
                </a:cubicBezTo>
                <a:cubicBezTo>
                  <a:pt x="17230" y="15140"/>
                  <a:pt x="17245" y="15175"/>
                  <a:pt x="17259" y="15194"/>
                </a:cubicBezTo>
                <a:cubicBezTo>
                  <a:pt x="17261" y="15197"/>
                  <a:pt x="17263" y="15202"/>
                  <a:pt x="17267" y="15202"/>
                </a:cubicBezTo>
                <a:cubicBezTo>
                  <a:pt x="17274" y="15206"/>
                  <a:pt x="17281" y="15194"/>
                  <a:pt x="17281" y="15184"/>
                </a:cubicBezTo>
                <a:cubicBezTo>
                  <a:pt x="17287" y="15156"/>
                  <a:pt x="17274" y="15119"/>
                  <a:pt x="17254" y="15115"/>
                </a:cubicBezTo>
                <a:cubicBezTo>
                  <a:pt x="17250" y="15115"/>
                  <a:pt x="17243" y="15116"/>
                  <a:pt x="17238" y="15109"/>
                </a:cubicBezTo>
                <a:cubicBezTo>
                  <a:pt x="17226" y="15094"/>
                  <a:pt x="17238" y="15062"/>
                  <a:pt x="17234" y="15038"/>
                </a:cubicBezTo>
                <a:cubicBezTo>
                  <a:pt x="17232" y="15016"/>
                  <a:pt x="17217" y="15007"/>
                  <a:pt x="17206" y="15000"/>
                </a:cubicBezTo>
                <a:cubicBezTo>
                  <a:pt x="17195" y="14993"/>
                  <a:pt x="17179" y="14975"/>
                  <a:pt x="17182" y="14954"/>
                </a:cubicBezTo>
                <a:cubicBezTo>
                  <a:pt x="17182" y="14925"/>
                  <a:pt x="17210" y="14917"/>
                  <a:pt x="17223" y="14897"/>
                </a:cubicBezTo>
                <a:cubicBezTo>
                  <a:pt x="17243" y="14870"/>
                  <a:pt x="17238" y="14808"/>
                  <a:pt x="17263" y="14795"/>
                </a:cubicBezTo>
                <a:cubicBezTo>
                  <a:pt x="17274" y="14788"/>
                  <a:pt x="17286" y="14795"/>
                  <a:pt x="17297" y="14795"/>
                </a:cubicBezTo>
                <a:cubicBezTo>
                  <a:pt x="17308" y="14795"/>
                  <a:pt x="17321" y="14785"/>
                  <a:pt x="17319" y="14767"/>
                </a:cubicBezTo>
                <a:cubicBezTo>
                  <a:pt x="17317" y="14748"/>
                  <a:pt x="17298" y="14744"/>
                  <a:pt x="17285" y="14747"/>
                </a:cubicBezTo>
                <a:cubicBezTo>
                  <a:pt x="17272" y="14752"/>
                  <a:pt x="17259" y="14750"/>
                  <a:pt x="17245" y="14739"/>
                </a:cubicBezTo>
                <a:cubicBezTo>
                  <a:pt x="17232" y="14732"/>
                  <a:pt x="17223" y="14716"/>
                  <a:pt x="17220" y="14695"/>
                </a:cubicBezTo>
                <a:cubicBezTo>
                  <a:pt x="17220" y="14685"/>
                  <a:pt x="17220" y="14679"/>
                  <a:pt x="17220" y="14667"/>
                </a:cubicBezTo>
                <a:cubicBezTo>
                  <a:pt x="17218" y="14640"/>
                  <a:pt x="17204" y="14617"/>
                  <a:pt x="17190" y="14599"/>
                </a:cubicBezTo>
                <a:cubicBezTo>
                  <a:pt x="17186" y="14592"/>
                  <a:pt x="17182" y="14589"/>
                  <a:pt x="17176" y="14586"/>
                </a:cubicBezTo>
                <a:close/>
                <a:moveTo>
                  <a:pt x="15890" y="14744"/>
                </a:moveTo>
                <a:cubicBezTo>
                  <a:pt x="15887" y="14744"/>
                  <a:pt x="15884" y="14747"/>
                  <a:pt x="15880" y="14754"/>
                </a:cubicBezTo>
                <a:cubicBezTo>
                  <a:pt x="15858" y="14785"/>
                  <a:pt x="15892" y="14791"/>
                  <a:pt x="15894" y="14810"/>
                </a:cubicBezTo>
                <a:cubicBezTo>
                  <a:pt x="15896" y="14828"/>
                  <a:pt x="15885" y="14845"/>
                  <a:pt x="15894" y="14860"/>
                </a:cubicBezTo>
                <a:cubicBezTo>
                  <a:pt x="15896" y="14863"/>
                  <a:pt x="15901" y="14866"/>
                  <a:pt x="15905" y="14866"/>
                </a:cubicBezTo>
                <a:cubicBezTo>
                  <a:pt x="15943" y="14876"/>
                  <a:pt x="15981" y="14904"/>
                  <a:pt x="15995" y="14954"/>
                </a:cubicBezTo>
                <a:cubicBezTo>
                  <a:pt x="16007" y="14993"/>
                  <a:pt x="16009" y="15044"/>
                  <a:pt x="16031" y="15065"/>
                </a:cubicBezTo>
                <a:cubicBezTo>
                  <a:pt x="16035" y="15057"/>
                  <a:pt x="16044" y="15065"/>
                  <a:pt x="16046" y="15071"/>
                </a:cubicBezTo>
                <a:cubicBezTo>
                  <a:pt x="16051" y="15078"/>
                  <a:pt x="16052" y="15091"/>
                  <a:pt x="16054" y="15099"/>
                </a:cubicBezTo>
                <a:cubicBezTo>
                  <a:pt x="16060" y="15122"/>
                  <a:pt x="16075" y="15137"/>
                  <a:pt x="16082" y="15159"/>
                </a:cubicBezTo>
                <a:cubicBezTo>
                  <a:pt x="16090" y="15187"/>
                  <a:pt x="16090" y="15224"/>
                  <a:pt x="16100" y="15248"/>
                </a:cubicBezTo>
                <a:cubicBezTo>
                  <a:pt x="16112" y="15273"/>
                  <a:pt x="16133" y="15279"/>
                  <a:pt x="16140" y="15307"/>
                </a:cubicBezTo>
                <a:cubicBezTo>
                  <a:pt x="16144" y="15320"/>
                  <a:pt x="16142" y="15333"/>
                  <a:pt x="16147" y="15344"/>
                </a:cubicBezTo>
                <a:cubicBezTo>
                  <a:pt x="16153" y="15370"/>
                  <a:pt x="16175" y="15382"/>
                  <a:pt x="16184" y="15408"/>
                </a:cubicBezTo>
                <a:cubicBezTo>
                  <a:pt x="16188" y="15419"/>
                  <a:pt x="16189" y="15432"/>
                  <a:pt x="16193" y="15447"/>
                </a:cubicBezTo>
                <a:cubicBezTo>
                  <a:pt x="16211" y="15528"/>
                  <a:pt x="16283" y="15556"/>
                  <a:pt x="16310" y="15631"/>
                </a:cubicBezTo>
                <a:cubicBezTo>
                  <a:pt x="16314" y="15647"/>
                  <a:pt x="16320" y="15665"/>
                  <a:pt x="16326" y="15678"/>
                </a:cubicBezTo>
                <a:cubicBezTo>
                  <a:pt x="16336" y="15699"/>
                  <a:pt x="16352" y="15709"/>
                  <a:pt x="16366" y="15722"/>
                </a:cubicBezTo>
                <a:cubicBezTo>
                  <a:pt x="16381" y="15740"/>
                  <a:pt x="16392" y="15767"/>
                  <a:pt x="16407" y="15787"/>
                </a:cubicBezTo>
                <a:cubicBezTo>
                  <a:pt x="16423" y="15808"/>
                  <a:pt x="16443" y="15821"/>
                  <a:pt x="16461" y="15812"/>
                </a:cubicBezTo>
                <a:cubicBezTo>
                  <a:pt x="16476" y="15802"/>
                  <a:pt x="16485" y="15777"/>
                  <a:pt x="16490" y="15753"/>
                </a:cubicBezTo>
                <a:cubicBezTo>
                  <a:pt x="16494" y="15730"/>
                  <a:pt x="16492" y="15702"/>
                  <a:pt x="16494" y="15678"/>
                </a:cubicBezTo>
                <a:cubicBezTo>
                  <a:pt x="16494" y="15668"/>
                  <a:pt x="16496" y="15655"/>
                  <a:pt x="16496" y="15644"/>
                </a:cubicBezTo>
                <a:cubicBezTo>
                  <a:pt x="16493" y="15624"/>
                  <a:pt x="16485" y="15607"/>
                  <a:pt x="16483" y="15583"/>
                </a:cubicBezTo>
                <a:cubicBezTo>
                  <a:pt x="16483" y="15573"/>
                  <a:pt x="16483" y="15563"/>
                  <a:pt x="16485" y="15553"/>
                </a:cubicBezTo>
                <a:cubicBezTo>
                  <a:pt x="16487" y="15516"/>
                  <a:pt x="16469" y="15476"/>
                  <a:pt x="16445" y="15470"/>
                </a:cubicBezTo>
                <a:cubicBezTo>
                  <a:pt x="16441" y="15467"/>
                  <a:pt x="16435" y="15467"/>
                  <a:pt x="16429" y="15464"/>
                </a:cubicBezTo>
                <a:cubicBezTo>
                  <a:pt x="16419" y="15457"/>
                  <a:pt x="16415" y="15436"/>
                  <a:pt x="16410" y="15420"/>
                </a:cubicBezTo>
                <a:cubicBezTo>
                  <a:pt x="16405" y="15395"/>
                  <a:pt x="16396" y="15367"/>
                  <a:pt x="16381" y="15367"/>
                </a:cubicBezTo>
                <a:cubicBezTo>
                  <a:pt x="16376" y="15367"/>
                  <a:pt x="16372" y="15367"/>
                  <a:pt x="16368" y="15367"/>
                </a:cubicBezTo>
                <a:cubicBezTo>
                  <a:pt x="16357" y="15367"/>
                  <a:pt x="16347" y="15354"/>
                  <a:pt x="16344" y="15336"/>
                </a:cubicBezTo>
                <a:cubicBezTo>
                  <a:pt x="16342" y="15320"/>
                  <a:pt x="16348" y="15302"/>
                  <a:pt x="16359" y="15296"/>
                </a:cubicBezTo>
                <a:cubicBezTo>
                  <a:pt x="16363" y="15293"/>
                  <a:pt x="16370" y="15293"/>
                  <a:pt x="16374" y="15289"/>
                </a:cubicBezTo>
                <a:cubicBezTo>
                  <a:pt x="16378" y="15286"/>
                  <a:pt x="16381" y="15277"/>
                  <a:pt x="16376" y="15268"/>
                </a:cubicBezTo>
                <a:cubicBezTo>
                  <a:pt x="16366" y="15246"/>
                  <a:pt x="16352" y="15220"/>
                  <a:pt x="16334" y="15211"/>
                </a:cubicBezTo>
                <a:cubicBezTo>
                  <a:pt x="16330" y="15207"/>
                  <a:pt x="16324" y="15208"/>
                  <a:pt x="16319" y="15202"/>
                </a:cubicBezTo>
                <a:cubicBezTo>
                  <a:pt x="16312" y="15190"/>
                  <a:pt x="16312" y="15177"/>
                  <a:pt x="16308" y="15162"/>
                </a:cubicBezTo>
                <a:cubicBezTo>
                  <a:pt x="16297" y="15125"/>
                  <a:pt x="16260" y="15134"/>
                  <a:pt x="16240" y="15102"/>
                </a:cubicBezTo>
                <a:cubicBezTo>
                  <a:pt x="16229" y="15085"/>
                  <a:pt x="16219" y="15054"/>
                  <a:pt x="16203" y="15057"/>
                </a:cubicBezTo>
                <a:cubicBezTo>
                  <a:pt x="16199" y="15057"/>
                  <a:pt x="16193" y="15065"/>
                  <a:pt x="16188" y="15068"/>
                </a:cubicBezTo>
                <a:cubicBezTo>
                  <a:pt x="16172" y="15074"/>
                  <a:pt x="16159" y="15046"/>
                  <a:pt x="16155" y="15022"/>
                </a:cubicBezTo>
                <a:cubicBezTo>
                  <a:pt x="16149" y="14999"/>
                  <a:pt x="16140" y="14972"/>
                  <a:pt x="16124" y="14972"/>
                </a:cubicBezTo>
                <a:cubicBezTo>
                  <a:pt x="16118" y="14972"/>
                  <a:pt x="16112" y="14975"/>
                  <a:pt x="16106" y="14978"/>
                </a:cubicBezTo>
                <a:cubicBezTo>
                  <a:pt x="16086" y="14985"/>
                  <a:pt x="16068" y="14963"/>
                  <a:pt x="16054" y="14941"/>
                </a:cubicBezTo>
                <a:cubicBezTo>
                  <a:pt x="16060" y="14945"/>
                  <a:pt x="16064" y="14928"/>
                  <a:pt x="16062" y="14917"/>
                </a:cubicBezTo>
                <a:cubicBezTo>
                  <a:pt x="16060" y="14907"/>
                  <a:pt x="16056" y="14901"/>
                  <a:pt x="16054" y="14890"/>
                </a:cubicBezTo>
                <a:cubicBezTo>
                  <a:pt x="16052" y="14880"/>
                  <a:pt x="16052" y="14868"/>
                  <a:pt x="16049" y="14853"/>
                </a:cubicBezTo>
                <a:cubicBezTo>
                  <a:pt x="16047" y="14840"/>
                  <a:pt x="16042" y="14828"/>
                  <a:pt x="16035" y="14825"/>
                </a:cubicBezTo>
                <a:cubicBezTo>
                  <a:pt x="16025" y="14822"/>
                  <a:pt x="16011" y="14835"/>
                  <a:pt x="16007" y="14822"/>
                </a:cubicBezTo>
                <a:cubicBezTo>
                  <a:pt x="16005" y="14814"/>
                  <a:pt x="16005" y="14808"/>
                  <a:pt x="16005" y="14801"/>
                </a:cubicBezTo>
                <a:cubicBezTo>
                  <a:pt x="16000" y="14785"/>
                  <a:pt x="15985" y="14785"/>
                  <a:pt x="15973" y="14788"/>
                </a:cubicBezTo>
                <a:cubicBezTo>
                  <a:pt x="15963" y="14792"/>
                  <a:pt x="15947" y="14798"/>
                  <a:pt x="15941" y="14785"/>
                </a:cubicBezTo>
                <a:cubicBezTo>
                  <a:pt x="15938" y="14780"/>
                  <a:pt x="15937" y="14773"/>
                  <a:pt x="15933" y="14770"/>
                </a:cubicBezTo>
                <a:cubicBezTo>
                  <a:pt x="15929" y="14767"/>
                  <a:pt x="15925" y="14770"/>
                  <a:pt x="15923" y="14770"/>
                </a:cubicBezTo>
                <a:cubicBezTo>
                  <a:pt x="15911" y="14770"/>
                  <a:pt x="15901" y="14745"/>
                  <a:pt x="15890" y="14744"/>
                </a:cubicBezTo>
                <a:close/>
                <a:moveTo>
                  <a:pt x="17669" y="15078"/>
                </a:moveTo>
                <a:cubicBezTo>
                  <a:pt x="17658" y="15078"/>
                  <a:pt x="17649" y="15080"/>
                  <a:pt x="17640" y="15093"/>
                </a:cubicBezTo>
                <a:cubicBezTo>
                  <a:pt x="17633" y="15105"/>
                  <a:pt x="17626" y="15122"/>
                  <a:pt x="17622" y="15136"/>
                </a:cubicBezTo>
                <a:cubicBezTo>
                  <a:pt x="17608" y="15171"/>
                  <a:pt x="17590" y="15205"/>
                  <a:pt x="17563" y="15205"/>
                </a:cubicBezTo>
                <a:cubicBezTo>
                  <a:pt x="17553" y="15205"/>
                  <a:pt x="17541" y="15197"/>
                  <a:pt x="17530" y="15194"/>
                </a:cubicBezTo>
                <a:cubicBezTo>
                  <a:pt x="17512" y="15188"/>
                  <a:pt x="17494" y="15184"/>
                  <a:pt x="17476" y="15184"/>
                </a:cubicBezTo>
                <a:cubicBezTo>
                  <a:pt x="17467" y="15184"/>
                  <a:pt x="17461" y="15187"/>
                  <a:pt x="17451" y="15184"/>
                </a:cubicBezTo>
                <a:cubicBezTo>
                  <a:pt x="17445" y="15181"/>
                  <a:pt x="17441" y="15175"/>
                  <a:pt x="17435" y="15171"/>
                </a:cubicBezTo>
                <a:cubicBezTo>
                  <a:pt x="17421" y="15160"/>
                  <a:pt x="17403" y="15153"/>
                  <a:pt x="17385" y="15153"/>
                </a:cubicBezTo>
                <a:cubicBezTo>
                  <a:pt x="17394" y="15160"/>
                  <a:pt x="17383" y="15184"/>
                  <a:pt x="17385" y="15197"/>
                </a:cubicBezTo>
                <a:cubicBezTo>
                  <a:pt x="17390" y="15215"/>
                  <a:pt x="17400" y="15232"/>
                  <a:pt x="17412" y="15232"/>
                </a:cubicBezTo>
                <a:cubicBezTo>
                  <a:pt x="17421" y="15232"/>
                  <a:pt x="17432" y="15229"/>
                  <a:pt x="17441" y="15225"/>
                </a:cubicBezTo>
                <a:cubicBezTo>
                  <a:pt x="17467" y="15219"/>
                  <a:pt x="17492" y="15235"/>
                  <a:pt x="17519" y="15240"/>
                </a:cubicBezTo>
                <a:cubicBezTo>
                  <a:pt x="17531" y="15240"/>
                  <a:pt x="17541" y="15240"/>
                  <a:pt x="17555" y="15240"/>
                </a:cubicBezTo>
                <a:cubicBezTo>
                  <a:pt x="17559" y="15240"/>
                  <a:pt x="17566" y="15239"/>
                  <a:pt x="17571" y="15243"/>
                </a:cubicBezTo>
                <a:cubicBezTo>
                  <a:pt x="17576" y="15246"/>
                  <a:pt x="17577" y="15250"/>
                  <a:pt x="17581" y="15256"/>
                </a:cubicBezTo>
                <a:cubicBezTo>
                  <a:pt x="17593" y="15270"/>
                  <a:pt x="17609" y="15269"/>
                  <a:pt x="17622" y="15263"/>
                </a:cubicBezTo>
                <a:cubicBezTo>
                  <a:pt x="17636" y="15256"/>
                  <a:pt x="17646" y="15240"/>
                  <a:pt x="17657" y="15225"/>
                </a:cubicBezTo>
                <a:cubicBezTo>
                  <a:pt x="17662" y="15219"/>
                  <a:pt x="17669" y="15212"/>
                  <a:pt x="17669" y="15201"/>
                </a:cubicBezTo>
                <a:cubicBezTo>
                  <a:pt x="17671" y="15184"/>
                  <a:pt x="17659" y="15170"/>
                  <a:pt x="17662" y="15156"/>
                </a:cubicBezTo>
                <a:cubicBezTo>
                  <a:pt x="17664" y="15139"/>
                  <a:pt x="17680" y="15131"/>
                  <a:pt x="17685" y="15112"/>
                </a:cubicBezTo>
                <a:cubicBezTo>
                  <a:pt x="17689" y="15097"/>
                  <a:pt x="17681" y="15078"/>
                  <a:pt x="17669" y="15078"/>
                </a:cubicBezTo>
                <a:close/>
                <a:moveTo>
                  <a:pt x="17855" y="15083"/>
                </a:moveTo>
                <a:cubicBezTo>
                  <a:pt x="17843" y="15080"/>
                  <a:pt x="17830" y="15080"/>
                  <a:pt x="17821" y="15090"/>
                </a:cubicBezTo>
                <a:cubicBezTo>
                  <a:pt x="17812" y="15111"/>
                  <a:pt x="17802" y="15150"/>
                  <a:pt x="17798" y="15184"/>
                </a:cubicBezTo>
                <a:cubicBezTo>
                  <a:pt x="17798" y="15187"/>
                  <a:pt x="17798" y="15191"/>
                  <a:pt x="17798" y="15191"/>
                </a:cubicBezTo>
                <a:cubicBezTo>
                  <a:pt x="17800" y="15194"/>
                  <a:pt x="17804" y="15194"/>
                  <a:pt x="17806" y="15194"/>
                </a:cubicBezTo>
                <a:cubicBezTo>
                  <a:pt x="17810" y="15199"/>
                  <a:pt x="17812" y="15205"/>
                  <a:pt x="17812" y="15212"/>
                </a:cubicBezTo>
                <a:cubicBezTo>
                  <a:pt x="17817" y="15239"/>
                  <a:pt x="17819" y="15270"/>
                  <a:pt x="17812" y="15292"/>
                </a:cubicBezTo>
                <a:cubicBezTo>
                  <a:pt x="17810" y="15299"/>
                  <a:pt x="17808" y="15306"/>
                  <a:pt x="17806" y="15312"/>
                </a:cubicBezTo>
                <a:cubicBezTo>
                  <a:pt x="17802" y="15336"/>
                  <a:pt x="17818" y="15363"/>
                  <a:pt x="17834" y="15363"/>
                </a:cubicBezTo>
                <a:cubicBezTo>
                  <a:pt x="17840" y="15363"/>
                  <a:pt x="17846" y="15359"/>
                  <a:pt x="17848" y="15353"/>
                </a:cubicBezTo>
                <a:cubicBezTo>
                  <a:pt x="17852" y="15343"/>
                  <a:pt x="17848" y="15329"/>
                  <a:pt x="17844" y="15322"/>
                </a:cubicBezTo>
                <a:cubicBezTo>
                  <a:pt x="17840" y="15313"/>
                  <a:pt x="17832" y="15310"/>
                  <a:pt x="17828" y="15299"/>
                </a:cubicBezTo>
                <a:cubicBezTo>
                  <a:pt x="17819" y="15279"/>
                  <a:pt x="17826" y="15252"/>
                  <a:pt x="17832" y="15233"/>
                </a:cubicBezTo>
                <a:cubicBezTo>
                  <a:pt x="17836" y="15218"/>
                  <a:pt x="17840" y="15209"/>
                  <a:pt x="17844" y="15194"/>
                </a:cubicBezTo>
                <a:cubicBezTo>
                  <a:pt x="17846" y="15191"/>
                  <a:pt x="17846" y="15185"/>
                  <a:pt x="17848" y="15181"/>
                </a:cubicBezTo>
                <a:cubicBezTo>
                  <a:pt x="17852" y="15175"/>
                  <a:pt x="17858" y="15175"/>
                  <a:pt x="17864" y="15169"/>
                </a:cubicBezTo>
                <a:cubicBezTo>
                  <a:pt x="17876" y="15157"/>
                  <a:pt x="17878" y="15127"/>
                  <a:pt x="17892" y="15124"/>
                </a:cubicBezTo>
                <a:cubicBezTo>
                  <a:pt x="17894" y="15124"/>
                  <a:pt x="17896" y="15123"/>
                  <a:pt x="17896" y="15120"/>
                </a:cubicBezTo>
                <a:cubicBezTo>
                  <a:pt x="17899" y="15117"/>
                  <a:pt x="17898" y="15110"/>
                  <a:pt x="17896" y="15107"/>
                </a:cubicBezTo>
                <a:cubicBezTo>
                  <a:pt x="17894" y="15104"/>
                  <a:pt x="17892" y="15101"/>
                  <a:pt x="17888" y="15101"/>
                </a:cubicBezTo>
                <a:cubicBezTo>
                  <a:pt x="17879" y="15095"/>
                  <a:pt x="17867" y="15087"/>
                  <a:pt x="17855" y="15083"/>
                </a:cubicBezTo>
                <a:close/>
                <a:moveTo>
                  <a:pt x="17995" y="15258"/>
                </a:moveTo>
                <a:cubicBezTo>
                  <a:pt x="17989" y="15262"/>
                  <a:pt x="17983" y="15271"/>
                  <a:pt x="17980" y="15281"/>
                </a:cubicBezTo>
                <a:cubicBezTo>
                  <a:pt x="17970" y="15313"/>
                  <a:pt x="17984" y="15325"/>
                  <a:pt x="18002" y="15332"/>
                </a:cubicBezTo>
                <a:cubicBezTo>
                  <a:pt x="18011" y="15335"/>
                  <a:pt x="18020" y="15335"/>
                  <a:pt x="18027" y="15350"/>
                </a:cubicBezTo>
                <a:cubicBezTo>
                  <a:pt x="18025" y="15357"/>
                  <a:pt x="18036" y="15388"/>
                  <a:pt x="18032" y="15391"/>
                </a:cubicBezTo>
                <a:cubicBezTo>
                  <a:pt x="18038" y="15388"/>
                  <a:pt x="18043" y="15378"/>
                  <a:pt x="18046" y="15366"/>
                </a:cubicBezTo>
                <a:cubicBezTo>
                  <a:pt x="18048" y="15357"/>
                  <a:pt x="18048" y="15347"/>
                  <a:pt x="18048" y="15335"/>
                </a:cubicBezTo>
                <a:cubicBezTo>
                  <a:pt x="18048" y="15332"/>
                  <a:pt x="18048" y="15326"/>
                  <a:pt x="18046" y="15322"/>
                </a:cubicBezTo>
                <a:cubicBezTo>
                  <a:pt x="18036" y="15309"/>
                  <a:pt x="18036" y="15315"/>
                  <a:pt x="18032" y="15294"/>
                </a:cubicBezTo>
                <a:cubicBezTo>
                  <a:pt x="18027" y="15281"/>
                  <a:pt x="18027" y="15269"/>
                  <a:pt x="18016" y="15259"/>
                </a:cubicBezTo>
                <a:cubicBezTo>
                  <a:pt x="18009" y="15254"/>
                  <a:pt x="18002" y="15254"/>
                  <a:pt x="17995" y="15258"/>
                </a:cubicBezTo>
                <a:close/>
                <a:moveTo>
                  <a:pt x="4672" y="15281"/>
                </a:moveTo>
                <a:cubicBezTo>
                  <a:pt x="4665" y="15278"/>
                  <a:pt x="4656" y="15274"/>
                  <a:pt x="4651" y="15284"/>
                </a:cubicBezTo>
                <a:cubicBezTo>
                  <a:pt x="4649" y="15287"/>
                  <a:pt x="4649" y="15293"/>
                  <a:pt x="4647" y="15296"/>
                </a:cubicBezTo>
                <a:cubicBezTo>
                  <a:pt x="4633" y="15331"/>
                  <a:pt x="4599" y="15271"/>
                  <a:pt x="4589" y="15309"/>
                </a:cubicBezTo>
                <a:cubicBezTo>
                  <a:pt x="4582" y="15347"/>
                  <a:pt x="4621" y="15337"/>
                  <a:pt x="4625" y="15357"/>
                </a:cubicBezTo>
                <a:cubicBezTo>
                  <a:pt x="4625" y="15361"/>
                  <a:pt x="4625" y="15365"/>
                  <a:pt x="4625" y="15368"/>
                </a:cubicBezTo>
                <a:cubicBezTo>
                  <a:pt x="4627" y="15375"/>
                  <a:pt x="4629" y="15379"/>
                  <a:pt x="4634" y="15382"/>
                </a:cubicBezTo>
                <a:cubicBezTo>
                  <a:pt x="4645" y="15392"/>
                  <a:pt x="4654" y="15406"/>
                  <a:pt x="4663" y="15420"/>
                </a:cubicBezTo>
                <a:cubicBezTo>
                  <a:pt x="4674" y="15429"/>
                  <a:pt x="4686" y="15442"/>
                  <a:pt x="4698" y="15435"/>
                </a:cubicBezTo>
                <a:cubicBezTo>
                  <a:pt x="4714" y="15427"/>
                  <a:pt x="4721" y="15388"/>
                  <a:pt x="4708" y="15372"/>
                </a:cubicBezTo>
                <a:cubicBezTo>
                  <a:pt x="4703" y="15365"/>
                  <a:pt x="4699" y="15360"/>
                  <a:pt x="4697" y="15354"/>
                </a:cubicBezTo>
                <a:cubicBezTo>
                  <a:pt x="4695" y="15344"/>
                  <a:pt x="4698" y="15334"/>
                  <a:pt x="4698" y="15319"/>
                </a:cubicBezTo>
                <a:cubicBezTo>
                  <a:pt x="4698" y="15299"/>
                  <a:pt x="4686" y="15288"/>
                  <a:pt x="4672" y="15281"/>
                </a:cubicBezTo>
                <a:close/>
                <a:moveTo>
                  <a:pt x="17351" y="15296"/>
                </a:moveTo>
                <a:cubicBezTo>
                  <a:pt x="17345" y="15293"/>
                  <a:pt x="17338" y="15296"/>
                  <a:pt x="17336" y="15302"/>
                </a:cubicBezTo>
                <a:cubicBezTo>
                  <a:pt x="17334" y="15310"/>
                  <a:pt x="17332" y="15320"/>
                  <a:pt x="17332" y="15327"/>
                </a:cubicBezTo>
                <a:cubicBezTo>
                  <a:pt x="17332" y="15348"/>
                  <a:pt x="17329" y="15371"/>
                  <a:pt x="17329" y="15392"/>
                </a:cubicBezTo>
                <a:cubicBezTo>
                  <a:pt x="17329" y="15423"/>
                  <a:pt x="17330" y="15460"/>
                  <a:pt x="17314" y="15480"/>
                </a:cubicBezTo>
                <a:cubicBezTo>
                  <a:pt x="17310" y="15488"/>
                  <a:pt x="17306" y="15492"/>
                  <a:pt x="17301" y="15498"/>
                </a:cubicBezTo>
                <a:cubicBezTo>
                  <a:pt x="17297" y="15508"/>
                  <a:pt x="17294" y="15523"/>
                  <a:pt x="17294" y="15536"/>
                </a:cubicBezTo>
                <a:cubicBezTo>
                  <a:pt x="17294" y="15577"/>
                  <a:pt x="17305" y="15613"/>
                  <a:pt x="17325" y="15641"/>
                </a:cubicBezTo>
                <a:cubicBezTo>
                  <a:pt x="17329" y="15644"/>
                  <a:pt x="17331" y="15648"/>
                  <a:pt x="17334" y="15655"/>
                </a:cubicBezTo>
                <a:cubicBezTo>
                  <a:pt x="17336" y="15670"/>
                  <a:pt x="17329" y="15682"/>
                  <a:pt x="17325" y="15693"/>
                </a:cubicBezTo>
                <a:cubicBezTo>
                  <a:pt x="17312" y="15723"/>
                  <a:pt x="17310" y="15766"/>
                  <a:pt x="17321" y="15795"/>
                </a:cubicBezTo>
                <a:cubicBezTo>
                  <a:pt x="17332" y="15800"/>
                  <a:pt x="17345" y="15800"/>
                  <a:pt x="17354" y="15791"/>
                </a:cubicBezTo>
                <a:cubicBezTo>
                  <a:pt x="17365" y="15785"/>
                  <a:pt x="17370" y="15766"/>
                  <a:pt x="17362" y="15751"/>
                </a:cubicBezTo>
                <a:cubicBezTo>
                  <a:pt x="17360" y="15748"/>
                  <a:pt x="17356" y="15745"/>
                  <a:pt x="17356" y="15738"/>
                </a:cubicBezTo>
                <a:cubicBezTo>
                  <a:pt x="17356" y="15732"/>
                  <a:pt x="17360" y="15731"/>
                  <a:pt x="17362" y="15726"/>
                </a:cubicBezTo>
                <a:cubicBezTo>
                  <a:pt x="17372" y="15720"/>
                  <a:pt x="17378" y="15707"/>
                  <a:pt x="17380" y="15689"/>
                </a:cubicBezTo>
                <a:cubicBezTo>
                  <a:pt x="17382" y="15676"/>
                  <a:pt x="17380" y="15659"/>
                  <a:pt x="17380" y="15641"/>
                </a:cubicBezTo>
                <a:cubicBezTo>
                  <a:pt x="17380" y="15635"/>
                  <a:pt x="17380" y="15632"/>
                  <a:pt x="17378" y="15628"/>
                </a:cubicBezTo>
                <a:cubicBezTo>
                  <a:pt x="17376" y="15625"/>
                  <a:pt x="17374" y="15621"/>
                  <a:pt x="17372" y="15617"/>
                </a:cubicBezTo>
                <a:cubicBezTo>
                  <a:pt x="17358" y="15601"/>
                  <a:pt x="17350" y="15552"/>
                  <a:pt x="17368" y="15522"/>
                </a:cubicBezTo>
                <a:cubicBezTo>
                  <a:pt x="17382" y="15504"/>
                  <a:pt x="17411" y="15526"/>
                  <a:pt x="17418" y="15549"/>
                </a:cubicBezTo>
                <a:cubicBezTo>
                  <a:pt x="17420" y="15557"/>
                  <a:pt x="17422" y="15564"/>
                  <a:pt x="17424" y="15567"/>
                </a:cubicBezTo>
                <a:cubicBezTo>
                  <a:pt x="17428" y="15574"/>
                  <a:pt x="17435" y="15573"/>
                  <a:pt x="17440" y="15576"/>
                </a:cubicBezTo>
                <a:cubicBezTo>
                  <a:pt x="17457" y="15583"/>
                  <a:pt x="17470" y="15614"/>
                  <a:pt x="17468" y="15645"/>
                </a:cubicBezTo>
                <a:cubicBezTo>
                  <a:pt x="17466" y="15663"/>
                  <a:pt x="17462" y="15679"/>
                  <a:pt x="17466" y="15693"/>
                </a:cubicBezTo>
                <a:cubicBezTo>
                  <a:pt x="17468" y="15703"/>
                  <a:pt x="17472" y="15710"/>
                  <a:pt x="17474" y="15716"/>
                </a:cubicBezTo>
                <a:cubicBezTo>
                  <a:pt x="17479" y="15731"/>
                  <a:pt x="17479" y="15745"/>
                  <a:pt x="17484" y="15758"/>
                </a:cubicBezTo>
                <a:cubicBezTo>
                  <a:pt x="17490" y="15779"/>
                  <a:pt x="17504" y="15788"/>
                  <a:pt x="17518" y="15791"/>
                </a:cubicBezTo>
                <a:cubicBezTo>
                  <a:pt x="17534" y="15795"/>
                  <a:pt x="17550" y="15789"/>
                  <a:pt x="17562" y="15782"/>
                </a:cubicBezTo>
                <a:cubicBezTo>
                  <a:pt x="17574" y="15776"/>
                  <a:pt x="17586" y="15765"/>
                  <a:pt x="17584" y="15747"/>
                </a:cubicBezTo>
                <a:cubicBezTo>
                  <a:pt x="17582" y="15731"/>
                  <a:pt x="17564" y="15723"/>
                  <a:pt x="17562" y="15707"/>
                </a:cubicBezTo>
                <a:cubicBezTo>
                  <a:pt x="17562" y="15701"/>
                  <a:pt x="17564" y="15689"/>
                  <a:pt x="17568" y="15682"/>
                </a:cubicBezTo>
                <a:cubicBezTo>
                  <a:pt x="17572" y="15666"/>
                  <a:pt x="17564" y="15645"/>
                  <a:pt x="17554" y="15638"/>
                </a:cubicBezTo>
                <a:cubicBezTo>
                  <a:pt x="17546" y="15635"/>
                  <a:pt x="17536" y="15635"/>
                  <a:pt x="17532" y="15626"/>
                </a:cubicBezTo>
                <a:cubicBezTo>
                  <a:pt x="17528" y="15617"/>
                  <a:pt x="17528" y="15611"/>
                  <a:pt x="17526" y="15605"/>
                </a:cubicBezTo>
                <a:cubicBezTo>
                  <a:pt x="17519" y="15592"/>
                  <a:pt x="17508" y="15586"/>
                  <a:pt x="17499" y="15576"/>
                </a:cubicBezTo>
                <a:cubicBezTo>
                  <a:pt x="17490" y="15570"/>
                  <a:pt x="17487" y="15552"/>
                  <a:pt x="17479" y="15539"/>
                </a:cubicBezTo>
                <a:cubicBezTo>
                  <a:pt x="17473" y="15526"/>
                  <a:pt x="17462" y="15511"/>
                  <a:pt x="17450" y="15519"/>
                </a:cubicBezTo>
                <a:cubicBezTo>
                  <a:pt x="17444" y="15508"/>
                  <a:pt x="17446" y="15491"/>
                  <a:pt x="17450" y="15480"/>
                </a:cubicBezTo>
                <a:cubicBezTo>
                  <a:pt x="17456" y="15470"/>
                  <a:pt x="17462" y="15464"/>
                  <a:pt x="17468" y="15454"/>
                </a:cubicBezTo>
                <a:cubicBezTo>
                  <a:pt x="17478" y="15436"/>
                  <a:pt x="17486" y="15417"/>
                  <a:pt x="17496" y="15402"/>
                </a:cubicBezTo>
                <a:cubicBezTo>
                  <a:pt x="17508" y="15389"/>
                  <a:pt x="17523" y="15382"/>
                  <a:pt x="17536" y="15371"/>
                </a:cubicBezTo>
                <a:cubicBezTo>
                  <a:pt x="17550" y="15361"/>
                  <a:pt x="17563" y="15345"/>
                  <a:pt x="17565" y="15321"/>
                </a:cubicBezTo>
                <a:cubicBezTo>
                  <a:pt x="17552" y="15324"/>
                  <a:pt x="17536" y="15323"/>
                  <a:pt x="17524" y="15323"/>
                </a:cubicBezTo>
                <a:cubicBezTo>
                  <a:pt x="17510" y="15327"/>
                  <a:pt x="17494" y="15330"/>
                  <a:pt x="17486" y="15348"/>
                </a:cubicBezTo>
                <a:cubicBezTo>
                  <a:pt x="17480" y="15361"/>
                  <a:pt x="17477" y="15374"/>
                  <a:pt x="17470" y="15386"/>
                </a:cubicBezTo>
                <a:cubicBezTo>
                  <a:pt x="17464" y="15399"/>
                  <a:pt x="17452" y="15399"/>
                  <a:pt x="17442" y="15402"/>
                </a:cubicBezTo>
                <a:cubicBezTo>
                  <a:pt x="17434" y="15402"/>
                  <a:pt x="17426" y="15405"/>
                  <a:pt x="17420" y="15405"/>
                </a:cubicBezTo>
                <a:cubicBezTo>
                  <a:pt x="17406" y="15408"/>
                  <a:pt x="17389" y="15408"/>
                  <a:pt x="17382" y="15392"/>
                </a:cubicBezTo>
                <a:cubicBezTo>
                  <a:pt x="17380" y="15389"/>
                  <a:pt x="17380" y="15379"/>
                  <a:pt x="17378" y="15371"/>
                </a:cubicBezTo>
                <a:cubicBezTo>
                  <a:pt x="17373" y="15348"/>
                  <a:pt x="17365" y="15324"/>
                  <a:pt x="17356" y="15302"/>
                </a:cubicBezTo>
                <a:cubicBezTo>
                  <a:pt x="17356" y="15299"/>
                  <a:pt x="17354" y="15299"/>
                  <a:pt x="17351" y="15296"/>
                </a:cubicBezTo>
                <a:close/>
                <a:moveTo>
                  <a:pt x="18073" y="15328"/>
                </a:moveTo>
                <a:cubicBezTo>
                  <a:pt x="18062" y="15338"/>
                  <a:pt x="18055" y="15358"/>
                  <a:pt x="18051" y="15375"/>
                </a:cubicBezTo>
                <a:cubicBezTo>
                  <a:pt x="18051" y="15383"/>
                  <a:pt x="18049" y="15386"/>
                  <a:pt x="18051" y="15392"/>
                </a:cubicBezTo>
                <a:cubicBezTo>
                  <a:pt x="18058" y="15411"/>
                  <a:pt x="18086" y="15396"/>
                  <a:pt x="18094" y="15417"/>
                </a:cubicBezTo>
                <a:cubicBezTo>
                  <a:pt x="18096" y="15423"/>
                  <a:pt x="18094" y="15433"/>
                  <a:pt x="18094" y="15440"/>
                </a:cubicBezTo>
                <a:cubicBezTo>
                  <a:pt x="18091" y="15461"/>
                  <a:pt x="18102" y="15480"/>
                  <a:pt x="18116" y="15488"/>
                </a:cubicBezTo>
                <a:cubicBezTo>
                  <a:pt x="18128" y="15495"/>
                  <a:pt x="18142" y="15491"/>
                  <a:pt x="18155" y="15485"/>
                </a:cubicBezTo>
                <a:cubicBezTo>
                  <a:pt x="18160" y="15480"/>
                  <a:pt x="18164" y="15480"/>
                  <a:pt x="18169" y="15485"/>
                </a:cubicBezTo>
                <a:cubicBezTo>
                  <a:pt x="18171" y="15488"/>
                  <a:pt x="18171" y="15494"/>
                  <a:pt x="18169" y="15497"/>
                </a:cubicBezTo>
                <a:cubicBezTo>
                  <a:pt x="18162" y="15522"/>
                  <a:pt x="18143" y="15538"/>
                  <a:pt x="18124" y="15529"/>
                </a:cubicBezTo>
                <a:cubicBezTo>
                  <a:pt x="18120" y="15525"/>
                  <a:pt x="18115" y="15522"/>
                  <a:pt x="18110" y="15522"/>
                </a:cubicBezTo>
                <a:cubicBezTo>
                  <a:pt x="18106" y="15522"/>
                  <a:pt x="18100" y="15525"/>
                  <a:pt x="18100" y="15535"/>
                </a:cubicBezTo>
                <a:cubicBezTo>
                  <a:pt x="18100" y="15538"/>
                  <a:pt x="18100" y="15538"/>
                  <a:pt x="18102" y="15541"/>
                </a:cubicBezTo>
                <a:cubicBezTo>
                  <a:pt x="18110" y="15566"/>
                  <a:pt x="18122" y="15593"/>
                  <a:pt x="18140" y="15606"/>
                </a:cubicBezTo>
                <a:cubicBezTo>
                  <a:pt x="18146" y="15610"/>
                  <a:pt x="18155" y="15612"/>
                  <a:pt x="18163" y="15616"/>
                </a:cubicBezTo>
                <a:cubicBezTo>
                  <a:pt x="18189" y="15624"/>
                  <a:pt x="18215" y="15634"/>
                  <a:pt x="18242" y="15647"/>
                </a:cubicBezTo>
                <a:cubicBezTo>
                  <a:pt x="18276" y="15665"/>
                  <a:pt x="18309" y="15681"/>
                  <a:pt x="18342" y="15702"/>
                </a:cubicBezTo>
                <a:cubicBezTo>
                  <a:pt x="18357" y="15711"/>
                  <a:pt x="18373" y="15721"/>
                  <a:pt x="18389" y="15729"/>
                </a:cubicBezTo>
                <a:cubicBezTo>
                  <a:pt x="18433" y="15755"/>
                  <a:pt x="18480" y="15793"/>
                  <a:pt x="18493" y="15864"/>
                </a:cubicBezTo>
                <a:cubicBezTo>
                  <a:pt x="18497" y="15895"/>
                  <a:pt x="18495" y="15928"/>
                  <a:pt x="18478" y="15946"/>
                </a:cubicBezTo>
                <a:cubicBezTo>
                  <a:pt x="18473" y="15953"/>
                  <a:pt x="18466" y="15953"/>
                  <a:pt x="18462" y="15959"/>
                </a:cubicBezTo>
                <a:cubicBezTo>
                  <a:pt x="18448" y="15974"/>
                  <a:pt x="18440" y="16000"/>
                  <a:pt x="18442" y="16024"/>
                </a:cubicBezTo>
                <a:cubicBezTo>
                  <a:pt x="18444" y="16048"/>
                  <a:pt x="18458" y="16071"/>
                  <a:pt x="18473" y="16076"/>
                </a:cubicBezTo>
                <a:cubicBezTo>
                  <a:pt x="18485" y="16080"/>
                  <a:pt x="18497" y="16076"/>
                  <a:pt x="18511" y="16071"/>
                </a:cubicBezTo>
                <a:cubicBezTo>
                  <a:pt x="18523" y="16064"/>
                  <a:pt x="18537" y="16060"/>
                  <a:pt x="18545" y="16045"/>
                </a:cubicBezTo>
                <a:cubicBezTo>
                  <a:pt x="18550" y="16039"/>
                  <a:pt x="18551" y="16031"/>
                  <a:pt x="18556" y="16028"/>
                </a:cubicBezTo>
                <a:cubicBezTo>
                  <a:pt x="18566" y="16018"/>
                  <a:pt x="18580" y="16024"/>
                  <a:pt x="18588" y="16034"/>
                </a:cubicBezTo>
                <a:cubicBezTo>
                  <a:pt x="18609" y="16052"/>
                  <a:pt x="18624" y="16079"/>
                  <a:pt x="18636" y="16113"/>
                </a:cubicBezTo>
                <a:cubicBezTo>
                  <a:pt x="18638" y="16119"/>
                  <a:pt x="18640" y="16130"/>
                  <a:pt x="18644" y="16133"/>
                </a:cubicBezTo>
                <a:cubicBezTo>
                  <a:pt x="18649" y="16136"/>
                  <a:pt x="18653" y="16140"/>
                  <a:pt x="18661" y="16140"/>
                </a:cubicBezTo>
                <a:cubicBezTo>
                  <a:pt x="18661" y="16140"/>
                  <a:pt x="18662" y="16140"/>
                  <a:pt x="18662" y="16140"/>
                </a:cubicBezTo>
                <a:cubicBezTo>
                  <a:pt x="18662" y="16147"/>
                  <a:pt x="18662" y="16154"/>
                  <a:pt x="18662" y="16162"/>
                </a:cubicBezTo>
                <a:cubicBezTo>
                  <a:pt x="18680" y="16166"/>
                  <a:pt x="18696" y="16166"/>
                  <a:pt x="18713" y="16166"/>
                </a:cubicBezTo>
                <a:cubicBezTo>
                  <a:pt x="18722" y="16166"/>
                  <a:pt x="18733" y="16166"/>
                  <a:pt x="18743" y="16155"/>
                </a:cubicBezTo>
                <a:cubicBezTo>
                  <a:pt x="18747" y="16149"/>
                  <a:pt x="18749" y="16135"/>
                  <a:pt x="18751" y="16124"/>
                </a:cubicBezTo>
                <a:cubicBezTo>
                  <a:pt x="18753" y="16104"/>
                  <a:pt x="18755" y="16087"/>
                  <a:pt x="18759" y="16067"/>
                </a:cubicBezTo>
                <a:cubicBezTo>
                  <a:pt x="18769" y="16002"/>
                  <a:pt x="18831" y="15978"/>
                  <a:pt x="18870" y="15999"/>
                </a:cubicBezTo>
                <a:cubicBezTo>
                  <a:pt x="18890" y="16009"/>
                  <a:pt x="18909" y="16033"/>
                  <a:pt x="18924" y="16053"/>
                </a:cubicBezTo>
                <a:cubicBezTo>
                  <a:pt x="18951" y="16087"/>
                  <a:pt x="18975" y="16124"/>
                  <a:pt x="18995" y="16166"/>
                </a:cubicBezTo>
                <a:cubicBezTo>
                  <a:pt x="19006" y="16192"/>
                  <a:pt x="19019" y="16220"/>
                  <a:pt x="19039" y="16229"/>
                </a:cubicBezTo>
                <a:cubicBezTo>
                  <a:pt x="19050" y="16233"/>
                  <a:pt x="19059" y="16233"/>
                  <a:pt x="19070" y="16233"/>
                </a:cubicBezTo>
                <a:cubicBezTo>
                  <a:pt x="19108" y="16238"/>
                  <a:pt x="19145" y="16261"/>
                  <a:pt x="19169" y="16306"/>
                </a:cubicBezTo>
                <a:cubicBezTo>
                  <a:pt x="19179" y="16322"/>
                  <a:pt x="19189" y="16340"/>
                  <a:pt x="19203" y="16336"/>
                </a:cubicBezTo>
                <a:cubicBezTo>
                  <a:pt x="19207" y="16298"/>
                  <a:pt x="19185" y="16257"/>
                  <a:pt x="19165" y="16227"/>
                </a:cubicBezTo>
                <a:cubicBezTo>
                  <a:pt x="19139" y="16189"/>
                  <a:pt x="19108" y="16155"/>
                  <a:pt x="19076" y="16124"/>
                </a:cubicBezTo>
                <a:cubicBezTo>
                  <a:pt x="19064" y="16111"/>
                  <a:pt x="19048" y="16102"/>
                  <a:pt x="19043" y="16077"/>
                </a:cubicBezTo>
                <a:cubicBezTo>
                  <a:pt x="19039" y="16064"/>
                  <a:pt x="19042" y="16046"/>
                  <a:pt x="19038" y="16033"/>
                </a:cubicBezTo>
                <a:cubicBezTo>
                  <a:pt x="19030" y="16012"/>
                  <a:pt x="19011" y="16007"/>
                  <a:pt x="18997" y="15996"/>
                </a:cubicBezTo>
                <a:cubicBezTo>
                  <a:pt x="18984" y="15986"/>
                  <a:pt x="18971" y="15954"/>
                  <a:pt x="18982" y="15938"/>
                </a:cubicBezTo>
                <a:cubicBezTo>
                  <a:pt x="18995" y="15920"/>
                  <a:pt x="19022" y="15938"/>
                  <a:pt x="19028" y="15913"/>
                </a:cubicBezTo>
                <a:cubicBezTo>
                  <a:pt x="19030" y="15907"/>
                  <a:pt x="19028" y="15900"/>
                  <a:pt x="19028" y="15897"/>
                </a:cubicBezTo>
                <a:cubicBezTo>
                  <a:pt x="19026" y="15876"/>
                  <a:pt x="19017" y="15860"/>
                  <a:pt x="19005" y="15845"/>
                </a:cubicBezTo>
                <a:cubicBezTo>
                  <a:pt x="18991" y="15829"/>
                  <a:pt x="18969" y="15829"/>
                  <a:pt x="18951" y="15825"/>
                </a:cubicBezTo>
                <a:cubicBezTo>
                  <a:pt x="18930" y="15819"/>
                  <a:pt x="18910" y="15808"/>
                  <a:pt x="18904" y="15777"/>
                </a:cubicBezTo>
                <a:cubicBezTo>
                  <a:pt x="18897" y="15754"/>
                  <a:pt x="18904" y="15723"/>
                  <a:pt x="18897" y="15699"/>
                </a:cubicBezTo>
                <a:cubicBezTo>
                  <a:pt x="18891" y="15679"/>
                  <a:pt x="18872" y="15668"/>
                  <a:pt x="18858" y="15665"/>
                </a:cubicBezTo>
                <a:cubicBezTo>
                  <a:pt x="18842" y="15662"/>
                  <a:pt x="18826" y="15665"/>
                  <a:pt x="18811" y="15661"/>
                </a:cubicBezTo>
                <a:cubicBezTo>
                  <a:pt x="18795" y="15655"/>
                  <a:pt x="18784" y="15640"/>
                  <a:pt x="18771" y="15627"/>
                </a:cubicBezTo>
                <a:cubicBezTo>
                  <a:pt x="18742" y="15598"/>
                  <a:pt x="18708" y="15573"/>
                  <a:pt x="18672" y="15557"/>
                </a:cubicBezTo>
                <a:cubicBezTo>
                  <a:pt x="18673" y="15551"/>
                  <a:pt x="18673" y="15545"/>
                  <a:pt x="18673" y="15539"/>
                </a:cubicBezTo>
                <a:cubicBezTo>
                  <a:pt x="18640" y="15522"/>
                  <a:pt x="18604" y="15511"/>
                  <a:pt x="18569" y="15507"/>
                </a:cubicBezTo>
                <a:cubicBezTo>
                  <a:pt x="18560" y="15507"/>
                  <a:pt x="18549" y="15508"/>
                  <a:pt x="18541" y="15501"/>
                </a:cubicBezTo>
                <a:cubicBezTo>
                  <a:pt x="18535" y="15498"/>
                  <a:pt x="18531" y="15488"/>
                  <a:pt x="18527" y="15480"/>
                </a:cubicBezTo>
                <a:cubicBezTo>
                  <a:pt x="18503" y="15446"/>
                  <a:pt x="18471" y="15424"/>
                  <a:pt x="18438" y="15412"/>
                </a:cubicBezTo>
                <a:cubicBezTo>
                  <a:pt x="18416" y="15406"/>
                  <a:pt x="18384" y="15417"/>
                  <a:pt x="18382" y="15451"/>
                </a:cubicBezTo>
                <a:cubicBezTo>
                  <a:pt x="18382" y="15457"/>
                  <a:pt x="18382" y="15467"/>
                  <a:pt x="18382" y="15474"/>
                </a:cubicBezTo>
                <a:cubicBezTo>
                  <a:pt x="18375" y="15511"/>
                  <a:pt x="18333" y="15488"/>
                  <a:pt x="18318" y="15518"/>
                </a:cubicBezTo>
                <a:cubicBezTo>
                  <a:pt x="18304" y="15541"/>
                  <a:pt x="18313" y="15594"/>
                  <a:pt x="18292" y="15600"/>
                </a:cubicBezTo>
                <a:cubicBezTo>
                  <a:pt x="18288" y="15600"/>
                  <a:pt x="18284" y="15600"/>
                  <a:pt x="18280" y="15596"/>
                </a:cubicBezTo>
                <a:cubicBezTo>
                  <a:pt x="18268" y="15590"/>
                  <a:pt x="18255" y="15585"/>
                  <a:pt x="18249" y="15573"/>
                </a:cubicBezTo>
                <a:cubicBezTo>
                  <a:pt x="18239" y="15560"/>
                  <a:pt x="18237" y="15535"/>
                  <a:pt x="18249" y="15522"/>
                </a:cubicBezTo>
                <a:cubicBezTo>
                  <a:pt x="18237" y="15519"/>
                  <a:pt x="18224" y="15510"/>
                  <a:pt x="18216" y="15497"/>
                </a:cubicBezTo>
                <a:cubicBezTo>
                  <a:pt x="18218" y="15473"/>
                  <a:pt x="18222" y="15451"/>
                  <a:pt x="18231" y="15433"/>
                </a:cubicBezTo>
                <a:cubicBezTo>
                  <a:pt x="18219" y="15430"/>
                  <a:pt x="18229" y="15405"/>
                  <a:pt x="18235" y="15396"/>
                </a:cubicBezTo>
                <a:cubicBezTo>
                  <a:pt x="18189" y="15349"/>
                  <a:pt x="18128" y="15321"/>
                  <a:pt x="18073" y="15328"/>
                </a:cubicBezTo>
                <a:close/>
                <a:moveTo>
                  <a:pt x="16503" y="15396"/>
                </a:moveTo>
                <a:cubicBezTo>
                  <a:pt x="16494" y="15392"/>
                  <a:pt x="16450" y="15406"/>
                  <a:pt x="16466" y="15443"/>
                </a:cubicBezTo>
                <a:cubicBezTo>
                  <a:pt x="16472" y="15461"/>
                  <a:pt x="16490" y="15454"/>
                  <a:pt x="16496" y="15467"/>
                </a:cubicBezTo>
                <a:cubicBezTo>
                  <a:pt x="16501" y="15477"/>
                  <a:pt x="16498" y="15489"/>
                  <a:pt x="16502" y="15498"/>
                </a:cubicBezTo>
                <a:cubicBezTo>
                  <a:pt x="16504" y="15502"/>
                  <a:pt x="16504" y="15505"/>
                  <a:pt x="16506" y="15511"/>
                </a:cubicBezTo>
                <a:cubicBezTo>
                  <a:pt x="16512" y="15526"/>
                  <a:pt x="16520" y="15538"/>
                  <a:pt x="16528" y="15548"/>
                </a:cubicBezTo>
                <a:cubicBezTo>
                  <a:pt x="16530" y="15553"/>
                  <a:pt x="16532" y="15556"/>
                  <a:pt x="16534" y="15556"/>
                </a:cubicBezTo>
                <a:cubicBezTo>
                  <a:pt x="16536" y="15556"/>
                  <a:pt x="16540" y="15557"/>
                  <a:pt x="16542" y="15553"/>
                </a:cubicBezTo>
                <a:cubicBezTo>
                  <a:pt x="16542" y="15548"/>
                  <a:pt x="16542" y="15545"/>
                  <a:pt x="16542" y="15545"/>
                </a:cubicBezTo>
                <a:cubicBezTo>
                  <a:pt x="16542" y="15532"/>
                  <a:pt x="16540" y="15522"/>
                  <a:pt x="16540" y="15507"/>
                </a:cubicBezTo>
                <a:cubicBezTo>
                  <a:pt x="16540" y="15504"/>
                  <a:pt x="16540" y="15504"/>
                  <a:pt x="16540" y="15501"/>
                </a:cubicBezTo>
                <a:cubicBezTo>
                  <a:pt x="16538" y="15495"/>
                  <a:pt x="16532" y="15495"/>
                  <a:pt x="16528" y="15492"/>
                </a:cubicBezTo>
                <a:cubicBezTo>
                  <a:pt x="16524" y="15489"/>
                  <a:pt x="16524" y="15482"/>
                  <a:pt x="16524" y="15474"/>
                </a:cubicBezTo>
                <a:cubicBezTo>
                  <a:pt x="16524" y="15467"/>
                  <a:pt x="16525" y="15461"/>
                  <a:pt x="16525" y="15454"/>
                </a:cubicBezTo>
                <a:cubicBezTo>
                  <a:pt x="16527" y="15437"/>
                  <a:pt x="16526" y="15418"/>
                  <a:pt x="16518" y="15403"/>
                </a:cubicBezTo>
                <a:cubicBezTo>
                  <a:pt x="16516" y="15400"/>
                  <a:pt x="16516" y="15396"/>
                  <a:pt x="16514" y="15396"/>
                </a:cubicBezTo>
                <a:cubicBezTo>
                  <a:pt x="16510" y="15392"/>
                  <a:pt x="16508" y="15392"/>
                  <a:pt x="16503" y="15396"/>
                </a:cubicBezTo>
                <a:close/>
                <a:moveTo>
                  <a:pt x="16610" y="15514"/>
                </a:moveTo>
                <a:cubicBezTo>
                  <a:pt x="16597" y="15519"/>
                  <a:pt x="16594" y="15550"/>
                  <a:pt x="16601" y="15562"/>
                </a:cubicBezTo>
                <a:cubicBezTo>
                  <a:pt x="16603" y="15565"/>
                  <a:pt x="16608" y="15568"/>
                  <a:pt x="16612" y="15568"/>
                </a:cubicBezTo>
                <a:cubicBezTo>
                  <a:pt x="16618" y="15568"/>
                  <a:pt x="16622" y="15572"/>
                  <a:pt x="16627" y="15572"/>
                </a:cubicBezTo>
                <a:cubicBezTo>
                  <a:pt x="16629" y="15572"/>
                  <a:pt x="16631" y="15572"/>
                  <a:pt x="16633" y="15572"/>
                </a:cubicBezTo>
                <a:cubicBezTo>
                  <a:pt x="16635" y="15572"/>
                  <a:pt x="16638" y="15568"/>
                  <a:pt x="16640" y="15568"/>
                </a:cubicBezTo>
                <a:cubicBezTo>
                  <a:pt x="16643" y="15568"/>
                  <a:pt x="16645" y="15568"/>
                  <a:pt x="16647" y="15568"/>
                </a:cubicBezTo>
                <a:cubicBezTo>
                  <a:pt x="16656" y="15565"/>
                  <a:pt x="16664" y="15546"/>
                  <a:pt x="16658" y="15532"/>
                </a:cubicBezTo>
                <a:cubicBezTo>
                  <a:pt x="16656" y="15522"/>
                  <a:pt x="16648" y="15516"/>
                  <a:pt x="16640" y="15519"/>
                </a:cubicBezTo>
                <a:cubicBezTo>
                  <a:pt x="16634" y="15524"/>
                  <a:pt x="16631" y="15529"/>
                  <a:pt x="16624" y="15526"/>
                </a:cubicBezTo>
                <a:cubicBezTo>
                  <a:pt x="16620" y="15526"/>
                  <a:pt x="16615" y="15514"/>
                  <a:pt x="16610" y="15514"/>
                </a:cubicBezTo>
                <a:close/>
                <a:moveTo>
                  <a:pt x="17921" y="15519"/>
                </a:moveTo>
                <a:cubicBezTo>
                  <a:pt x="17911" y="15519"/>
                  <a:pt x="17901" y="15523"/>
                  <a:pt x="17892" y="15528"/>
                </a:cubicBezTo>
                <a:cubicBezTo>
                  <a:pt x="17878" y="15534"/>
                  <a:pt x="17870" y="15518"/>
                  <a:pt x="17856" y="15525"/>
                </a:cubicBezTo>
                <a:cubicBezTo>
                  <a:pt x="17847" y="15528"/>
                  <a:pt x="17836" y="15552"/>
                  <a:pt x="17831" y="15565"/>
                </a:cubicBezTo>
                <a:cubicBezTo>
                  <a:pt x="17825" y="15582"/>
                  <a:pt x="17827" y="15606"/>
                  <a:pt x="17841" y="15616"/>
                </a:cubicBezTo>
                <a:cubicBezTo>
                  <a:pt x="17847" y="15620"/>
                  <a:pt x="17851" y="15621"/>
                  <a:pt x="17858" y="15621"/>
                </a:cubicBezTo>
                <a:cubicBezTo>
                  <a:pt x="17873" y="15624"/>
                  <a:pt x="17887" y="15637"/>
                  <a:pt x="17900" y="15644"/>
                </a:cubicBezTo>
                <a:cubicBezTo>
                  <a:pt x="17918" y="15650"/>
                  <a:pt x="17936" y="15647"/>
                  <a:pt x="17956" y="15647"/>
                </a:cubicBezTo>
                <a:cubicBezTo>
                  <a:pt x="17973" y="15647"/>
                  <a:pt x="17993" y="15655"/>
                  <a:pt x="18007" y="15671"/>
                </a:cubicBezTo>
                <a:cubicBezTo>
                  <a:pt x="18009" y="15675"/>
                  <a:pt x="18011" y="15678"/>
                  <a:pt x="18013" y="15678"/>
                </a:cubicBezTo>
                <a:cubicBezTo>
                  <a:pt x="18015" y="15678"/>
                  <a:pt x="18017" y="15678"/>
                  <a:pt x="18017" y="15675"/>
                </a:cubicBezTo>
                <a:cubicBezTo>
                  <a:pt x="18031" y="15662"/>
                  <a:pt x="18034" y="15624"/>
                  <a:pt x="18023" y="15606"/>
                </a:cubicBezTo>
                <a:cubicBezTo>
                  <a:pt x="18016" y="15597"/>
                  <a:pt x="18007" y="15590"/>
                  <a:pt x="17998" y="15586"/>
                </a:cubicBezTo>
                <a:cubicBezTo>
                  <a:pt x="17987" y="15578"/>
                  <a:pt x="17976" y="15569"/>
                  <a:pt x="17967" y="15556"/>
                </a:cubicBezTo>
                <a:cubicBezTo>
                  <a:pt x="17960" y="15548"/>
                  <a:pt x="17956" y="15538"/>
                  <a:pt x="17949" y="15531"/>
                </a:cubicBezTo>
                <a:cubicBezTo>
                  <a:pt x="17940" y="15523"/>
                  <a:pt x="17931" y="15519"/>
                  <a:pt x="17921" y="15519"/>
                </a:cubicBezTo>
                <a:close/>
                <a:moveTo>
                  <a:pt x="17732" y="15539"/>
                </a:moveTo>
                <a:cubicBezTo>
                  <a:pt x="17718" y="15548"/>
                  <a:pt x="17724" y="15586"/>
                  <a:pt x="17730" y="15610"/>
                </a:cubicBezTo>
                <a:cubicBezTo>
                  <a:pt x="17732" y="15620"/>
                  <a:pt x="17736" y="15632"/>
                  <a:pt x="17742" y="15638"/>
                </a:cubicBezTo>
                <a:cubicBezTo>
                  <a:pt x="17746" y="15642"/>
                  <a:pt x="17752" y="15641"/>
                  <a:pt x="17756" y="15648"/>
                </a:cubicBezTo>
                <a:cubicBezTo>
                  <a:pt x="17763" y="15654"/>
                  <a:pt x="17767" y="15665"/>
                  <a:pt x="17769" y="15675"/>
                </a:cubicBezTo>
                <a:cubicBezTo>
                  <a:pt x="17769" y="15678"/>
                  <a:pt x="17769" y="15682"/>
                  <a:pt x="17771" y="15682"/>
                </a:cubicBezTo>
                <a:cubicBezTo>
                  <a:pt x="17774" y="15685"/>
                  <a:pt x="17779" y="15685"/>
                  <a:pt x="17781" y="15682"/>
                </a:cubicBezTo>
                <a:cubicBezTo>
                  <a:pt x="17787" y="15675"/>
                  <a:pt x="17787" y="15663"/>
                  <a:pt x="17785" y="15651"/>
                </a:cubicBezTo>
                <a:cubicBezTo>
                  <a:pt x="17783" y="15642"/>
                  <a:pt x="17778" y="15632"/>
                  <a:pt x="17776" y="15620"/>
                </a:cubicBezTo>
                <a:cubicBezTo>
                  <a:pt x="17774" y="15610"/>
                  <a:pt x="17774" y="15597"/>
                  <a:pt x="17778" y="15591"/>
                </a:cubicBezTo>
                <a:cubicBezTo>
                  <a:pt x="17783" y="15583"/>
                  <a:pt x="17787" y="15580"/>
                  <a:pt x="17787" y="15573"/>
                </a:cubicBezTo>
                <a:cubicBezTo>
                  <a:pt x="17787" y="15570"/>
                  <a:pt x="17785" y="15567"/>
                  <a:pt x="17783" y="15563"/>
                </a:cubicBezTo>
                <a:cubicBezTo>
                  <a:pt x="17771" y="15545"/>
                  <a:pt x="17747" y="15529"/>
                  <a:pt x="17732" y="15539"/>
                </a:cubicBezTo>
                <a:close/>
                <a:moveTo>
                  <a:pt x="19301" y="15675"/>
                </a:moveTo>
                <a:cubicBezTo>
                  <a:pt x="19288" y="15675"/>
                  <a:pt x="19272" y="15693"/>
                  <a:pt x="19275" y="15714"/>
                </a:cubicBezTo>
                <a:cubicBezTo>
                  <a:pt x="19275" y="15723"/>
                  <a:pt x="19281" y="15733"/>
                  <a:pt x="19276" y="15743"/>
                </a:cubicBezTo>
                <a:cubicBezTo>
                  <a:pt x="19274" y="15746"/>
                  <a:pt x="19273" y="15751"/>
                  <a:pt x="19270" y="15751"/>
                </a:cubicBezTo>
                <a:cubicBezTo>
                  <a:pt x="19261" y="15758"/>
                  <a:pt x="19250" y="15760"/>
                  <a:pt x="19239" y="15760"/>
                </a:cubicBezTo>
                <a:cubicBezTo>
                  <a:pt x="19234" y="15760"/>
                  <a:pt x="19228" y="15757"/>
                  <a:pt x="19223" y="15760"/>
                </a:cubicBezTo>
                <a:cubicBezTo>
                  <a:pt x="19219" y="15767"/>
                  <a:pt x="19221" y="15780"/>
                  <a:pt x="19223" y="15788"/>
                </a:cubicBezTo>
                <a:cubicBezTo>
                  <a:pt x="19225" y="15791"/>
                  <a:pt x="19226" y="15797"/>
                  <a:pt x="19226" y="15801"/>
                </a:cubicBezTo>
                <a:cubicBezTo>
                  <a:pt x="19226" y="15804"/>
                  <a:pt x="19224" y="15805"/>
                  <a:pt x="19222" y="15808"/>
                </a:cubicBezTo>
                <a:cubicBezTo>
                  <a:pt x="19190" y="15829"/>
                  <a:pt x="19153" y="15829"/>
                  <a:pt x="19121" y="15804"/>
                </a:cubicBezTo>
                <a:cubicBezTo>
                  <a:pt x="19115" y="15801"/>
                  <a:pt x="19110" y="15795"/>
                  <a:pt x="19104" y="15791"/>
                </a:cubicBezTo>
                <a:cubicBezTo>
                  <a:pt x="19081" y="15777"/>
                  <a:pt x="19059" y="15807"/>
                  <a:pt x="19083" y="15828"/>
                </a:cubicBezTo>
                <a:cubicBezTo>
                  <a:pt x="19092" y="15835"/>
                  <a:pt x="19103" y="15832"/>
                  <a:pt x="19112" y="15845"/>
                </a:cubicBezTo>
                <a:cubicBezTo>
                  <a:pt x="19114" y="15859"/>
                  <a:pt x="19116" y="15876"/>
                  <a:pt x="19116" y="15890"/>
                </a:cubicBezTo>
                <a:cubicBezTo>
                  <a:pt x="19118" y="15900"/>
                  <a:pt x="19119" y="15913"/>
                  <a:pt x="19121" y="15924"/>
                </a:cubicBezTo>
                <a:cubicBezTo>
                  <a:pt x="19121" y="15928"/>
                  <a:pt x="19121" y="15934"/>
                  <a:pt x="19123" y="15937"/>
                </a:cubicBezTo>
                <a:cubicBezTo>
                  <a:pt x="19126" y="15944"/>
                  <a:pt x="19130" y="15943"/>
                  <a:pt x="19135" y="15946"/>
                </a:cubicBezTo>
                <a:cubicBezTo>
                  <a:pt x="19148" y="15953"/>
                  <a:pt x="19162" y="15943"/>
                  <a:pt x="19173" y="15933"/>
                </a:cubicBezTo>
                <a:cubicBezTo>
                  <a:pt x="19184" y="15924"/>
                  <a:pt x="19192" y="15909"/>
                  <a:pt x="19205" y="15900"/>
                </a:cubicBezTo>
                <a:cubicBezTo>
                  <a:pt x="19219" y="15890"/>
                  <a:pt x="19232" y="15882"/>
                  <a:pt x="19248" y="15876"/>
                </a:cubicBezTo>
                <a:cubicBezTo>
                  <a:pt x="19260" y="15866"/>
                  <a:pt x="19275" y="15856"/>
                  <a:pt x="19281" y="15832"/>
                </a:cubicBezTo>
                <a:cubicBezTo>
                  <a:pt x="19286" y="15814"/>
                  <a:pt x="19286" y="15795"/>
                  <a:pt x="19295" y="15780"/>
                </a:cubicBezTo>
                <a:cubicBezTo>
                  <a:pt x="19303" y="15771"/>
                  <a:pt x="19315" y="15776"/>
                  <a:pt x="19325" y="15773"/>
                </a:cubicBezTo>
                <a:cubicBezTo>
                  <a:pt x="19341" y="15770"/>
                  <a:pt x="19350" y="15751"/>
                  <a:pt x="19359" y="15730"/>
                </a:cubicBezTo>
                <a:cubicBezTo>
                  <a:pt x="19361" y="15724"/>
                  <a:pt x="19365" y="15717"/>
                  <a:pt x="19363" y="15709"/>
                </a:cubicBezTo>
                <a:cubicBezTo>
                  <a:pt x="19361" y="15696"/>
                  <a:pt x="19353" y="15693"/>
                  <a:pt x="19344" y="15690"/>
                </a:cubicBezTo>
                <a:cubicBezTo>
                  <a:pt x="19331" y="15687"/>
                  <a:pt x="19317" y="15675"/>
                  <a:pt x="19301" y="15675"/>
                </a:cubicBezTo>
                <a:close/>
                <a:moveTo>
                  <a:pt x="18132" y="15758"/>
                </a:moveTo>
                <a:cubicBezTo>
                  <a:pt x="18119" y="15781"/>
                  <a:pt x="18105" y="15821"/>
                  <a:pt x="18132" y="15832"/>
                </a:cubicBezTo>
                <a:cubicBezTo>
                  <a:pt x="18139" y="15835"/>
                  <a:pt x="18143" y="15844"/>
                  <a:pt x="18141" y="15854"/>
                </a:cubicBezTo>
                <a:cubicBezTo>
                  <a:pt x="18145" y="15857"/>
                  <a:pt x="18149" y="15851"/>
                  <a:pt x="18154" y="15845"/>
                </a:cubicBezTo>
                <a:cubicBezTo>
                  <a:pt x="18159" y="15838"/>
                  <a:pt x="18161" y="15832"/>
                  <a:pt x="18166" y="15825"/>
                </a:cubicBezTo>
                <a:cubicBezTo>
                  <a:pt x="18170" y="15814"/>
                  <a:pt x="18174" y="15805"/>
                  <a:pt x="18170" y="15795"/>
                </a:cubicBezTo>
                <a:cubicBezTo>
                  <a:pt x="18168" y="15787"/>
                  <a:pt x="18163" y="15784"/>
                  <a:pt x="18159" y="15784"/>
                </a:cubicBezTo>
                <a:cubicBezTo>
                  <a:pt x="18150" y="15778"/>
                  <a:pt x="18139" y="15774"/>
                  <a:pt x="18132" y="15758"/>
                </a:cubicBezTo>
                <a:close/>
                <a:moveTo>
                  <a:pt x="18232" y="15783"/>
                </a:moveTo>
                <a:cubicBezTo>
                  <a:pt x="18225" y="15783"/>
                  <a:pt x="18219" y="15794"/>
                  <a:pt x="18218" y="15822"/>
                </a:cubicBezTo>
                <a:cubicBezTo>
                  <a:pt x="18218" y="15836"/>
                  <a:pt x="18218" y="15852"/>
                  <a:pt x="18214" y="15867"/>
                </a:cubicBezTo>
                <a:cubicBezTo>
                  <a:pt x="18214" y="15870"/>
                  <a:pt x="18212" y="15870"/>
                  <a:pt x="18212" y="15873"/>
                </a:cubicBezTo>
                <a:cubicBezTo>
                  <a:pt x="18212" y="15876"/>
                  <a:pt x="18212" y="15876"/>
                  <a:pt x="18214" y="15879"/>
                </a:cubicBezTo>
                <a:cubicBezTo>
                  <a:pt x="18216" y="15886"/>
                  <a:pt x="18216" y="15895"/>
                  <a:pt x="18214" y="15903"/>
                </a:cubicBezTo>
                <a:cubicBezTo>
                  <a:pt x="18214" y="15906"/>
                  <a:pt x="18212" y="15910"/>
                  <a:pt x="18212" y="15913"/>
                </a:cubicBezTo>
                <a:cubicBezTo>
                  <a:pt x="18212" y="15916"/>
                  <a:pt x="18214" y="15916"/>
                  <a:pt x="18214" y="15920"/>
                </a:cubicBezTo>
                <a:cubicBezTo>
                  <a:pt x="18221" y="15929"/>
                  <a:pt x="18229" y="15922"/>
                  <a:pt x="18235" y="15916"/>
                </a:cubicBezTo>
                <a:cubicBezTo>
                  <a:pt x="18241" y="15906"/>
                  <a:pt x="18244" y="15892"/>
                  <a:pt x="18247" y="15882"/>
                </a:cubicBezTo>
                <a:cubicBezTo>
                  <a:pt x="18251" y="15869"/>
                  <a:pt x="18255" y="15856"/>
                  <a:pt x="18259" y="15843"/>
                </a:cubicBezTo>
                <a:cubicBezTo>
                  <a:pt x="18263" y="15836"/>
                  <a:pt x="18267" y="15825"/>
                  <a:pt x="18265" y="15815"/>
                </a:cubicBezTo>
                <a:cubicBezTo>
                  <a:pt x="18265" y="15812"/>
                  <a:pt x="18263" y="15809"/>
                  <a:pt x="18261" y="15809"/>
                </a:cubicBezTo>
                <a:cubicBezTo>
                  <a:pt x="18250" y="15794"/>
                  <a:pt x="18240" y="15783"/>
                  <a:pt x="18232" y="15783"/>
                </a:cubicBezTo>
                <a:close/>
                <a:moveTo>
                  <a:pt x="16599" y="15805"/>
                </a:moveTo>
                <a:cubicBezTo>
                  <a:pt x="16588" y="15808"/>
                  <a:pt x="16579" y="15817"/>
                  <a:pt x="16571" y="15827"/>
                </a:cubicBezTo>
                <a:cubicBezTo>
                  <a:pt x="16565" y="15835"/>
                  <a:pt x="16557" y="15842"/>
                  <a:pt x="16553" y="15835"/>
                </a:cubicBezTo>
                <a:cubicBezTo>
                  <a:pt x="16541" y="15827"/>
                  <a:pt x="16533" y="15805"/>
                  <a:pt x="16519" y="15818"/>
                </a:cubicBezTo>
                <a:cubicBezTo>
                  <a:pt x="16506" y="15839"/>
                  <a:pt x="16517" y="15870"/>
                  <a:pt x="16515" y="15889"/>
                </a:cubicBezTo>
                <a:cubicBezTo>
                  <a:pt x="16515" y="15893"/>
                  <a:pt x="16513" y="15895"/>
                  <a:pt x="16515" y="15903"/>
                </a:cubicBezTo>
                <a:cubicBezTo>
                  <a:pt x="16515" y="15910"/>
                  <a:pt x="16519" y="15913"/>
                  <a:pt x="16522" y="15920"/>
                </a:cubicBezTo>
                <a:cubicBezTo>
                  <a:pt x="16530" y="15929"/>
                  <a:pt x="16537" y="15941"/>
                  <a:pt x="16546" y="15951"/>
                </a:cubicBezTo>
                <a:cubicBezTo>
                  <a:pt x="16557" y="15964"/>
                  <a:pt x="16571" y="15981"/>
                  <a:pt x="16586" y="15981"/>
                </a:cubicBezTo>
                <a:cubicBezTo>
                  <a:pt x="16595" y="15981"/>
                  <a:pt x="16604" y="15978"/>
                  <a:pt x="16610" y="15978"/>
                </a:cubicBezTo>
                <a:cubicBezTo>
                  <a:pt x="16630" y="15978"/>
                  <a:pt x="16648" y="16001"/>
                  <a:pt x="16668" y="16006"/>
                </a:cubicBezTo>
                <a:cubicBezTo>
                  <a:pt x="16686" y="16009"/>
                  <a:pt x="16706" y="15994"/>
                  <a:pt x="16723" y="15998"/>
                </a:cubicBezTo>
                <a:cubicBezTo>
                  <a:pt x="16733" y="16001"/>
                  <a:pt x="16743" y="16009"/>
                  <a:pt x="16751" y="16016"/>
                </a:cubicBezTo>
                <a:cubicBezTo>
                  <a:pt x="16765" y="16029"/>
                  <a:pt x="16779" y="16038"/>
                  <a:pt x="16795" y="16053"/>
                </a:cubicBezTo>
                <a:cubicBezTo>
                  <a:pt x="16802" y="16059"/>
                  <a:pt x="16808" y="16062"/>
                  <a:pt x="16817" y="16065"/>
                </a:cubicBezTo>
                <a:cubicBezTo>
                  <a:pt x="16828" y="16069"/>
                  <a:pt x="16837" y="16069"/>
                  <a:pt x="16848" y="16069"/>
                </a:cubicBezTo>
                <a:cubicBezTo>
                  <a:pt x="16859" y="16072"/>
                  <a:pt x="16870" y="16077"/>
                  <a:pt x="16881" y="16080"/>
                </a:cubicBezTo>
                <a:cubicBezTo>
                  <a:pt x="16901" y="16086"/>
                  <a:pt x="16923" y="16083"/>
                  <a:pt x="16945" y="16072"/>
                </a:cubicBezTo>
                <a:cubicBezTo>
                  <a:pt x="16959" y="16065"/>
                  <a:pt x="16974" y="16056"/>
                  <a:pt x="16988" y="16056"/>
                </a:cubicBezTo>
                <a:cubicBezTo>
                  <a:pt x="16994" y="16056"/>
                  <a:pt x="17004" y="16059"/>
                  <a:pt x="17010" y="16059"/>
                </a:cubicBezTo>
                <a:cubicBezTo>
                  <a:pt x="17028" y="16065"/>
                  <a:pt x="17048" y="16069"/>
                  <a:pt x="17068" y="16069"/>
                </a:cubicBezTo>
                <a:cubicBezTo>
                  <a:pt x="17074" y="16069"/>
                  <a:pt x="17083" y="16066"/>
                  <a:pt x="17083" y="16056"/>
                </a:cubicBezTo>
                <a:cubicBezTo>
                  <a:pt x="17083" y="16053"/>
                  <a:pt x="17081" y="16049"/>
                  <a:pt x="17081" y="16046"/>
                </a:cubicBezTo>
                <a:cubicBezTo>
                  <a:pt x="17070" y="16025"/>
                  <a:pt x="17050" y="16035"/>
                  <a:pt x="17035" y="16031"/>
                </a:cubicBezTo>
                <a:cubicBezTo>
                  <a:pt x="17017" y="16028"/>
                  <a:pt x="17004" y="16013"/>
                  <a:pt x="16990" y="15995"/>
                </a:cubicBezTo>
                <a:cubicBezTo>
                  <a:pt x="16986" y="15988"/>
                  <a:pt x="16979" y="15981"/>
                  <a:pt x="16979" y="15966"/>
                </a:cubicBezTo>
                <a:cubicBezTo>
                  <a:pt x="16979" y="15957"/>
                  <a:pt x="16986" y="15951"/>
                  <a:pt x="16990" y="15951"/>
                </a:cubicBezTo>
                <a:cubicBezTo>
                  <a:pt x="16994" y="15951"/>
                  <a:pt x="17001" y="15951"/>
                  <a:pt x="17008" y="15951"/>
                </a:cubicBezTo>
                <a:cubicBezTo>
                  <a:pt x="17010" y="15933"/>
                  <a:pt x="16997" y="15917"/>
                  <a:pt x="16986" y="15913"/>
                </a:cubicBezTo>
                <a:cubicBezTo>
                  <a:pt x="16975" y="15910"/>
                  <a:pt x="16961" y="15916"/>
                  <a:pt x="16949" y="15920"/>
                </a:cubicBezTo>
                <a:cubicBezTo>
                  <a:pt x="16939" y="15923"/>
                  <a:pt x="16925" y="15927"/>
                  <a:pt x="16915" y="15917"/>
                </a:cubicBezTo>
                <a:cubicBezTo>
                  <a:pt x="16901" y="15904"/>
                  <a:pt x="16896" y="15876"/>
                  <a:pt x="16883" y="15865"/>
                </a:cubicBezTo>
                <a:cubicBezTo>
                  <a:pt x="16870" y="15855"/>
                  <a:pt x="16857" y="15862"/>
                  <a:pt x="16844" y="15873"/>
                </a:cubicBezTo>
                <a:cubicBezTo>
                  <a:pt x="16830" y="15883"/>
                  <a:pt x="16817" y="15893"/>
                  <a:pt x="16804" y="15889"/>
                </a:cubicBezTo>
                <a:cubicBezTo>
                  <a:pt x="16792" y="15886"/>
                  <a:pt x="16779" y="15877"/>
                  <a:pt x="16773" y="15889"/>
                </a:cubicBezTo>
                <a:cubicBezTo>
                  <a:pt x="16768" y="15899"/>
                  <a:pt x="16770" y="15916"/>
                  <a:pt x="16764" y="15920"/>
                </a:cubicBezTo>
                <a:cubicBezTo>
                  <a:pt x="16761" y="15923"/>
                  <a:pt x="16757" y="15923"/>
                  <a:pt x="16755" y="15920"/>
                </a:cubicBezTo>
                <a:cubicBezTo>
                  <a:pt x="16728" y="15913"/>
                  <a:pt x="16699" y="15910"/>
                  <a:pt x="16672" y="15926"/>
                </a:cubicBezTo>
                <a:cubicBezTo>
                  <a:pt x="16670" y="15929"/>
                  <a:pt x="16668" y="15930"/>
                  <a:pt x="16664" y="15930"/>
                </a:cubicBezTo>
                <a:cubicBezTo>
                  <a:pt x="16654" y="15930"/>
                  <a:pt x="16652" y="15918"/>
                  <a:pt x="16652" y="15903"/>
                </a:cubicBezTo>
                <a:cubicBezTo>
                  <a:pt x="16652" y="15890"/>
                  <a:pt x="16654" y="15879"/>
                  <a:pt x="16648" y="15869"/>
                </a:cubicBezTo>
                <a:cubicBezTo>
                  <a:pt x="16644" y="15861"/>
                  <a:pt x="16637" y="15858"/>
                  <a:pt x="16632" y="15852"/>
                </a:cubicBezTo>
                <a:cubicBezTo>
                  <a:pt x="16628" y="15845"/>
                  <a:pt x="16628" y="15832"/>
                  <a:pt x="16625" y="15821"/>
                </a:cubicBezTo>
                <a:cubicBezTo>
                  <a:pt x="16621" y="15808"/>
                  <a:pt x="16608" y="15802"/>
                  <a:pt x="16599" y="15805"/>
                </a:cubicBezTo>
                <a:close/>
                <a:moveTo>
                  <a:pt x="18047" y="15933"/>
                </a:moveTo>
                <a:cubicBezTo>
                  <a:pt x="18043" y="15934"/>
                  <a:pt x="18039" y="15937"/>
                  <a:pt x="18035" y="15944"/>
                </a:cubicBezTo>
                <a:cubicBezTo>
                  <a:pt x="18027" y="15961"/>
                  <a:pt x="18017" y="15984"/>
                  <a:pt x="18013" y="16004"/>
                </a:cubicBezTo>
                <a:cubicBezTo>
                  <a:pt x="18009" y="16025"/>
                  <a:pt x="18007" y="16048"/>
                  <a:pt x="18009" y="16068"/>
                </a:cubicBezTo>
                <a:cubicBezTo>
                  <a:pt x="18009" y="16071"/>
                  <a:pt x="18011" y="16076"/>
                  <a:pt x="18011" y="16076"/>
                </a:cubicBezTo>
                <a:cubicBezTo>
                  <a:pt x="18015" y="16080"/>
                  <a:pt x="18021" y="16076"/>
                  <a:pt x="18023" y="16071"/>
                </a:cubicBezTo>
                <a:cubicBezTo>
                  <a:pt x="18033" y="16054"/>
                  <a:pt x="18044" y="16041"/>
                  <a:pt x="18057" y="16023"/>
                </a:cubicBezTo>
                <a:cubicBezTo>
                  <a:pt x="18066" y="16010"/>
                  <a:pt x="18076" y="15995"/>
                  <a:pt x="18085" y="15982"/>
                </a:cubicBezTo>
                <a:cubicBezTo>
                  <a:pt x="18088" y="15979"/>
                  <a:pt x="18088" y="15979"/>
                  <a:pt x="18090" y="15976"/>
                </a:cubicBezTo>
                <a:cubicBezTo>
                  <a:pt x="18090" y="15969"/>
                  <a:pt x="18088" y="15964"/>
                  <a:pt x="18085" y="15961"/>
                </a:cubicBezTo>
                <a:cubicBezTo>
                  <a:pt x="18077" y="15949"/>
                  <a:pt x="18061" y="15929"/>
                  <a:pt x="18047" y="15933"/>
                </a:cubicBezTo>
                <a:close/>
                <a:moveTo>
                  <a:pt x="17588" y="16017"/>
                </a:moveTo>
                <a:cubicBezTo>
                  <a:pt x="17569" y="16017"/>
                  <a:pt x="17548" y="16024"/>
                  <a:pt x="17530" y="16037"/>
                </a:cubicBezTo>
                <a:cubicBezTo>
                  <a:pt x="17512" y="16049"/>
                  <a:pt x="17494" y="16061"/>
                  <a:pt x="17475" y="16068"/>
                </a:cubicBezTo>
                <a:cubicBezTo>
                  <a:pt x="17444" y="16083"/>
                  <a:pt x="17411" y="16081"/>
                  <a:pt x="17378" y="16077"/>
                </a:cubicBezTo>
                <a:cubicBezTo>
                  <a:pt x="17363" y="16077"/>
                  <a:pt x="17345" y="16068"/>
                  <a:pt x="17331" y="16068"/>
                </a:cubicBezTo>
                <a:cubicBezTo>
                  <a:pt x="17335" y="16103"/>
                  <a:pt x="17363" y="16090"/>
                  <a:pt x="17375" y="16094"/>
                </a:cubicBezTo>
                <a:cubicBezTo>
                  <a:pt x="17387" y="16097"/>
                  <a:pt x="17395" y="16116"/>
                  <a:pt x="17407" y="16116"/>
                </a:cubicBezTo>
                <a:cubicBezTo>
                  <a:pt x="17415" y="16116"/>
                  <a:pt x="17424" y="16107"/>
                  <a:pt x="17431" y="16104"/>
                </a:cubicBezTo>
                <a:cubicBezTo>
                  <a:pt x="17442" y="16100"/>
                  <a:pt x="17455" y="16107"/>
                  <a:pt x="17466" y="16107"/>
                </a:cubicBezTo>
                <a:cubicBezTo>
                  <a:pt x="17484" y="16107"/>
                  <a:pt x="17497" y="16090"/>
                  <a:pt x="17514" y="16084"/>
                </a:cubicBezTo>
                <a:cubicBezTo>
                  <a:pt x="17528" y="16080"/>
                  <a:pt x="17542" y="16083"/>
                  <a:pt x="17552" y="16072"/>
                </a:cubicBezTo>
                <a:cubicBezTo>
                  <a:pt x="17558" y="16068"/>
                  <a:pt x="17563" y="16061"/>
                  <a:pt x="17570" y="16058"/>
                </a:cubicBezTo>
                <a:cubicBezTo>
                  <a:pt x="17574" y="16058"/>
                  <a:pt x="17578" y="16058"/>
                  <a:pt x="17580" y="16058"/>
                </a:cubicBezTo>
                <a:cubicBezTo>
                  <a:pt x="17602" y="16065"/>
                  <a:pt x="17625" y="16059"/>
                  <a:pt x="17643" y="16045"/>
                </a:cubicBezTo>
                <a:cubicBezTo>
                  <a:pt x="17627" y="16023"/>
                  <a:pt x="17608" y="16017"/>
                  <a:pt x="17588" y="16017"/>
                </a:cubicBezTo>
                <a:close/>
                <a:moveTo>
                  <a:pt x="17214" y="16042"/>
                </a:moveTo>
                <a:cubicBezTo>
                  <a:pt x="17207" y="16042"/>
                  <a:pt x="17200" y="16044"/>
                  <a:pt x="17194" y="16051"/>
                </a:cubicBezTo>
                <a:cubicBezTo>
                  <a:pt x="17190" y="16054"/>
                  <a:pt x="17188" y="16060"/>
                  <a:pt x="17183" y="16064"/>
                </a:cubicBezTo>
                <a:cubicBezTo>
                  <a:pt x="17174" y="16067"/>
                  <a:pt x="17130" y="16024"/>
                  <a:pt x="17136" y="16064"/>
                </a:cubicBezTo>
                <a:cubicBezTo>
                  <a:pt x="17138" y="16097"/>
                  <a:pt x="17183" y="16108"/>
                  <a:pt x="17198" y="16100"/>
                </a:cubicBezTo>
                <a:cubicBezTo>
                  <a:pt x="17208" y="16097"/>
                  <a:pt x="17214" y="16088"/>
                  <a:pt x="17220" y="16085"/>
                </a:cubicBezTo>
                <a:cubicBezTo>
                  <a:pt x="17239" y="16070"/>
                  <a:pt x="17261" y="16078"/>
                  <a:pt x="17282" y="16078"/>
                </a:cubicBezTo>
                <a:cubicBezTo>
                  <a:pt x="17288" y="16078"/>
                  <a:pt x="17298" y="16078"/>
                  <a:pt x="17302" y="16067"/>
                </a:cubicBezTo>
                <a:cubicBezTo>
                  <a:pt x="17292" y="16061"/>
                  <a:pt x="17284" y="16058"/>
                  <a:pt x="17275" y="16054"/>
                </a:cubicBezTo>
                <a:cubicBezTo>
                  <a:pt x="17261" y="16051"/>
                  <a:pt x="17250" y="16047"/>
                  <a:pt x="17236" y="16044"/>
                </a:cubicBezTo>
                <a:cubicBezTo>
                  <a:pt x="17228" y="16043"/>
                  <a:pt x="17221" y="16041"/>
                  <a:pt x="17214" y="16042"/>
                </a:cubicBezTo>
                <a:close/>
                <a:moveTo>
                  <a:pt x="17759" y="16048"/>
                </a:moveTo>
                <a:cubicBezTo>
                  <a:pt x="17743" y="16054"/>
                  <a:pt x="17726" y="16066"/>
                  <a:pt x="17711" y="16076"/>
                </a:cubicBezTo>
                <a:cubicBezTo>
                  <a:pt x="17706" y="16080"/>
                  <a:pt x="17701" y="16082"/>
                  <a:pt x="17694" y="16079"/>
                </a:cubicBezTo>
                <a:cubicBezTo>
                  <a:pt x="17690" y="16079"/>
                  <a:pt x="17688" y="16073"/>
                  <a:pt x="17684" y="16068"/>
                </a:cubicBezTo>
                <a:cubicBezTo>
                  <a:pt x="17672" y="16062"/>
                  <a:pt x="17660" y="16073"/>
                  <a:pt x="17648" y="16083"/>
                </a:cubicBezTo>
                <a:cubicBezTo>
                  <a:pt x="17630" y="16099"/>
                  <a:pt x="17601" y="16120"/>
                  <a:pt x="17593" y="16147"/>
                </a:cubicBezTo>
                <a:cubicBezTo>
                  <a:pt x="17587" y="16163"/>
                  <a:pt x="17583" y="16197"/>
                  <a:pt x="17590" y="16211"/>
                </a:cubicBezTo>
                <a:cubicBezTo>
                  <a:pt x="17601" y="16230"/>
                  <a:pt x="17621" y="16200"/>
                  <a:pt x="17632" y="16194"/>
                </a:cubicBezTo>
                <a:cubicBezTo>
                  <a:pt x="17656" y="16181"/>
                  <a:pt x="17682" y="16166"/>
                  <a:pt x="17706" y="16156"/>
                </a:cubicBezTo>
                <a:cubicBezTo>
                  <a:pt x="17715" y="16153"/>
                  <a:pt x="17724" y="16150"/>
                  <a:pt x="17733" y="16143"/>
                </a:cubicBezTo>
                <a:cubicBezTo>
                  <a:pt x="17742" y="16135"/>
                  <a:pt x="17749" y="16126"/>
                  <a:pt x="17758" y="16119"/>
                </a:cubicBezTo>
                <a:cubicBezTo>
                  <a:pt x="17766" y="16113"/>
                  <a:pt x="17777" y="16110"/>
                  <a:pt x="17788" y="16102"/>
                </a:cubicBezTo>
                <a:cubicBezTo>
                  <a:pt x="17800" y="16096"/>
                  <a:pt x="17809" y="16089"/>
                  <a:pt x="17813" y="16073"/>
                </a:cubicBezTo>
                <a:cubicBezTo>
                  <a:pt x="17815" y="16068"/>
                  <a:pt x="17815" y="16061"/>
                  <a:pt x="17813" y="16058"/>
                </a:cubicBezTo>
                <a:cubicBezTo>
                  <a:pt x="17813" y="16055"/>
                  <a:pt x="17810" y="16055"/>
                  <a:pt x="17808" y="16052"/>
                </a:cubicBezTo>
                <a:cubicBezTo>
                  <a:pt x="17793" y="16041"/>
                  <a:pt x="17776" y="16042"/>
                  <a:pt x="17759" y="16048"/>
                </a:cubicBezTo>
                <a:close/>
                <a:moveTo>
                  <a:pt x="17337" y="16123"/>
                </a:moveTo>
                <a:cubicBezTo>
                  <a:pt x="17323" y="16122"/>
                  <a:pt x="17310" y="16126"/>
                  <a:pt x="17307" y="16141"/>
                </a:cubicBezTo>
                <a:cubicBezTo>
                  <a:pt x="17298" y="16186"/>
                  <a:pt x="17346" y="16186"/>
                  <a:pt x="17356" y="16205"/>
                </a:cubicBezTo>
                <a:cubicBezTo>
                  <a:pt x="17360" y="16214"/>
                  <a:pt x="17360" y="16224"/>
                  <a:pt x="17366" y="16230"/>
                </a:cubicBezTo>
                <a:cubicBezTo>
                  <a:pt x="17372" y="16248"/>
                  <a:pt x="17388" y="16251"/>
                  <a:pt x="17401" y="16251"/>
                </a:cubicBezTo>
                <a:cubicBezTo>
                  <a:pt x="17405" y="16251"/>
                  <a:pt x="17412" y="16251"/>
                  <a:pt x="17416" y="16243"/>
                </a:cubicBezTo>
                <a:cubicBezTo>
                  <a:pt x="17418" y="16236"/>
                  <a:pt x="17419" y="16230"/>
                  <a:pt x="17419" y="16224"/>
                </a:cubicBezTo>
                <a:cubicBezTo>
                  <a:pt x="17417" y="16217"/>
                  <a:pt x="17415" y="16214"/>
                  <a:pt x="17410" y="16205"/>
                </a:cubicBezTo>
                <a:cubicBezTo>
                  <a:pt x="17405" y="16199"/>
                  <a:pt x="17401" y="16196"/>
                  <a:pt x="17394" y="16189"/>
                </a:cubicBezTo>
                <a:cubicBezTo>
                  <a:pt x="17388" y="16182"/>
                  <a:pt x="17376" y="16174"/>
                  <a:pt x="17376" y="16161"/>
                </a:cubicBezTo>
                <a:cubicBezTo>
                  <a:pt x="17376" y="16154"/>
                  <a:pt x="17378" y="16151"/>
                  <a:pt x="17376" y="16144"/>
                </a:cubicBezTo>
                <a:cubicBezTo>
                  <a:pt x="17376" y="16141"/>
                  <a:pt x="17374" y="16141"/>
                  <a:pt x="17372" y="16136"/>
                </a:cubicBezTo>
                <a:cubicBezTo>
                  <a:pt x="17365" y="16131"/>
                  <a:pt x="17350" y="16124"/>
                  <a:pt x="17337" y="16123"/>
                </a:cubicBezTo>
                <a:close/>
                <a:moveTo>
                  <a:pt x="18071" y="16348"/>
                </a:moveTo>
                <a:cubicBezTo>
                  <a:pt x="18056" y="16345"/>
                  <a:pt x="18040" y="16348"/>
                  <a:pt x="18026" y="16351"/>
                </a:cubicBezTo>
                <a:cubicBezTo>
                  <a:pt x="18019" y="16354"/>
                  <a:pt x="18009" y="16355"/>
                  <a:pt x="18003" y="16361"/>
                </a:cubicBezTo>
                <a:cubicBezTo>
                  <a:pt x="17997" y="16368"/>
                  <a:pt x="17995" y="16383"/>
                  <a:pt x="17997" y="16392"/>
                </a:cubicBezTo>
                <a:cubicBezTo>
                  <a:pt x="18015" y="16389"/>
                  <a:pt x="18032" y="16389"/>
                  <a:pt x="18048" y="16395"/>
                </a:cubicBezTo>
                <a:cubicBezTo>
                  <a:pt x="18064" y="16405"/>
                  <a:pt x="18076" y="16430"/>
                  <a:pt x="18074" y="16457"/>
                </a:cubicBezTo>
                <a:cubicBezTo>
                  <a:pt x="18050" y="16457"/>
                  <a:pt x="18023" y="16460"/>
                  <a:pt x="17999" y="16460"/>
                </a:cubicBezTo>
                <a:cubicBezTo>
                  <a:pt x="17995" y="16460"/>
                  <a:pt x="17988" y="16461"/>
                  <a:pt x="17983" y="16464"/>
                </a:cubicBezTo>
                <a:cubicBezTo>
                  <a:pt x="17971" y="16474"/>
                  <a:pt x="17968" y="16500"/>
                  <a:pt x="17961" y="16516"/>
                </a:cubicBezTo>
                <a:cubicBezTo>
                  <a:pt x="17954" y="16534"/>
                  <a:pt x="17932" y="16542"/>
                  <a:pt x="17928" y="16522"/>
                </a:cubicBezTo>
                <a:cubicBezTo>
                  <a:pt x="17924" y="16526"/>
                  <a:pt x="17924" y="16535"/>
                  <a:pt x="17928" y="16542"/>
                </a:cubicBezTo>
                <a:cubicBezTo>
                  <a:pt x="17932" y="16550"/>
                  <a:pt x="17937" y="16553"/>
                  <a:pt x="17939" y="16559"/>
                </a:cubicBezTo>
                <a:cubicBezTo>
                  <a:pt x="17943" y="16575"/>
                  <a:pt x="17924" y="16584"/>
                  <a:pt x="17917" y="16597"/>
                </a:cubicBezTo>
                <a:cubicBezTo>
                  <a:pt x="17906" y="16621"/>
                  <a:pt x="17924" y="16659"/>
                  <a:pt x="17912" y="16682"/>
                </a:cubicBezTo>
                <a:cubicBezTo>
                  <a:pt x="17908" y="16693"/>
                  <a:pt x="17900" y="16693"/>
                  <a:pt x="17890" y="16699"/>
                </a:cubicBezTo>
                <a:cubicBezTo>
                  <a:pt x="17884" y="16706"/>
                  <a:pt x="17877" y="16715"/>
                  <a:pt x="17882" y="16727"/>
                </a:cubicBezTo>
                <a:cubicBezTo>
                  <a:pt x="17866" y="16740"/>
                  <a:pt x="17850" y="16709"/>
                  <a:pt x="17839" y="16685"/>
                </a:cubicBezTo>
                <a:cubicBezTo>
                  <a:pt x="17815" y="16637"/>
                  <a:pt x="17771" y="16625"/>
                  <a:pt x="17733" y="16613"/>
                </a:cubicBezTo>
                <a:cubicBezTo>
                  <a:pt x="17751" y="16621"/>
                  <a:pt x="17730" y="16641"/>
                  <a:pt x="17722" y="16634"/>
                </a:cubicBezTo>
                <a:cubicBezTo>
                  <a:pt x="17702" y="16618"/>
                  <a:pt x="17676" y="16655"/>
                  <a:pt x="17682" y="16689"/>
                </a:cubicBezTo>
                <a:cubicBezTo>
                  <a:pt x="17648" y="16689"/>
                  <a:pt x="17627" y="16753"/>
                  <a:pt x="17642" y="16798"/>
                </a:cubicBezTo>
                <a:cubicBezTo>
                  <a:pt x="17636" y="16808"/>
                  <a:pt x="17629" y="16815"/>
                  <a:pt x="17622" y="16825"/>
                </a:cubicBezTo>
                <a:lnTo>
                  <a:pt x="17656" y="16876"/>
                </a:lnTo>
                <a:cubicBezTo>
                  <a:pt x="17631" y="16879"/>
                  <a:pt x="17609" y="16876"/>
                  <a:pt x="17585" y="16870"/>
                </a:cubicBezTo>
                <a:cubicBezTo>
                  <a:pt x="17595" y="16892"/>
                  <a:pt x="17593" y="16927"/>
                  <a:pt x="17583" y="16948"/>
                </a:cubicBezTo>
                <a:cubicBezTo>
                  <a:pt x="17567" y="16901"/>
                  <a:pt x="17531" y="16867"/>
                  <a:pt x="17496" y="16867"/>
                </a:cubicBezTo>
                <a:cubicBezTo>
                  <a:pt x="17496" y="16921"/>
                  <a:pt x="17498" y="16976"/>
                  <a:pt x="17500" y="17033"/>
                </a:cubicBezTo>
                <a:cubicBezTo>
                  <a:pt x="17492" y="17033"/>
                  <a:pt x="17483" y="17032"/>
                  <a:pt x="17474" y="17037"/>
                </a:cubicBezTo>
                <a:cubicBezTo>
                  <a:pt x="17465" y="17071"/>
                  <a:pt x="17454" y="17106"/>
                  <a:pt x="17444" y="17138"/>
                </a:cubicBezTo>
                <a:cubicBezTo>
                  <a:pt x="17436" y="17146"/>
                  <a:pt x="17423" y="17143"/>
                  <a:pt x="17413" y="17132"/>
                </a:cubicBezTo>
                <a:cubicBezTo>
                  <a:pt x="17403" y="17169"/>
                  <a:pt x="17375" y="17193"/>
                  <a:pt x="17349" y="17197"/>
                </a:cubicBezTo>
                <a:cubicBezTo>
                  <a:pt x="17323" y="17203"/>
                  <a:pt x="17296" y="17196"/>
                  <a:pt x="17270" y="17187"/>
                </a:cubicBezTo>
                <a:lnTo>
                  <a:pt x="17263" y="17249"/>
                </a:lnTo>
                <a:lnTo>
                  <a:pt x="17163" y="17258"/>
                </a:lnTo>
                <a:cubicBezTo>
                  <a:pt x="17153" y="17258"/>
                  <a:pt x="17139" y="17262"/>
                  <a:pt x="17128" y="17265"/>
                </a:cubicBezTo>
                <a:cubicBezTo>
                  <a:pt x="17106" y="17278"/>
                  <a:pt x="17086" y="17309"/>
                  <a:pt x="17084" y="17346"/>
                </a:cubicBezTo>
                <a:cubicBezTo>
                  <a:pt x="17059" y="17357"/>
                  <a:pt x="17034" y="17364"/>
                  <a:pt x="17008" y="17373"/>
                </a:cubicBezTo>
                <a:cubicBezTo>
                  <a:pt x="17004" y="17377"/>
                  <a:pt x="16997" y="17377"/>
                  <a:pt x="16995" y="17385"/>
                </a:cubicBezTo>
                <a:cubicBezTo>
                  <a:pt x="16990" y="17392"/>
                  <a:pt x="16988" y="17402"/>
                  <a:pt x="16988" y="17408"/>
                </a:cubicBezTo>
                <a:cubicBezTo>
                  <a:pt x="16984" y="17439"/>
                  <a:pt x="16979" y="17473"/>
                  <a:pt x="16975" y="17504"/>
                </a:cubicBezTo>
                <a:cubicBezTo>
                  <a:pt x="16968" y="17559"/>
                  <a:pt x="16961" y="17620"/>
                  <a:pt x="16979" y="17668"/>
                </a:cubicBezTo>
                <a:cubicBezTo>
                  <a:pt x="16983" y="17681"/>
                  <a:pt x="16990" y="17692"/>
                  <a:pt x="16990" y="17705"/>
                </a:cubicBezTo>
                <a:cubicBezTo>
                  <a:pt x="16990" y="17720"/>
                  <a:pt x="16984" y="17728"/>
                  <a:pt x="16982" y="17740"/>
                </a:cubicBezTo>
                <a:cubicBezTo>
                  <a:pt x="16975" y="17777"/>
                  <a:pt x="17010" y="17818"/>
                  <a:pt x="16998" y="17855"/>
                </a:cubicBezTo>
                <a:cubicBezTo>
                  <a:pt x="16993" y="17865"/>
                  <a:pt x="16986" y="17873"/>
                  <a:pt x="16982" y="17885"/>
                </a:cubicBezTo>
                <a:cubicBezTo>
                  <a:pt x="16975" y="17910"/>
                  <a:pt x="16987" y="17933"/>
                  <a:pt x="16998" y="17957"/>
                </a:cubicBezTo>
                <a:cubicBezTo>
                  <a:pt x="17009" y="17981"/>
                  <a:pt x="17008" y="18019"/>
                  <a:pt x="16993" y="18022"/>
                </a:cubicBezTo>
                <a:cubicBezTo>
                  <a:pt x="17017" y="18025"/>
                  <a:pt x="17030" y="18063"/>
                  <a:pt x="17039" y="18097"/>
                </a:cubicBezTo>
                <a:cubicBezTo>
                  <a:pt x="17062" y="18190"/>
                  <a:pt x="17075" y="18287"/>
                  <a:pt x="17077" y="18389"/>
                </a:cubicBezTo>
                <a:cubicBezTo>
                  <a:pt x="17109" y="18438"/>
                  <a:pt x="17108" y="18510"/>
                  <a:pt x="17108" y="18575"/>
                </a:cubicBezTo>
                <a:cubicBezTo>
                  <a:pt x="17088" y="18595"/>
                  <a:pt x="17068" y="18616"/>
                  <a:pt x="17048" y="18640"/>
                </a:cubicBezTo>
                <a:cubicBezTo>
                  <a:pt x="17081" y="18700"/>
                  <a:pt x="17123" y="18745"/>
                  <a:pt x="17172" y="18771"/>
                </a:cubicBezTo>
                <a:cubicBezTo>
                  <a:pt x="17183" y="18779"/>
                  <a:pt x="17197" y="18783"/>
                  <a:pt x="17208" y="18783"/>
                </a:cubicBezTo>
                <a:cubicBezTo>
                  <a:pt x="17248" y="18775"/>
                  <a:pt x="17280" y="18694"/>
                  <a:pt x="17316" y="18725"/>
                </a:cubicBezTo>
                <a:cubicBezTo>
                  <a:pt x="17310" y="18700"/>
                  <a:pt x="17327" y="18677"/>
                  <a:pt x="17341" y="18666"/>
                </a:cubicBezTo>
                <a:cubicBezTo>
                  <a:pt x="17373" y="18643"/>
                  <a:pt x="17412" y="18640"/>
                  <a:pt x="17444" y="18653"/>
                </a:cubicBezTo>
                <a:cubicBezTo>
                  <a:pt x="17474" y="18663"/>
                  <a:pt x="17502" y="18687"/>
                  <a:pt x="17531" y="18677"/>
                </a:cubicBezTo>
                <a:cubicBezTo>
                  <a:pt x="17560" y="18669"/>
                  <a:pt x="17585" y="18609"/>
                  <a:pt x="17560" y="18578"/>
                </a:cubicBezTo>
                <a:cubicBezTo>
                  <a:pt x="17585" y="18523"/>
                  <a:pt x="17634" y="18503"/>
                  <a:pt x="17671" y="18526"/>
                </a:cubicBezTo>
                <a:cubicBezTo>
                  <a:pt x="17684" y="18495"/>
                  <a:pt x="17707" y="18476"/>
                  <a:pt x="17731" y="18469"/>
                </a:cubicBezTo>
                <a:cubicBezTo>
                  <a:pt x="17775" y="18466"/>
                  <a:pt x="17817" y="18448"/>
                  <a:pt x="17859" y="18431"/>
                </a:cubicBezTo>
                <a:cubicBezTo>
                  <a:pt x="17884" y="18420"/>
                  <a:pt x="17906" y="18414"/>
                  <a:pt x="17928" y="18393"/>
                </a:cubicBezTo>
                <a:cubicBezTo>
                  <a:pt x="17932" y="18417"/>
                  <a:pt x="17954" y="18417"/>
                  <a:pt x="17970" y="18414"/>
                </a:cubicBezTo>
                <a:cubicBezTo>
                  <a:pt x="18019" y="18404"/>
                  <a:pt x="18070" y="18408"/>
                  <a:pt x="18116" y="18424"/>
                </a:cubicBezTo>
                <a:cubicBezTo>
                  <a:pt x="18136" y="18432"/>
                  <a:pt x="18161" y="18451"/>
                  <a:pt x="18154" y="18482"/>
                </a:cubicBezTo>
                <a:cubicBezTo>
                  <a:pt x="18199" y="18466"/>
                  <a:pt x="18247" y="18537"/>
                  <a:pt x="18239" y="18605"/>
                </a:cubicBezTo>
                <a:cubicBezTo>
                  <a:pt x="18256" y="18609"/>
                  <a:pt x="18267" y="18640"/>
                  <a:pt x="18272" y="18670"/>
                </a:cubicBezTo>
                <a:cubicBezTo>
                  <a:pt x="18276" y="18697"/>
                  <a:pt x="18278" y="18732"/>
                  <a:pt x="18294" y="18748"/>
                </a:cubicBezTo>
                <a:cubicBezTo>
                  <a:pt x="18309" y="18766"/>
                  <a:pt x="18338" y="18749"/>
                  <a:pt x="18332" y="18721"/>
                </a:cubicBezTo>
                <a:cubicBezTo>
                  <a:pt x="18324" y="18666"/>
                  <a:pt x="18363" y="18612"/>
                  <a:pt x="18398" y="18628"/>
                </a:cubicBezTo>
                <a:cubicBezTo>
                  <a:pt x="18393" y="18598"/>
                  <a:pt x="18409" y="18560"/>
                  <a:pt x="18431" y="18557"/>
                </a:cubicBezTo>
                <a:cubicBezTo>
                  <a:pt x="18447" y="18575"/>
                  <a:pt x="18445" y="18612"/>
                  <a:pt x="18435" y="18635"/>
                </a:cubicBezTo>
                <a:cubicBezTo>
                  <a:pt x="18427" y="18659"/>
                  <a:pt x="18413" y="18680"/>
                  <a:pt x="18404" y="18706"/>
                </a:cubicBezTo>
                <a:cubicBezTo>
                  <a:pt x="18391" y="18749"/>
                  <a:pt x="18398" y="18802"/>
                  <a:pt x="18420" y="18836"/>
                </a:cubicBezTo>
                <a:cubicBezTo>
                  <a:pt x="18427" y="18809"/>
                  <a:pt x="18431" y="18783"/>
                  <a:pt x="18429" y="18756"/>
                </a:cubicBezTo>
                <a:cubicBezTo>
                  <a:pt x="18437" y="18752"/>
                  <a:pt x="18447" y="18745"/>
                  <a:pt x="18451" y="18734"/>
                </a:cubicBezTo>
                <a:cubicBezTo>
                  <a:pt x="18467" y="18758"/>
                  <a:pt x="18471" y="18799"/>
                  <a:pt x="18460" y="18830"/>
                </a:cubicBezTo>
                <a:cubicBezTo>
                  <a:pt x="18478" y="18843"/>
                  <a:pt x="18489" y="18870"/>
                  <a:pt x="18493" y="18901"/>
                </a:cubicBezTo>
                <a:cubicBezTo>
                  <a:pt x="18504" y="18911"/>
                  <a:pt x="18508" y="18933"/>
                  <a:pt x="18512" y="18949"/>
                </a:cubicBezTo>
                <a:cubicBezTo>
                  <a:pt x="18518" y="18939"/>
                  <a:pt x="18529" y="18947"/>
                  <a:pt x="18534" y="18960"/>
                </a:cubicBezTo>
                <a:cubicBezTo>
                  <a:pt x="18539" y="18975"/>
                  <a:pt x="18538" y="18986"/>
                  <a:pt x="18538" y="19000"/>
                </a:cubicBezTo>
                <a:cubicBezTo>
                  <a:pt x="18540" y="19034"/>
                  <a:pt x="18551" y="19066"/>
                  <a:pt x="18566" y="19085"/>
                </a:cubicBezTo>
                <a:lnTo>
                  <a:pt x="18587" y="19107"/>
                </a:lnTo>
                <a:cubicBezTo>
                  <a:pt x="18597" y="19116"/>
                  <a:pt x="18611" y="19128"/>
                  <a:pt x="18621" y="19138"/>
                </a:cubicBezTo>
                <a:cubicBezTo>
                  <a:pt x="18653" y="19160"/>
                  <a:pt x="18686" y="19188"/>
                  <a:pt x="18718" y="19212"/>
                </a:cubicBezTo>
                <a:cubicBezTo>
                  <a:pt x="18722" y="19215"/>
                  <a:pt x="18726" y="19219"/>
                  <a:pt x="18730" y="19216"/>
                </a:cubicBezTo>
                <a:cubicBezTo>
                  <a:pt x="18734" y="19212"/>
                  <a:pt x="18737" y="19209"/>
                  <a:pt x="18742" y="19205"/>
                </a:cubicBezTo>
                <a:cubicBezTo>
                  <a:pt x="18750" y="19202"/>
                  <a:pt x="18757" y="19215"/>
                  <a:pt x="18764" y="19225"/>
                </a:cubicBezTo>
                <a:cubicBezTo>
                  <a:pt x="18775" y="19239"/>
                  <a:pt x="18794" y="19233"/>
                  <a:pt x="18803" y="19216"/>
                </a:cubicBezTo>
                <a:cubicBezTo>
                  <a:pt x="18814" y="19199"/>
                  <a:pt x="18819" y="19174"/>
                  <a:pt x="18823" y="19153"/>
                </a:cubicBezTo>
                <a:cubicBezTo>
                  <a:pt x="18857" y="19165"/>
                  <a:pt x="18886" y="19191"/>
                  <a:pt x="18904" y="19237"/>
                </a:cubicBezTo>
                <a:cubicBezTo>
                  <a:pt x="18906" y="19229"/>
                  <a:pt x="18910" y="19225"/>
                  <a:pt x="18912" y="19218"/>
                </a:cubicBezTo>
                <a:cubicBezTo>
                  <a:pt x="18912" y="19236"/>
                  <a:pt x="18914" y="19249"/>
                  <a:pt x="18919" y="19262"/>
                </a:cubicBezTo>
                <a:cubicBezTo>
                  <a:pt x="18923" y="19277"/>
                  <a:pt x="18934" y="19287"/>
                  <a:pt x="18946" y="19283"/>
                </a:cubicBezTo>
                <a:cubicBezTo>
                  <a:pt x="18948" y="19262"/>
                  <a:pt x="18952" y="19243"/>
                  <a:pt x="18954" y="19222"/>
                </a:cubicBezTo>
                <a:cubicBezTo>
                  <a:pt x="18954" y="19215"/>
                  <a:pt x="18956" y="19212"/>
                  <a:pt x="18956" y="19205"/>
                </a:cubicBezTo>
                <a:cubicBezTo>
                  <a:pt x="18962" y="19175"/>
                  <a:pt x="18982" y="19150"/>
                  <a:pt x="19002" y="19140"/>
                </a:cubicBezTo>
                <a:cubicBezTo>
                  <a:pt x="19022" y="19127"/>
                  <a:pt x="19045" y="19128"/>
                  <a:pt x="19067" y="19123"/>
                </a:cubicBezTo>
                <a:cubicBezTo>
                  <a:pt x="19076" y="19123"/>
                  <a:pt x="19085" y="19119"/>
                  <a:pt x="19093" y="19119"/>
                </a:cubicBezTo>
                <a:cubicBezTo>
                  <a:pt x="19109" y="19116"/>
                  <a:pt x="19128" y="19116"/>
                  <a:pt x="19142" y="19113"/>
                </a:cubicBezTo>
                <a:cubicBezTo>
                  <a:pt x="19151" y="19087"/>
                  <a:pt x="19159" y="19059"/>
                  <a:pt x="19164" y="19030"/>
                </a:cubicBezTo>
                <a:cubicBezTo>
                  <a:pt x="19161" y="19026"/>
                  <a:pt x="19155" y="18984"/>
                  <a:pt x="19148" y="19000"/>
                </a:cubicBezTo>
                <a:cubicBezTo>
                  <a:pt x="19140" y="19000"/>
                  <a:pt x="19138" y="18986"/>
                  <a:pt x="19140" y="18976"/>
                </a:cubicBezTo>
                <a:cubicBezTo>
                  <a:pt x="19142" y="18970"/>
                  <a:pt x="19147" y="18964"/>
                  <a:pt x="19149" y="18957"/>
                </a:cubicBezTo>
                <a:cubicBezTo>
                  <a:pt x="19162" y="18933"/>
                  <a:pt x="19170" y="18902"/>
                  <a:pt x="19174" y="18871"/>
                </a:cubicBezTo>
                <a:cubicBezTo>
                  <a:pt x="19174" y="18868"/>
                  <a:pt x="19176" y="18861"/>
                  <a:pt x="19174" y="18857"/>
                </a:cubicBezTo>
                <a:cubicBezTo>
                  <a:pt x="19174" y="18854"/>
                  <a:pt x="19172" y="18854"/>
                  <a:pt x="19170" y="18851"/>
                </a:cubicBezTo>
                <a:cubicBezTo>
                  <a:pt x="19164" y="18843"/>
                  <a:pt x="19171" y="18830"/>
                  <a:pt x="19176" y="18827"/>
                </a:cubicBezTo>
                <a:cubicBezTo>
                  <a:pt x="19180" y="18821"/>
                  <a:pt x="19189" y="18817"/>
                  <a:pt x="19189" y="18806"/>
                </a:cubicBezTo>
                <a:lnTo>
                  <a:pt x="19189" y="18790"/>
                </a:lnTo>
                <a:cubicBezTo>
                  <a:pt x="19189" y="18775"/>
                  <a:pt x="19198" y="18765"/>
                  <a:pt x="19202" y="18756"/>
                </a:cubicBezTo>
                <a:cubicBezTo>
                  <a:pt x="19209" y="18746"/>
                  <a:pt x="19214" y="18731"/>
                  <a:pt x="19208" y="18718"/>
                </a:cubicBezTo>
                <a:cubicBezTo>
                  <a:pt x="19196" y="18715"/>
                  <a:pt x="19189" y="18695"/>
                  <a:pt x="19186" y="18677"/>
                </a:cubicBezTo>
                <a:cubicBezTo>
                  <a:pt x="19184" y="18661"/>
                  <a:pt x="19189" y="18640"/>
                  <a:pt x="19194" y="18619"/>
                </a:cubicBezTo>
                <a:cubicBezTo>
                  <a:pt x="19194" y="18616"/>
                  <a:pt x="19194" y="18615"/>
                  <a:pt x="19196" y="18612"/>
                </a:cubicBezTo>
                <a:cubicBezTo>
                  <a:pt x="19198" y="18609"/>
                  <a:pt x="19200" y="18616"/>
                  <a:pt x="19202" y="18619"/>
                </a:cubicBezTo>
                <a:cubicBezTo>
                  <a:pt x="19209" y="18629"/>
                  <a:pt x="19218" y="18622"/>
                  <a:pt x="19225" y="18616"/>
                </a:cubicBezTo>
                <a:cubicBezTo>
                  <a:pt x="19231" y="18609"/>
                  <a:pt x="19240" y="18598"/>
                  <a:pt x="19247" y="18601"/>
                </a:cubicBezTo>
                <a:cubicBezTo>
                  <a:pt x="19251" y="18588"/>
                  <a:pt x="19257" y="18575"/>
                  <a:pt x="19264" y="18561"/>
                </a:cubicBezTo>
                <a:cubicBezTo>
                  <a:pt x="19262" y="18548"/>
                  <a:pt x="19253" y="18538"/>
                  <a:pt x="19251" y="18523"/>
                </a:cubicBezTo>
                <a:cubicBezTo>
                  <a:pt x="19267" y="18520"/>
                  <a:pt x="19283" y="18513"/>
                  <a:pt x="19295" y="18500"/>
                </a:cubicBezTo>
                <a:cubicBezTo>
                  <a:pt x="19309" y="18486"/>
                  <a:pt x="19315" y="18455"/>
                  <a:pt x="19309" y="18435"/>
                </a:cubicBezTo>
                <a:cubicBezTo>
                  <a:pt x="19336" y="18386"/>
                  <a:pt x="19317" y="18311"/>
                  <a:pt x="19335" y="18253"/>
                </a:cubicBezTo>
                <a:cubicBezTo>
                  <a:pt x="19344" y="18243"/>
                  <a:pt x="19354" y="18237"/>
                  <a:pt x="19362" y="18227"/>
                </a:cubicBezTo>
                <a:cubicBezTo>
                  <a:pt x="19356" y="18203"/>
                  <a:pt x="19360" y="18175"/>
                  <a:pt x="19370" y="18158"/>
                </a:cubicBezTo>
                <a:cubicBezTo>
                  <a:pt x="19364" y="18137"/>
                  <a:pt x="19362" y="18118"/>
                  <a:pt x="19362" y="18093"/>
                </a:cubicBezTo>
                <a:cubicBezTo>
                  <a:pt x="19362" y="18087"/>
                  <a:pt x="19362" y="18076"/>
                  <a:pt x="19360" y="18070"/>
                </a:cubicBezTo>
                <a:cubicBezTo>
                  <a:pt x="19358" y="18026"/>
                  <a:pt x="19355" y="17985"/>
                  <a:pt x="19353" y="17940"/>
                </a:cubicBezTo>
                <a:cubicBezTo>
                  <a:pt x="19349" y="17933"/>
                  <a:pt x="19342" y="17933"/>
                  <a:pt x="19335" y="17940"/>
                </a:cubicBezTo>
                <a:cubicBezTo>
                  <a:pt x="19327" y="17899"/>
                  <a:pt x="19322" y="17855"/>
                  <a:pt x="19324" y="17811"/>
                </a:cubicBezTo>
                <a:cubicBezTo>
                  <a:pt x="19324" y="17800"/>
                  <a:pt x="19327" y="17786"/>
                  <a:pt x="19322" y="17776"/>
                </a:cubicBezTo>
                <a:cubicBezTo>
                  <a:pt x="19319" y="17770"/>
                  <a:pt x="19313" y="17766"/>
                  <a:pt x="19311" y="17759"/>
                </a:cubicBezTo>
                <a:cubicBezTo>
                  <a:pt x="19289" y="17728"/>
                  <a:pt x="19302" y="17656"/>
                  <a:pt x="19278" y="17634"/>
                </a:cubicBezTo>
                <a:cubicBezTo>
                  <a:pt x="19271" y="17625"/>
                  <a:pt x="19265" y="17626"/>
                  <a:pt x="19257" y="17623"/>
                </a:cubicBezTo>
                <a:cubicBezTo>
                  <a:pt x="19225" y="17610"/>
                  <a:pt x="19198" y="17559"/>
                  <a:pt x="19196" y="17504"/>
                </a:cubicBezTo>
                <a:cubicBezTo>
                  <a:pt x="19180" y="17491"/>
                  <a:pt x="19162" y="17477"/>
                  <a:pt x="19148" y="17467"/>
                </a:cubicBezTo>
                <a:cubicBezTo>
                  <a:pt x="19128" y="17449"/>
                  <a:pt x="19107" y="17436"/>
                  <a:pt x="19093" y="17408"/>
                </a:cubicBezTo>
                <a:cubicBezTo>
                  <a:pt x="19081" y="17381"/>
                  <a:pt x="19074" y="17343"/>
                  <a:pt x="19085" y="17317"/>
                </a:cubicBezTo>
                <a:cubicBezTo>
                  <a:pt x="19087" y="17309"/>
                  <a:pt x="19092" y="17303"/>
                  <a:pt x="19092" y="17293"/>
                </a:cubicBezTo>
                <a:cubicBezTo>
                  <a:pt x="19092" y="17283"/>
                  <a:pt x="19089" y="17272"/>
                  <a:pt x="19085" y="17265"/>
                </a:cubicBezTo>
                <a:cubicBezTo>
                  <a:pt x="19071" y="17238"/>
                  <a:pt x="19051" y="17218"/>
                  <a:pt x="19029" y="17211"/>
                </a:cubicBezTo>
                <a:cubicBezTo>
                  <a:pt x="19039" y="17184"/>
                  <a:pt x="19012" y="17162"/>
                  <a:pt x="18994" y="17159"/>
                </a:cubicBezTo>
                <a:cubicBezTo>
                  <a:pt x="18976" y="17156"/>
                  <a:pt x="18950" y="17138"/>
                  <a:pt x="18956" y="17112"/>
                </a:cubicBezTo>
                <a:cubicBezTo>
                  <a:pt x="18921" y="17094"/>
                  <a:pt x="18906" y="17030"/>
                  <a:pt x="18894" y="16976"/>
                </a:cubicBezTo>
                <a:cubicBezTo>
                  <a:pt x="18879" y="16893"/>
                  <a:pt x="18863" y="16795"/>
                  <a:pt x="18897" y="16724"/>
                </a:cubicBezTo>
                <a:cubicBezTo>
                  <a:pt x="18887" y="16730"/>
                  <a:pt x="18879" y="16716"/>
                  <a:pt x="18877" y="16703"/>
                </a:cubicBezTo>
                <a:cubicBezTo>
                  <a:pt x="18875" y="16690"/>
                  <a:pt x="18872" y="16672"/>
                  <a:pt x="18865" y="16665"/>
                </a:cubicBezTo>
                <a:cubicBezTo>
                  <a:pt x="18861" y="16662"/>
                  <a:pt x="18855" y="16659"/>
                  <a:pt x="18850" y="16659"/>
                </a:cubicBezTo>
                <a:cubicBezTo>
                  <a:pt x="18830" y="16656"/>
                  <a:pt x="18810" y="16652"/>
                  <a:pt x="18792" y="16647"/>
                </a:cubicBezTo>
                <a:cubicBezTo>
                  <a:pt x="18766" y="16569"/>
                  <a:pt x="18750" y="16482"/>
                  <a:pt x="18752" y="16392"/>
                </a:cubicBezTo>
                <a:cubicBezTo>
                  <a:pt x="18742" y="16376"/>
                  <a:pt x="18728" y="16361"/>
                  <a:pt x="18715" y="16355"/>
                </a:cubicBezTo>
                <a:cubicBezTo>
                  <a:pt x="18699" y="16348"/>
                  <a:pt x="18681" y="16355"/>
                  <a:pt x="18673" y="16371"/>
                </a:cubicBezTo>
                <a:cubicBezTo>
                  <a:pt x="18657" y="16405"/>
                  <a:pt x="18680" y="16464"/>
                  <a:pt x="18662" y="16498"/>
                </a:cubicBezTo>
                <a:cubicBezTo>
                  <a:pt x="18655" y="16511"/>
                  <a:pt x="18644" y="16522"/>
                  <a:pt x="18647" y="16535"/>
                </a:cubicBezTo>
                <a:cubicBezTo>
                  <a:pt x="18647" y="16545"/>
                  <a:pt x="18653" y="16549"/>
                  <a:pt x="18655" y="16559"/>
                </a:cubicBezTo>
                <a:cubicBezTo>
                  <a:pt x="18661" y="16575"/>
                  <a:pt x="18653" y="16597"/>
                  <a:pt x="18651" y="16613"/>
                </a:cubicBezTo>
                <a:cubicBezTo>
                  <a:pt x="18647" y="16631"/>
                  <a:pt x="18653" y="16659"/>
                  <a:pt x="18663" y="16655"/>
                </a:cubicBezTo>
                <a:cubicBezTo>
                  <a:pt x="18643" y="16693"/>
                  <a:pt x="18635" y="16743"/>
                  <a:pt x="18641" y="16787"/>
                </a:cubicBezTo>
                <a:cubicBezTo>
                  <a:pt x="18653" y="16792"/>
                  <a:pt x="18651" y="16818"/>
                  <a:pt x="18647" y="16836"/>
                </a:cubicBezTo>
                <a:cubicBezTo>
                  <a:pt x="18635" y="16873"/>
                  <a:pt x="18624" y="16911"/>
                  <a:pt x="18615" y="16948"/>
                </a:cubicBezTo>
                <a:cubicBezTo>
                  <a:pt x="18610" y="16965"/>
                  <a:pt x="18604" y="16985"/>
                  <a:pt x="18593" y="16995"/>
                </a:cubicBezTo>
                <a:cubicBezTo>
                  <a:pt x="18577" y="17013"/>
                  <a:pt x="18553" y="17003"/>
                  <a:pt x="18540" y="16982"/>
                </a:cubicBezTo>
                <a:cubicBezTo>
                  <a:pt x="18527" y="16961"/>
                  <a:pt x="18520" y="16932"/>
                  <a:pt x="18520" y="16901"/>
                </a:cubicBezTo>
                <a:cubicBezTo>
                  <a:pt x="18514" y="16883"/>
                  <a:pt x="18496" y="16880"/>
                  <a:pt x="18482" y="16886"/>
                </a:cubicBezTo>
                <a:cubicBezTo>
                  <a:pt x="18469" y="16889"/>
                  <a:pt x="18453" y="16901"/>
                  <a:pt x="18440" y="16893"/>
                </a:cubicBezTo>
                <a:cubicBezTo>
                  <a:pt x="18427" y="16886"/>
                  <a:pt x="18420" y="16852"/>
                  <a:pt x="18433" y="16842"/>
                </a:cubicBezTo>
                <a:cubicBezTo>
                  <a:pt x="18425" y="16821"/>
                  <a:pt x="18409" y="16811"/>
                  <a:pt x="18391" y="16815"/>
                </a:cubicBezTo>
                <a:cubicBezTo>
                  <a:pt x="18382" y="16811"/>
                  <a:pt x="18369" y="16802"/>
                  <a:pt x="18367" y="16787"/>
                </a:cubicBezTo>
                <a:cubicBezTo>
                  <a:pt x="18363" y="16802"/>
                  <a:pt x="18349" y="16802"/>
                  <a:pt x="18338" y="16795"/>
                </a:cubicBezTo>
                <a:cubicBezTo>
                  <a:pt x="18302" y="16771"/>
                  <a:pt x="18276" y="16719"/>
                  <a:pt x="18267" y="16662"/>
                </a:cubicBezTo>
                <a:cubicBezTo>
                  <a:pt x="18280" y="16634"/>
                  <a:pt x="18307" y="16637"/>
                  <a:pt x="18326" y="16647"/>
                </a:cubicBezTo>
                <a:cubicBezTo>
                  <a:pt x="18346" y="16658"/>
                  <a:pt x="18371" y="16672"/>
                  <a:pt x="18391" y="16659"/>
                </a:cubicBezTo>
                <a:cubicBezTo>
                  <a:pt x="18384" y="16641"/>
                  <a:pt x="18371" y="16631"/>
                  <a:pt x="18358" y="16634"/>
                </a:cubicBezTo>
                <a:cubicBezTo>
                  <a:pt x="18354" y="16613"/>
                  <a:pt x="18351" y="16594"/>
                  <a:pt x="18347" y="16569"/>
                </a:cubicBezTo>
                <a:cubicBezTo>
                  <a:pt x="18347" y="16563"/>
                  <a:pt x="18345" y="16556"/>
                  <a:pt x="18347" y="16553"/>
                </a:cubicBezTo>
                <a:cubicBezTo>
                  <a:pt x="18349" y="16545"/>
                  <a:pt x="18356" y="16542"/>
                  <a:pt x="18360" y="16535"/>
                </a:cubicBezTo>
                <a:cubicBezTo>
                  <a:pt x="18369" y="16522"/>
                  <a:pt x="18366" y="16501"/>
                  <a:pt x="18362" y="16481"/>
                </a:cubicBezTo>
                <a:cubicBezTo>
                  <a:pt x="18354" y="16450"/>
                  <a:pt x="18347" y="16420"/>
                  <a:pt x="18338" y="16389"/>
                </a:cubicBezTo>
                <a:cubicBezTo>
                  <a:pt x="18336" y="16382"/>
                  <a:pt x="18336" y="16379"/>
                  <a:pt x="18332" y="16376"/>
                </a:cubicBezTo>
                <a:cubicBezTo>
                  <a:pt x="18326" y="16371"/>
                  <a:pt x="18322" y="16371"/>
                  <a:pt x="18318" y="16376"/>
                </a:cubicBezTo>
                <a:cubicBezTo>
                  <a:pt x="18296" y="16386"/>
                  <a:pt x="18276" y="16410"/>
                  <a:pt x="18267" y="16445"/>
                </a:cubicBezTo>
                <a:cubicBezTo>
                  <a:pt x="18265" y="16451"/>
                  <a:pt x="18263" y="16461"/>
                  <a:pt x="18258" y="16464"/>
                </a:cubicBezTo>
                <a:cubicBezTo>
                  <a:pt x="18254" y="16467"/>
                  <a:pt x="18247" y="16464"/>
                  <a:pt x="18243" y="16464"/>
                </a:cubicBezTo>
                <a:cubicBezTo>
                  <a:pt x="18211" y="16448"/>
                  <a:pt x="18185" y="16423"/>
                  <a:pt x="18158" y="16392"/>
                </a:cubicBezTo>
                <a:cubicBezTo>
                  <a:pt x="18143" y="16376"/>
                  <a:pt x="18120" y="16355"/>
                  <a:pt x="18110" y="16380"/>
                </a:cubicBezTo>
                <a:cubicBezTo>
                  <a:pt x="18101" y="16361"/>
                  <a:pt x="18087" y="16351"/>
                  <a:pt x="18071" y="16348"/>
                </a:cubicBezTo>
                <a:close/>
                <a:moveTo>
                  <a:pt x="13128" y="16490"/>
                </a:moveTo>
                <a:cubicBezTo>
                  <a:pt x="13110" y="16477"/>
                  <a:pt x="13069" y="16528"/>
                  <a:pt x="13059" y="16554"/>
                </a:cubicBezTo>
                <a:cubicBezTo>
                  <a:pt x="13045" y="16588"/>
                  <a:pt x="13039" y="16628"/>
                  <a:pt x="13035" y="16669"/>
                </a:cubicBezTo>
                <a:cubicBezTo>
                  <a:pt x="13033" y="16690"/>
                  <a:pt x="13031" y="16715"/>
                  <a:pt x="13021" y="16731"/>
                </a:cubicBezTo>
                <a:cubicBezTo>
                  <a:pt x="13013" y="16749"/>
                  <a:pt x="12996" y="16758"/>
                  <a:pt x="12986" y="16748"/>
                </a:cubicBezTo>
                <a:cubicBezTo>
                  <a:pt x="12966" y="16779"/>
                  <a:pt x="12946" y="16809"/>
                  <a:pt x="12928" y="16840"/>
                </a:cubicBezTo>
                <a:cubicBezTo>
                  <a:pt x="12919" y="16826"/>
                  <a:pt x="12905" y="16837"/>
                  <a:pt x="12893" y="16847"/>
                </a:cubicBezTo>
                <a:cubicBezTo>
                  <a:pt x="12882" y="16856"/>
                  <a:pt x="12868" y="16871"/>
                  <a:pt x="12857" y="16860"/>
                </a:cubicBezTo>
                <a:cubicBezTo>
                  <a:pt x="12855" y="16856"/>
                  <a:pt x="12852" y="16853"/>
                  <a:pt x="12850" y="16853"/>
                </a:cubicBezTo>
                <a:cubicBezTo>
                  <a:pt x="12848" y="16853"/>
                  <a:pt x="12846" y="16856"/>
                  <a:pt x="12844" y="16860"/>
                </a:cubicBezTo>
                <a:cubicBezTo>
                  <a:pt x="12830" y="16884"/>
                  <a:pt x="12817" y="16905"/>
                  <a:pt x="12802" y="16928"/>
                </a:cubicBezTo>
                <a:cubicBezTo>
                  <a:pt x="12806" y="16932"/>
                  <a:pt x="12810" y="16937"/>
                  <a:pt x="12814" y="16940"/>
                </a:cubicBezTo>
                <a:cubicBezTo>
                  <a:pt x="12797" y="17005"/>
                  <a:pt x="12804" y="17087"/>
                  <a:pt x="12830" y="17145"/>
                </a:cubicBezTo>
                <a:cubicBezTo>
                  <a:pt x="12835" y="17155"/>
                  <a:pt x="12839" y="17162"/>
                  <a:pt x="12842" y="17175"/>
                </a:cubicBezTo>
                <a:cubicBezTo>
                  <a:pt x="12844" y="17193"/>
                  <a:pt x="12839" y="17209"/>
                  <a:pt x="12835" y="17227"/>
                </a:cubicBezTo>
                <a:cubicBezTo>
                  <a:pt x="12828" y="17258"/>
                  <a:pt x="12824" y="17295"/>
                  <a:pt x="12828" y="17329"/>
                </a:cubicBezTo>
                <a:cubicBezTo>
                  <a:pt x="12814" y="17318"/>
                  <a:pt x="12799" y="17326"/>
                  <a:pt x="12790" y="17342"/>
                </a:cubicBezTo>
                <a:cubicBezTo>
                  <a:pt x="12781" y="17360"/>
                  <a:pt x="12779" y="17382"/>
                  <a:pt x="12783" y="17404"/>
                </a:cubicBezTo>
                <a:cubicBezTo>
                  <a:pt x="12786" y="17417"/>
                  <a:pt x="12790" y="17428"/>
                  <a:pt x="12790" y="17441"/>
                </a:cubicBezTo>
                <a:cubicBezTo>
                  <a:pt x="12788" y="17469"/>
                  <a:pt x="12768" y="17489"/>
                  <a:pt x="12772" y="17514"/>
                </a:cubicBezTo>
                <a:cubicBezTo>
                  <a:pt x="12777" y="17538"/>
                  <a:pt x="12806" y="17547"/>
                  <a:pt x="12799" y="17569"/>
                </a:cubicBezTo>
                <a:cubicBezTo>
                  <a:pt x="12797" y="17578"/>
                  <a:pt x="12788" y="17581"/>
                  <a:pt x="12783" y="17588"/>
                </a:cubicBezTo>
                <a:cubicBezTo>
                  <a:pt x="12775" y="17606"/>
                  <a:pt x="12792" y="17629"/>
                  <a:pt x="12797" y="17650"/>
                </a:cubicBezTo>
                <a:cubicBezTo>
                  <a:pt x="12799" y="17663"/>
                  <a:pt x="12794" y="17681"/>
                  <a:pt x="12797" y="17698"/>
                </a:cubicBezTo>
                <a:cubicBezTo>
                  <a:pt x="12801" y="17747"/>
                  <a:pt x="12852" y="17756"/>
                  <a:pt x="12857" y="17800"/>
                </a:cubicBezTo>
                <a:cubicBezTo>
                  <a:pt x="12868" y="17815"/>
                  <a:pt x="12883" y="17815"/>
                  <a:pt x="12893" y="17800"/>
                </a:cubicBezTo>
                <a:cubicBezTo>
                  <a:pt x="12904" y="17787"/>
                  <a:pt x="12906" y="17763"/>
                  <a:pt x="12897" y="17746"/>
                </a:cubicBezTo>
                <a:cubicBezTo>
                  <a:pt x="12917" y="17746"/>
                  <a:pt x="12935" y="17746"/>
                  <a:pt x="12954" y="17746"/>
                </a:cubicBezTo>
                <a:cubicBezTo>
                  <a:pt x="12962" y="17746"/>
                  <a:pt x="12968" y="17746"/>
                  <a:pt x="12975" y="17740"/>
                </a:cubicBezTo>
                <a:cubicBezTo>
                  <a:pt x="12993" y="17722"/>
                  <a:pt x="12984" y="17681"/>
                  <a:pt x="12992" y="17654"/>
                </a:cubicBezTo>
                <a:cubicBezTo>
                  <a:pt x="13002" y="17629"/>
                  <a:pt x="13026" y="17613"/>
                  <a:pt x="13024" y="17585"/>
                </a:cubicBezTo>
                <a:cubicBezTo>
                  <a:pt x="13021" y="17572"/>
                  <a:pt x="13010" y="17557"/>
                  <a:pt x="13010" y="17544"/>
                </a:cubicBezTo>
                <a:cubicBezTo>
                  <a:pt x="13010" y="17526"/>
                  <a:pt x="13021" y="17516"/>
                  <a:pt x="13031" y="17506"/>
                </a:cubicBezTo>
                <a:cubicBezTo>
                  <a:pt x="13039" y="17496"/>
                  <a:pt x="13041" y="17469"/>
                  <a:pt x="13031" y="17466"/>
                </a:cubicBezTo>
                <a:cubicBezTo>
                  <a:pt x="13043" y="17451"/>
                  <a:pt x="13051" y="17420"/>
                  <a:pt x="13044" y="17397"/>
                </a:cubicBezTo>
                <a:cubicBezTo>
                  <a:pt x="13042" y="17383"/>
                  <a:pt x="13035" y="17373"/>
                  <a:pt x="13037" y="17360"/>
                </a:cubicBezTo>
                <a:cubicBezTo>
                  <a:pt x="13039" y="17352"/>
                  <a:pt x="13041" y="17348"/>
                  <a:pt x="13045" y="17345"/>
                </a:cubicBezTo>
                <a:cubicBezTo>
                  <a:pt x="13077" y="17304"/>
                  <a:pt x="13097" y="17233"/>
                  <a:pt x="13075" y="17177"/>
                </a:cubicBezTo>
                <a:cubicBezTo>
                  <a:pt x="13090" y="17177"/>
                  <a:pt x="13104" y="17151"/>
                  <a:pt x="13100" y="17127"/>
                </a:cubicBezTo>
                <a:cubicBezTo>
                  <a:pt x="13098" y="17117"/>
                  <a:pt x="13093" y="17106"/>
                  <a:pt x="13097" y="17096"/>
                </a:cubicBezTo>
                <a:cubicBezTo>
                  <a:pt x="13102" y="17089"/>
                  <a:pt x="13108" y="17090"/>
                  <a:pt x="13112" y="17083"/>
                </a:cubicBezTo>
                <a:cubicBezTo>
                  <a:pt x="13120" y="17077"/>
                  <a:pt x="13117" y="17062"/>
                  <a:pt x="13112" y="17052"/>
                </a:cubicBezTo>
                <a:cubicBezTo>
                  <a:pt x="13108" y="17042"/>
                  <a:pt x="13104" y="17034"/>
                  <a:pt x="13100" y="17024"/>
                </a:cubicBezTo>
                <a:cubicBezTo>
                  <a:pt x="13090" y="16990"/>
                  <a:pt x="13118" y="16946"/>
                  <a:pt x="13106" y="16912"/>
                </a:cubicBezTo>
                <a:cubicBezTo>
                  <a:pt x="13120" y="16931"/>
                  <a:pt x="13142" y="16936"/>
                  <a:pt x="13157" y="16922"/>
                </a:cubicBezTo>
                <a:cubicBezTo>
                  <a:pt x="13153" y="16902"/>
                  <a:pt x="13140" y="16889"/>
                  <a:pt x="13131" y="16868"/>
                </a:cubicBezTo>
                <a:cubicBezTo>
                  <a:pt x="13122" y="16848"/>
                  <a:pt x="13120" y="16819"/>
                  <a:pt x="13132" y="16809"/>
                </a:cubicBezTo>
                <a:cubicBezTo>
                  <a:pt x="13144" y="16816"/>
                  <a:pt x="13155" y="16831"/>
                  <a:pt x="13159" y="16850"/>
                </a:cubicBezTo>
                <a:cubicBezTo>
                  <a:pt x="13165" y="16834"/>
                  <a:pt x="13177" y="16822"/>
                  <a:pt x="13188" y="16830"/>
                </a:cubicBezTo>
                <a:cubicBezTo>
                  <a:pt x="13191" y="16803"/>
                  <a:pt x="13181" y="16778"/>
                  <a:pt x="13177" y="16751"/>
                </a:cubicBezTo>
                <a:cubicBezTo>
                  <a:pt x="13173" y="16723"/>
                  <a:pt x="13173" y="16693"/>
                  <a:pt x="13187" y="16675"/>
                </a:cubicBezTo>
                <a:cubicBezTo>
                  <a:pt x="13171" y="16656"/>
                  <a:pt x="13168" y="16617"/>
                  <a:pt x="13171" y="16587"/>
                </a:cubicBezTo>
                <a:cubicBezTo>
                  <a:pt x="13173" y="16557"/>
                  <a:pt x="13177" y="16523"/>
                  <a:pt x="13169" y="16492"/>
                </a:cubicBezTo>
                <a:cubicBezTo>
                  <a:pt x="13169" y="16489"/>
                  <a:pt x="13140" y="16526"/>
                  <a:pt x="13138" y="16529"/>
                </a:cubicBezTo>
                <a:cubicBezTo>
                  <a:pt x="13138" y="16506"/>
                  <a:pt x="13134" y="16495"/>
                  <a:pt x="13128" y="16490"/>
                </a:cubicBezTo>
                <a:close/>
                <a:moveTo>
                  <a:pt x="20182" y="16695"/>
                </a:moveTo>
                <a:cubicBezTo>
                  <a:pt x="20171" y="16694"/>
                  <a:pt x="20162" y="16699"/>
                  <a:pt x="20159" y="16719"/>
                </a:cubicBezTo>
                <a:cubicBezTo>
                  <a:pt x="20155" y="16765"/>
                  <a:pt x="20188" y="16765"/>
                  <a:pt x="20199" y="16782"/>
                </a:cubicBezTo>
                <a:cubicBezTo>
                  <a:pt x="20202" y="16785"/>
                  <a:pt x="20202" y="16788"/>
                  <a:pt x="20202" y="16792"/>
                </a:cubicBezTo>
                <a:cubicBezTo>
                  <a:pt x="20206" y="16813"/>
                  <a:pt x="20210" y="16834"/>
                  <a:pt x="20218" y="16850"/>
                </a:cubicBezTo>
                <a:cubicBezTo>
                  <a:pt x="20222" y="16860"/>
                  <a:pt x="20226" y="16871"/>
                  <a:pt x="20233" y="16874"/>
                </a:cubicBezTo>
                <a:cubicBezTo>
                  <a:pt x="20245" y="16877"/>
                  <a:pt x="20253" y="16860"/>
                  <a:pt x="20261" y="16844"/>
                </a:cubicBezTo>
                <a:cubicBezTo>
                  <a:pt x="20263" y="16837"/>
                  <a:pt x="20266" y="16829"/>
                  <a:pt x="20266" y="16822"/>
                </a:cubicBezTo>
                <a:cubicBezTo>
                  <a:pt x="20266" y="16819"/>
                  <a:pt x="20263" y="16816"/>
                  <a:pt x="20259" y="16813"/>
                </a:cubicBezTo>
                <a:cubicBezTo>
                  <a:pt x="20245" y="16800"/>
                  <a:pt x="20229" y="16791"/>
                  <a:pt x="20218" y="16772"/>
                </a:cubicBezTo>
                <a:cubicBezTo>
                  <a:pt x="20208" y="16754"/>
                  <a:pt x="20206" y="16731"/>
                  <a:pt x="20214" y="16709"/>
                </a:cubicBezTo>
                <a:cubicBezTo>
                  <a:pt x="20205" y="16703"/>
                  <a:pt x="20192" y="16696"/>
                  <a:pt x="20182" y="16695"/>
                </a:cubicBezTo>
                <a:close/>
                <a:moveTo>
                  <a:pt x="20981" y="16826"/>
                </a:moveTo>
                <a:cubicBezTo>
                  <a:pt x="20972" y="16822"/>
                  <a:pt x="20964" y="16831"/>
                  <a:pt x="20956" y="16840"/>
                </a:cubicBezTo>
                <a:cubicBezTo>
                  <a:pt x="20952" y="16844"/>
                  <a:pt x="20950" y="16849"/>
                  <a:pt x="20946" y="16849"/>
                </a:cubicBezTo>
                <a:cubicBezTo>
                  <a:pt x="20944" y="16853"/>
                  <a:pt x="20938" y="16853"/>
                  <a:pt x="20934" y="16853"/>
                </a:cubicBezTo>
                <a:cubicBezTo>
                  <a:pt x="20905" y="16856"/>
                  <a:pt x="20941" y="16918"/>
                  <a:pt x="20954" y="16925"/>
                </a:cubicBezTo>
                <a:cubicBezTo>
                  <a:pt x="20964" y="16928"/>
                  <a:pt x="20975" y="16921"/>
                  <a:pt x="20979" y="16908"/>
                </a:cubicBezTo>
                <a:cubicBezTo>
                  <a:pt x="20981" y="16898"/>
                  <a:pt x="20981" y="16888"/>
                  <a:pt x="20983" y="16878"/>
                </a:cubicBezTo>
                <a:cubicBezTo>
                  <a:pt x="20985" y="16868"/>
                  <a:pt x="20993" y="16865"/>
                  <a:pt x="20995" y="16853"/>
                </a:cubicBezTo>
                <a:cubicBezTo>
                  <a:pt x="20997" y="16840"/>
                  <a:pt x="20988" y="16831"/>
                  <a:pt x="20981" y="16826"/>
                </a:cubicBezTo>
                <a:close/>
                <a:moveTo>
                  <a:pt x="20871" y="16944"/>
                </a:moveTo>
                <a:cubicBezTo>
                  <a:pt x="20866" y="16944"/>
                  <a:pt x="20862" y="16944"/>
                  <a:pt x="20858" y="16947"/>
                </a:cubicBezTo>
                <a:cubicBezTo>
                  <a:pt x="20853" y="16951"/>
                  <a:pt x="20851" y="16954"/>
                  <a:pt x="20849" y="16960"/>
                </a:cubicBezTo>
                <a:cubicBezTo>
                  <a:pt x="20843" y="16968"/>
                  <a:pt x="20835" y="16975"/>
                  <a:pt x="20827" y="16975"/>
                </a:cubicBezTo>
                <a:cubicBezTo>
                  <a:pt x="20825" y="16991"/>
                  <a:pt x="20823" y="17009"/>
                  <a:pt x="20831" y="17022"/>
                </a:cubicBezTo>
                <a:cubicBezTo>
                  <a:pt x="20840" y="17031"/>
                  <a:pt x="20853" y="17028"/>
                  <a:pt x="20858" y="17043"/>
                </a:cubicBezTo>
                <a:cubicBezTo>
                  <a:pt x="20860" y="17049"/>
                  <a:pt x="20858" y="17058"/>
                  <a:pt x="20862" y="17065"/>
                </a:cubicBezTo>
                <a:cubicBezTo>
                  <a:pt x="20868" y="17071"/>
                  <a:pt x="20873" y="17058"/>
                  <a:pt x="20880" y="17052"/>
                </a:cubicBezTo>
                <a:cubicBezTo>
                  <a:pt x="20886" y="17045"/>
                  <a:pt x="20892" y="17046"/>
                  <a:pt x="20901" y="17043"/>
                </a:cubicBezTo>
                <a:cubicBezTo>
                  <a:pt x="20907" y="17043"/>
                  <a:pt x="20917" y="17038"/>
                  <a:pt x="20921" y="17028"/>
                </a:cubicBezTo>
                <a:cubicBezTo>
                  <a:pt x="20925" y="17018"/>
                  <a:pt x="20921" y="17000"/>
                  <a:pt x="20914" y="17003"/>
                </a:cubicBezTo>
                <a:cubicBezTo>
                  <a:pt x="20909" y="16990"/>
                  <a:pt x="20928" y="16975"/>
                  <a:pt x="20921" y="16960"/>
                </a:cubicBezTo>
                <a:cubicBezTo>
                  <a:pt x="20919" y="16960"/>
                  <a:pt x="20919" y="16957"/>
                  <a:pt x="20917" y="16957"/>
                </a:cubicBezTo>
                <a:cubicBezTo>
                  <a:pt x="20902" y="16950"/>
                  <a:pt x="20886" y="16947"/>
                  <a:pt x="20871" y="16944"/>
                </a:cubicBezTo>
                <a:close/>
                <a:moveTo>
                  <a:pt x="20827" y="16975"/>
                </a:moveTo>
                <a:cubicBezTo>
                  <a:pt x="20827" y="16973"/>
                  <a:pt x="20826" y="16971"/>
                  <a:pt x="20827" y="16971"/>
                </a:cubicBezTo>
                <a:lnTo>
                  <a:pt x="20827" y="16963"/>
                </a:lnTo>
                <a:cubicBezTo>
                  <a:pt x="20822" y="16966"/>
                  <a:pt x="20816" y="16966"/>
                  <a:pt x="20812" y="16971"/>
                </a:cubicBezTo>
                <a:cubicBezTo>
                  <a:pt x="20816" y="16975"/>
                  <a:pt x="20821" y="16977"/>
                  <a:pt x="20827" y="16975"/>
                </a:cubicBezTo>
                <a:close/>
                <a:moveTo>
                  <a:pt x="20963" y="16994"/>
                </a:moveTo>
                <a:cubicBezTo>
                  <a:pt x="20953" y="17009"/>
                  <a:pt x="20947" y="17021"/>
                  <a:pt x="20947" y="17042"/>
                </a:cubicBezTo>
                <a:cubicBezTo>
                  <a:pt x="20947" y="17058"/>
                  <a:pt x="20956" y="17079"/>
                  <a:pt x="20968" y="17076"/>
                </a:cubicBezTo>
                <a:cubicBezTo>
                  <a:pt x="20981" y="17073"/>
                  <a:pt x="20988" y="17048"/>
                  <a:pt x="20990" y="17024"/>
                </a:cubicBezTo>
                <a:cubicBezTo>
                  <a:pt x="20993" y="17015"/>
                  <a:pt x="20992" y="17005"/>
                  <a:pt x="20988" y="16997"/>
                </a:cubicBezTo>
                <a:cubicBezTo>
                  <a:pt x="20979" y="16995"/>
                  <a:pt x="20972" y="16994"/>
                  <a:pt x="20963" y="16994"/>
                </a:cubicBezTo>
                <a:close/>
                <a:moveTo>
                  <a:pt x="20009" y="17155"/>
                </a:moveTo>
                <a:cubicBezTo>
                  <a:pt x="19996" y="17162"/>
                  <a:pt x="19998" y="17207"/>
                  <a:pt x="20004" y="17220"/>
                </a:cubicBezTo>
                <a:cubicBezTo>
                  <a:pt x="20011" y="17234"/>
                  <a:pt x="20020" y="17227"/>
                  <a:pt x="20026" y="17240"/>
                </a:cubicBezTo>
                <a:cubicBezTo>
                  <a:pt x="20034" y="17251"/>
                  <a:pt x="20030" y="17267"/>
                  <a:pt x="20036" y="17280"/>
                </a:cubicBezTo>
                <a:cubicBezTo>
                  <a:pt x="20048" y="17308"/>
                  <a:pt x="20066" y="17328"/>
                  <a:pt x="20086" y="17325"/>
                </a:cubicBezTo>
                <a:cubicBezTo>
                  <a:pt x="20091" y="17325"/>
                  <a:pt x="20093" y="17322"/>
                  <a:pt x="20095" y="17325"/>
                </a:cubicBezTo>
                <a:cubicBezTo>
                  <a:pt x="20097" y="17328"/>
                  <a:pt x="20099" y="17335"/>
                  <a:pt x="20099" y="17339"/>
                </a:cubicBezTo>
                <a:cubicBezTo>
                  <a:pt x="20110" y="17403"/>
                  <a:pt x="20170" y="17424"/>
                  <a:pt x="20179" y="17487"/>
                </a:cubicBezTo>
                <a:cubicBezTo>
                  <a:pt x="20189" y="17487"/>
                  <a:pt x="20200" y="17475"/>
                  <a:pt x="20202" y="17457"/>
                </a:cubicBezTo>
                <a:cubicBezTo>
                  <a:pt x="20205" y="17441"/>
                  <a:pt x="20198" y="17419"/>
                  <a:pt x="20189" y="17413"/>
                </a:cubicBezTo>
                <a:cubicBezTo>
                  <a:pt x="20185" y="17410"/>
                  <a:pt x="20178" y="17409"/>
                  <a:pt x="20176" y="17403"/>
                </a:cubicBezTo>
                <a:cubicBezTo>
                  <a:pt x="20174" y="17396"/>
                  <a:pt x="20174" y="17390"/>
                  <a:pt x="20174" y="17385"/>
                </a:cubicBezTo>
                <a:cubicBezTo>
                  <a:pt x="20172" y="17379"/>
                  <a:pt x="20167" y="17372"/>
                  <a:pt x="20163" y="17369"/>
                </a:cubicBezTo>
                <a:cubicBezTo>
                  <a:pt x="20156" y="17362"/>
                  <a:pt x="20150" y="17360"/>
                  <a:pt x="20143" y="17351"/>
                </a:cubicBezTo>
                <a:cubicBezTo>
                  <a:pt x="20139" y="17348"/>
                  <a:pt x="20134" y="17345"/>
                  <a:pt x="20132" y="17339"/>
                </a:cubicBezTo>
                <a:cubicBezTo>
                  <a:pt x="20130" y="17332"/>
                  <a:pt x="20132" y="17326"/>
                  <a:pt x="20130" y="17318"/>
                </a:cubicBezTo>
                <a:cubicBezTo>
                  <a:pt x="20126" y="17295"/>
                  <a:pt x="20099" y="17304"/>
                  <a:pt x="20090" y="17283"/>
                </a:cubicBezTo>
                <a:cubicBezTo>
                  <a:pt x="20088" y="17280"/>
                  <a:pt x="20086" y="17273"/>
                  <a:pt x="20084" y="17270"/>
                </a:cubicBezTo>
                <a:cubicBezTo>
                  <a:pt x="20077" y="17263"/>
                  <a:pt x="20068" y="17274"/>
                  <a:pt x="20062" y="17267"/>
                </a:cubicBezTo>
                <a:cubicBezTo>
                  <a:pt x="20050" y="17261"/>
                  <a:pt x="20058" y="17236"/>
                  <a:pt x="20056" y="17220"/>
                </a:cubicBezTo>
                <a:cubicBezTo>
                  <a:pt x="20053" y="17202"/>
                  <a:pt x="20023" y="17152"/>
                  <a:pt x="20009" y="17155"/>
                </a:cubicBezTo>
                <a:close/>
                <a:moveTo>
                  <a:pt x="20550" y="18747"/>
                </a:moveTo>
                <a:cubicBezTo>
                  <a:pt x="20546" y="18748"/>
                  <a:pt x="20543" y="18753"/>
                  <a:pt x="20541" y="18763"/>
                </a:cubicBezTo>
                <a:cubicBezTo>
                  <a:pt x="20541" y="18810"/>
                  <a:pt x="20619" y="18862"/>
                  <a:pt x="20624" y="18912"/>
                </a:cubicBezTo>
                <a:cubicBezTo>
                  <a:pt x="20624" y="18924"/>
                  <a:pt x="20624" y="18937"/>
                  <a:pt x="20631" y="18944"/>
                </a:cubicBezTo>
                <a:cubicBezTo>
                  <a:pt x="20635" y="18947"/>
                  <a:pt x="20639" y="18947"/>
                  <a:pt x="20641" y="18954"/>
                </a:cubicBezTo>
                <a:cubicBezTo>
                  <a:pt x="20646" y="18962"/>
                  <a:pt x="20646" y="18968"/>
                  <a:pt x="20646" y="18975"/>
                </a:cubicBezTo>
                <a:cubicBezTo>
                  <a:pt x="20648" y="18996"/>
                  <a:pt x="20657" y="19014"/>
                  <a:pt x="20659" y="19033"/>
                </a:cubicBezTo>
                <a:cubicBezTo>
                  <a:pt x="20661" y="19054"/>
                  <a:pt x="20663" y="19077"/>
                  <a:pt x="20653" y="19090"/>
                </a:cubicBezTo>
                <a:cubicBezTo>
                  <a:pt x="20671" y="19090"/>
                  <a:pt x="20675" y="19128"/>
                  <a:pt x="20673" y="19152"/>
                </a:cubicBezTo>
                <a:cubicBezTo>
                  <a:pt x="20671" y="19180"/>
                  <a:pt x="20668" y="19205"/>
                  <a:pt x="20665" y="19227"/>
                </a:cubicBezTo>
                <a:cubicBezTo>
                  <a:pt x="20652" y="19218"/>
                  <a:pt x="20635" y="19234"/>
                  <a:pt x="20631" y="19259"/>
                </a:cubicBezTo>
                <a:cubicBezTo>
                  <a:pt x="20626" y="19283"/>
                  <a:pt x="20629" y="19306"/>
                  <a:pt x="20631" y="19330"/>
                </a:cubicBezTo>
                <a:cubicBezTo>
                  <a:pt x="20655" y="19327"/>
                  <a:pt x="20679" y="19351"/>
                  <a:pt x="20688" y="19385"/>
                </a:cubicBezTo>
                <a:cubicBezTo>
                  <a:pt x="20700" y="19419"/>
                  <a:pt x="20697" y="19461"/>
                  <a:pt x="20685" y="19495"/>
                </a:cubicBezTo>
                <a:cubicBezTo>
                  <a:pt x="20679" y="19523"/>
                  <a:pt x="20665" y="19546"/>
                  <a:pt x="20665" y="19576"/>
                </a:cubicBezTo>
                <a:cubicBezTo>
                  <a:pt x="20665" y="19607"/>
                  <a:pt x="20684" y="19638"/>
                  <a:pt x="20702" y="19625"/>
                </a:cubicBezTo>
                <a:cubicBezTo>
                  <a:pt x="20726" y="19604"/>
                  <a:pt x="20705" y="19532"/>
                  <a:pt x="20728" y="19511"/>
                </a:cubicBezTo>
                <a:cubicBezTo>
                  <a:pt x="20737" y="19519"/>
                  <a:pt x="20748" y="19506"/>
                  <a:pt x="20750" y="19491"/>
                </a:cubicBezTo>
                <a:cubicBezTo>
                  <a:pt x="20752" y="19478"/>
                  <a:pt x="20750" y="19460"/>
                  <a:pt x="20750" y="19447"/>
                </a:cubicBezTo>
                <a:cubicBezTo>
                  <a:pt x="20768" y="19451"/>
                  <a:pt x="20789" y="19437"/>
                  <a:pt x="20799" y="19416"/>
                </a:cubicBezTo>
                <a:cubicBezTo>
                  <a:pt x="20811" y="19397"/>
                  <a:pt x="20809" y="19358"/>
                  <a:pt x="20795" y="19340"/>
                </a:cubicBezTo>
                <a:cubicBezTo>
                  <a:pt x="20789" y="19330"/>
                  <a:pt x="20777" y="19317"/>
                  <a:pt x="20781" y="19305"/>
                </a:cubicBezTo>
                <a:cubicBezTo>
                  <a:pt x="20786" y="19299"/>
                  <a:pt x="20793" y="19302"/>
                  <a:pt x="20799" y="19299"/>
                </a:cubicBezTo>
                <a:cubicBezTo>
                  <a:pt x="20815" y="19296"/>
                  <a:pt x="20821" y="19262"/>
                  <a:pt x="20835" y="19265"/>
                </a:cubicBezTo>
                <a:cubicBezTo>
                  <a:pt x="20839" y="19265"/>
                  <a:pt x="20843" y="19273"/>
                  <a:pt x="20847" y="19273"/>
                </a:cubicBezTo>
                <a:cubicBezTo>
                  <a:pt x="20863" y="19277"/>
                  <a:pt x="20873" y="19248"/>
                  <a:pt x="20875" y="19224"/>
                </a:cubicBezTo>
                <a:cubicBezTo>
                  <a:pt x="20870" y="19221"/>
                  <a:pt x="20866" y="19221"/>
                  <a:pt x="20862" y="19217"/>
                </a:cubicBezTo>
                <a:cubicBezTo>
                  <a:pt x="20855" y="19204"/>
                  <a:pt x="20869" y="19186"/>
                  <a:pt x="20880" y="19180"/>
                </a:cubicBezTo>
                <a:cubicBezTo>
                  <a:pt x="20891" y="19173"/>
                  <a:pt x="20904" y="19155"/>
                  <a:pt x="20897" y="19142"/>
                </a:cubicBezTo>
                <a:cubicBezTo>
                  <a:pt x="20894" y="19139"/>
                  <a:pt x="20890" y="19136"/>
                  <a:pt x="20888" y="19128"/>
                </a:cubicBezTo>
                <a:cubicBezTo>
                  <a:pt x="20884" y="19118"/>
                  <a:pt x="20888" y="19101"/>
                  <a:pt x="20886" y="19090"/>
                </a:cubicBezTo>
                <a:cubicBezTo>
                  <a:pt x="20882" y="19067"/>
                  <a:pt x="20857" y="19074"/>
                  <a:pt x="20846" y="19094"/>
                </a:cubicBezTo>
                <a:cubicBezTo>
                  <a:pt x="20837" y="19115"/>
                  <a:pt x="20835" y="19142"/>
                  <a:pt x="20824" y="19159"/>
                </a:cubicBezTo>
                <a:cubicBezTo>
                  <a:pt x="20822" y="19162"/>
                  <a:pt x="20817" y="19165"/>
                  <a:pt x="20813" y="19165"/>
                </a:cubicBezTo>
                <a:cubicBezTo>
                  <a:pt x="20803" y="19165"/>
                  <a:pt x="20799" y="19149"/>
                  <a:pt x="20790" y="19140"/>
                </a:cubicBezTo>
                <a:cubicBezTo>
                  <a:pt x="20784" y="19133"/>
                  <a:pt x="20775" y="19133"/>
                  <a:pt x="20768" y="19128"/>
                </a:cubicBezTo>
                <a:cubicBezTo>
                  <a:pt x="20762" y="19124"/>
                  <a:pt x="20754" y="19105"/>
                  <a:pt x="20762" y="19102"/>
                </a:cubicBezTo>
                <a:cubicBezTo>
                  <a:pt x="20748" y="19094"/>
                  <a:pt x="20742" y="19071"/>
                  <a:pt x="20742" y="19050"/>
                </a:cubicBezTo>
                <a:cubicBezTo>
                  <a:pt x="20742" y="19030"/>
                  <a:pt x="20744" y="19006"/>
                  <a:pt x="20737" y="18985"/>
                </a:cubicBezTo>
                <a:cubicBezTo>
                  <a:pt x="20732" y="18965"/>
                  <a:pt x="20715" y="18950"/>
                  <a:pt x="20703" y="18965"/>
                </a:cubicBezTo>
                <a:cubicBezTo>
                  <a:pt x="20708" y="18981"/>
                  <a:pt x="20706" y="18999"/>
                  <a:pt x="20699" y="19012"/>
                </a:cubicBezTo>
                <a:cubicBezTo>
                  <a:pt x="20685" y="18991"/>
                  <a:pt x="20677" y="18962"/>
                  <a:pt x="20677" y="18934"/>
                </a:cubicBezTo>
                <a:cubicBezTo>
                  <a:pt x="20677" y="18925"/>
                  <a:pt x="20677" y="18913"/>
                  <a:pt x="20673" y="18910"/>
                </a:cubicBezTo>
                <a:cubicBezTo>
                  <a:pt x="20671" y="18906"/>
                  <a:pt x="20668" y="18906"/>
                  <a:pt x="20665" y="18903"/>
                </a:cubicBezTo>
                <a:cubicBezTo>
                  <a:pt x="20646" y="18890"/>
                  <a:pt x="20646" y="18848"/>
                  <a:pt x="20649" y="18813"/>
                </a:cubicBezTo>
                <a:cubicBezTo>
                  <a:pt x="20646" y="18835"/>
                  <a:pt x="20584" y="18784"/>
                  <a:pt x="20579" y="18779"/>
                </a:cubicBezTo>
                <a:cubicBezTo>
                  <a:pt x="20572" y="18771"/>
                  <a:pt x="20559" y="18743"/>
                  <a:pt x="20550" y="18747"/>
                </a:cubicBezTo>
                <a:close/>
                <a:moveTo>
                  <a:pt x="19047" y="19295"/>
                </a:moveTo>
                <a:cubicBezTo>
                  <a:pt x="19032" y="19305"/>
                  <a:pt x="19031" y="19343"/>
                  <a:pt x="19043" y="19356"/>
                </a:cubicBezTo>
                <a:cubicBezTo>
                  <a:pt x="19040" y="19362"/>
                  <a:pt x="19038" y="19372"/>
                  <a:pt x="19036" y="19381"/>
                </a:cubicBezTo>
                <a:cubicBezTo>
                  <a:pt x="19040" y="19401"/>
                  <a:pt x="19055" y="19416"/>
                  <a:pt x="19068" y="19413"/>
                </a:cubicBezTo>
                <a:cubicBezTo>
                  <a:pt x="19082" y="19404"/>
                  <a:pt x="19091" y="19381"/>
                  <a:pt x="19085" y="19360"/>
                </a:cubicBezTo>
                <a:cubicBezTo>
                  <a:pt x="19075" y="19347"/>
                  <a:pt x="19061" y="19351"/>
                  <a:pt x="19051" y="19336"/>
                </a:cubicBezTo>
                <a:cubicBezTo>
                  <a:pt x="19045" y="19327"/>
                  <a:pt x="19047" y="19310"/>
                  <a:pt x="19047" y="19295"/>
                </a:cubicBezTo>
                <a:close/>
                <a:moveTo>
                  <a:pt x="18850" y="19424"/>
                </a:moveTo>
                <a:cubicBezTo>
                  <a:pt x="18841" y="19424"/>
                  <a:pt x="18831" y="19435"/>
                  <a:pt x="18833" y="19449"/>
                </a:cubicBezTo>
                <a:cubicBezTo>
                  <a:pt x="18835" y="19465"/>
                  <a:pt x="18850" y="19474"/>
                  <a:pt x="18848" y="19492"/>
                </a:cubicBezTo>
                <a:cubicBezTo>
                  <a:pt x="18855" y="19489"/>
                  <a:pt x="18863" y="19499"/>
                  <a:pt x="18865" y="19509"/>
                </a:cubicBezTo>
                <a:cubicBezTo>
                  <a:pt x="18868" y="19520"/>
                  <a:pt x="18863" y="19533"/>
                  <a:pt x="18857" y="19540"/>
                </a:cubicBezTo>
                <a:cubicBezTo>
                  <a:pt x="18877" y="19598"/>
                  <a:pt x="18890" y="19666"/>
                  <a:pt x="18892" y="19734"/>
                </a:cubicBezTo>
                <a:cubicBezTo>
                  <a:pt x="18902" y="19719"/>
                  <a:pt x="18917" y="19731"/>
                  <a:pt x="18924" y="19747"/>
                </a:cubicBezTo>
                <a:cubicBezTo>
                  <a:pt x="18931" y="19765"/>
                  <a:pt x="18930" y="19786"/>
                  <a:pt x="18932" y="19802"/>
                </a:cubicBezTo>
                <a:cubicBezTo>
                  <a:pt x="18934" y="19820"/>
                  <a:pt x="18946" y="19838"/>
                  <a:pt x="18959" y="19838"/>
                </a:cubicBezTo>
                <a:cubicBezTo>
                  <a:pt x="18965" y="19838"/>
                  <a:pt x="18973" y="19833"/>
                  <a:pt x="18977" y="19825"/>
                </a:cubicBezTo>
                <a:cubicBezTo>
                  <a:pt x="18991" y="19812"/>
                  <a:pt x="19003" y="19794"/>
                  <a:pt x="19015" y="19781"/>
                </a:cubicBezTo>
                <a:cubicBezTo>
                  <a:pt x="19035" y="19756"/>
                  <a:pt x="19056" y="19730"/>
                  <a:pt x="19066" y="19693"/>
                </a:cubicBezTo>
                <a:cubicBezTo>
                  <a:pt x="19076" y="19648"/>
                  <a:pt x="19063" y="19594"/>
                  <a:pt x="19074" y="19549"/>
                </a:cubicBezTo>
                <a:cubicBezTo>
                  <a:pt x="19076" y="19536"/>
                  <a:pt x="19081" y="19523"/>
                  <a:pt x="19078" y="19509"/>
                </a:cubicBezTo>
                <a:cubicBezTo>
                  <a:pt x="19074" y="19496"/>
                  <a:pt x="19063" y="19489"/>
                  <a:pt x="19052" y="19486"/>
                </a:cubicBezTo>
                <a:cubicBezTo>
                  <a:pt x="19032" y="19478"/>
                  <a:pt x="19013" y="19472"/>
                  <a:pt x="18995" y="19468"/>
                </a:cubicBezTo>
                <a:cubicBezTo>
                  <a:pt x="18993" y="19468"/>
                  <a:pt x="18987" y="19465"/>
                  <a:pt x="18985" y="19468"/>
                </a:cubicBezTo>
                <a:cubicBezTo>
                  <a:pt x="18977" y="19472"/>
                  <a:pt x="18973" y="19493"/>
                  <a:pt x="18963" y="19496"/>
                </a:cubicBezTo>
                <a:cubicBezTo>
                  <a:pt x="18952" y="19502"/>
                  <a:pt x="18944" y="19481"/>
                  <a:pt x="18934" y="19471"/>
                </a:cubicBezTo>
                <a:cubicBezTo>
                  <a:pt x="18916" y="19452"/>
                  <a:pt x="18894" y="19462"/>
                  <a:pt x="18874" y="19441"/>
                </a:cubicBezTo>
                <a:cubicBezTo>
                  <a:pt x="18868" y="19434"/>
                  <a:pt x="18859" y="19424"/>
                  <a:pt x="18850" y="19424"/>
                </a:cubicBezTo>
                <a:close/>
                <a:moveTo>
                  <a:pt x="20648" y="19448"/>
                </a:moveTo>
                <a:cubicBezTo>
                  <a:pt x="20624" y="19451"/>
                  <a:pt x="20599" y="19486"/>
                  <a:pt x="20596" y="19523"/>
                </a:cubicBezTo>
                <a:cubicBezTo>
                  <a:pt x="20596" y="19530"/>
                  <a:pt x="20596" y="19536"/>
                  <a:pt x="20592" y="19543"/>
                </a:cubicBezTo>
                <a:cubicBezTo>
                  <a:pt x="20583" y="19560"/>
                  <a:pt x="20563" y="19547"/>
                  <a:pt x="20559" y="19564"/>
                </a:cubicBezTo>
                <a:cubicBezTo>
                  <a:pt x="20555" y="19530"/>
                  <a:pt x="20568" y="19499"/>
                  <a:pt x="20586" y="19486"/>
                </a:cubicBezTo>
                <a:cubicBezTo>
                  <a:pt x="20528" y="19403"/>
                  <a:pt x="20501" y="19465"/>
                  <a:pt x="20511" y="19557"/>
                </a:cubicBezTo>
                <a:cubicBezTo>
                  <a:pt x="20511" y="19564"/>
                  <a:pt x="20511" y="19574"/>
                  <a:pt x="20509" y="19582"/>
                </a:cubicBezTo>
                <a:cubicBezTo>
                  <a:pt x="20501" y="19588"/>
                  <a:pt x="20493" y="19585"/>
                  <a:pt x="20487" y="19588"/>
                </a:cubicBezTo>
                <a:cubicBezTo>
                  <a:pt x="20473" y="19598"/>
                  <a:pt x="20481" y="19629"/>
                  <a:pt x="20481" y="19649"/>
                </a:cubicBezTo>
                <a:cubicBezTo>
                  <a:pt x="20481" y="19694"/>
                  <a:pt x="20440" y="19707"/>
                  <a:pt x="20424" y="19744"/>
                </a:cubicBezTo>
                <a:cubicBezTo>
                  <a:pt x="20418" y="19759"/>
                  <a:pt x="20414" y="19776"/>
                  <a:pt x="20408" y="19785"/>
                </a:cubicBezTo>
                <a:cubicBezTo>
                  <a:pt x="20402" y="19797"/>
                  <a:pt x="20384" y="19797"/>
                  <a:pt x="20384" y="19779"/>
                </a:cubicBezTo>
                <a:cubicBezTo>
                  <a:pt x="20357" y="19813"/>
                  <a:pt x="20329" y="19847"/>
                  <a:pt x="20295" y="19865"/>
                </a:cubicBezTo>
                <a:cubicBezTo>
                  <a:pt x="20288" y="19868"/>
                  <a:pt x="20284" y="19871"/>
                  <a:pt x="20279" y="19874"/>
                </a:cubicBezTo>
                <a:cubicBezTo>
                  <a:pt x="20272" y="19881"/>
                  <a:pt x="20271" y="19896"/>
                  <a:pt x="20269" y="19905"/>
                </a:cubicBezTo>
                <a:cubicBezTo>
                  <a:pt x="20258" y="19939"/>
                  <a:pt x="20238" y="19967"/>
                  <a:pt x="20213" y="19977"/>
                </a:cubicBezTo>
                <a:cubicBezTo>
                  <a:pt x="20208" y="20001"/>
                  <a:pt x="20200" y="20020"/>
                  <a:pt x="20191" y="20045"/>
                </a:cubicBezTo>
                <a:cubicBezTo>
                  <a:pt x="20182" y="20064"/>
                  <a:pt x="20175" y="20088"/>
                  <a:pt x="20173" y="20116"/>
                </a:cubicBezTo>
                <a:cubicBezTo>
                  <a:pt x="20173" y="20140"/>
                  <a:pt x="20182" y="20169"/>
                  <a:pt x="20198" y="20178"/>
                </a:cubicBezTo>
                <a:cubicBezTo>
                  <a:pt x="20214" y="20190"/>
                  <a:pt x="20232" y="20161"/>
                  <a:pt x="20228" y="20136"/>
                </a:cubicBezTo>
                <a:cubicBezTo>
                  <a:pt x="20238" y="20130"/>
                  <a:pt x="20250" y="20147"/>
                  <a:pt x="20248" y="20160"/>
                </a:cubicBezTo>
                <a:cubicBezTo>
                  <a:pt x="20255" y="20150"/>
                  <a:pt x="20266" y="20157"/>
                  <a:pt x="20270" y="20166"/>
                </a:cubicBezTo>
                <a:cubicBezTo>
                  <a:pt x="20277" y="20178"/>
                  <a:pt x="20279" y="20188"/>
                  <a:pt x="20286" y="20198"/>
                </a:cubicBezTo>
                <a:cubicBezTo>
                  <a:pt x="20299" y="20215"/>
                  <a:pt x="20321" y="20204"/>
                  <a:pt x="20329" y="20181"/>
                </a:cubicBezTo>
                <a:cubicBezTo>
                  <a:pt x="20337" y="20204"/>
                  <a:pt x="20357" y="20219"/>
                  <a:pt x="20375" y="20219"/>
                </a:cubicBezTo>
                <a:cubicBezTo>
                  <a:pt x="20379" y="20204"/>
                  <a:pt x="20378" y="20188"/>
                  <a:pt x="20373" y="20175"/>
                </a:cubicBezTo>
                <a:cubicBezTo>
                  <a:pt x="20384" y="20175"/>
                  <a:pt x="20395" y="20175"/>
                  <a:pt x="20404" y="20164"/>
                </a:cubicBezTo>
                <a:cubicBezTo>
                  <a:pt x="20412" y="20154"/>
                  <a:pt x="20419" y="20133"/>
                  <a:pt x="20412" y="20120"/>
                </a:cubicBezTo>
                <a:cubicBezTo>
                  <a:pt x="20426" y="20116"/>
                  <a:pt x="20440" y="20102"/>
                  <a:pt x="20446" y="20086"/>
                </a:cubicBezTo>
                <a:cubicBezTo>
                  <a:pt x="20437" y="20089"/>
                  <a:pt x="20432" y="20069"/>
                  <a:pt x="20439" y="20055"/>
                </a:cubicBezTo>
                <a:cubicBezTo>
                  <a:pt x="20444" y="20045"/>
                  <a:pt x="20454" y="20038"/>
                  <a:pt x="20459" y="20024"/>
                </a:cubicBezTo>
                <a:cubicBezTo>
                  <a:pt x="20466" y="20004"/>
                  <a:pt x="20459" y="19970"/>
                  <a:pt x="20475" y="19967"/>
                </a:cubicBezTo>
                <a:cubicBezTo>
                  <a:pt x="20466" y="19967"/>
                  <a:pt x="20462" y="19946"/>
                  <a:pt x="20466" y="19936"/>
                </a:cubicBezTo>
                <a:cubicBezTo>
                  <a:pt x="20471" y="19922"/>
                  <a:pt x="20477" y="19911"/>
                  <a:pt x="20481" y="19902"/>
                </a:cubicBezTo>
                <a:cubicBezTo>
                  <a:pt x="20486" y="19884"/>
                  <a:pt x="20486" y="19853"/>
                  <a:pt x="20499" y="19853"/>
                </a:cubicBezTo>
                <a:cubicBezTo>
                  <a:pt x="20503" y="19853"/>
                  <a:pt x="20509" y="19862"/>
                  <a:pt x="20513" y="19865"/>
                </a:cubicBezTo>
                <a:cubicBezTo>
                  <a:pt x="20525" y="19878"/>
                  <a:pt x="20546" y="19872"/>
                  <a:pt x="20555" y="19850"/>
                </a:cubicBezTo>
                <a:cubicBezTo>
                  <a:pt x="20563" y="19857"/>
                  <a:pt x="20570" y="19865"/>
                  <a:pt x="20579" y="19868"/>
                </a:cubicBezTo>
                <a:cubicBezTo>
                  <a:pt x="20577" y="19847"/>
                  <a:pt x="20566" y="19830"/>
                  <a:pt x="20553" y="19822"/>
                </a:cubicBezTo>
                <a:cubicBezTo>
                  <a:pt x="20562" y="19812"/>
                  <a:pt x="20570" y="19806"/>
                  <a:pt x="20579" y="19796"/>
                </a:cubicBezTo>
                <a:cubicBezTo>
                  <a:pt x="20582" y="19793"/>
                  <a:pt x="20586" y="19789"/>
                  <a:pt x="20586" y="19785"/>
                </a:cubicBezTo>
                <a:cubicBezTo>
                  <a:pt x="20588" y="19779"/>
                  <a:pt x="20588" y="19772"/>
                  <a:pt x="20588" y="19765"/>
                </a:cubicBezTo>
                <a:cubicBezTo>
                  <a:pt x="20588" y="19728"/>
                  <a:pt x="20602" y="19691"/>
                  <a:pt x="20622" y="19673"/>
                </a:cubicBezTo>
                <a:cubicBezTo>
                  <a:pt x="20612" y="19666"/>
                  <a:pt x="20610" y="19645"/>
                  <a:pt x="20616" y="19632"/>
                </a:cubicBezTo>
                <a:cubicBezTo>
                  <a:pt x="20618" y="19626"/>
                  <a:pt x="20626" y="19622"/>
                  <a:pt x="20628" y="19614"/>
                </a:cubicBezTo>
                <a:cubicBezTo>
                  <a:pt x="20630" y="19608"/>
                  <a:pt x="20632" y="19599"/>
                  <a:pt x="20632" y="19592"/>
                </a:cubicBezTo>
                <a:cubicBezTo>
                  <a:pt x="20637" y="19561"/>
                  <a:pt x="20651" y="19533"/>
                  <a:pt x="20666" y="19520"/>
                </a:cubicBezTo>
                <a:cubicBezTo>
                  <a:pt x="20661" y="19505"/>
                  <a:pt x="20655" y="19493"/>
                  <a:pt x="20646" y="19483"/>
                </a:cubicBezTo>
                <a:cubicBezTo>
                  <a:pt x="20646" y="19472"/>
                  <a:pt x="20648" y="19458"/>
                  <a:pt x="20648" y="19448"/>
                </a:cubicBezTo>
                <a:close/>
                <a:moveTo>
                  <a:pt x="6439" y="20831"/>
                </a:moveTo>
                <a:cubicBezTo>
                  <a:pt x="6435" y="20827"/>
                  <a:pt x="6447" y="20849"/>
                  <a:pt x="6457" y="20849"/>
                </a:cubicBezTo>
                <a:cubicBezTo>
                  <a:pt x="6455" y="20852"/>
                  <a:pt x="6457" y="20858"/>
                  <a:pt x="6459" y="20862"/>
                </a:cubicBezTo>
                <a:cubicBezTo>
                  <a:pt x="6461" y="20865"/>
                  <a:pt x="6465" y="20865"/>
                  <a:pt x="6467" y="20868"/>
                </a:cubicBezTo>
                <a:cubicBezTo>
                  <a:pt x="6477" y="20876"/>
                  <a:pt x="6479" y="20897"/>
                  <a:pt x="6473" y="20907"/>
                </a:cubicBezTo>
                <a:cubicBezTo>
                  <a:pt x="6465" y="20921"/>
                  <a:pt x="6450" y="20918"/>
                  <a:pt x="6441" y="20928"/>
                </a:cubicBezTo>
                <a:cubicBezTo>
                  <a:pt x="6432" y="20937"/>
                  <a:pt x="6430" y="20955"/>
                  <a:pt x="6428" y="20972"/>
                </a:cubicBezTo>
                <a:cubicBezTo>
                  <a:pt x="6434" y="20972"/>
                  <a:pt x="6439" y="20978"/>
                  <a:pt x="6439" y="20990"/>
                </a:cubicBezTo>
                <a:cubicBezTo>
                  <a:pt x="6447" y="20987"/>
                  <a:pt x="6459" y="20990"/>
                  <a:pt x="6467" y="21000"/>
                </a:cubicBezTo>
                <a:cubicBezTo>
                  <a:pt x="6469" y="21003"/>
                  <a:pt x="6470" y="21003"/>
                  <a:pt x="6473" y="21006"/>
                </a:cubicBezTo>
                <a:cubicBezTo>
                  <a:pt x="6475" y="21006"/>
                  <a:pt x="6479" y="21007"/>
                  <a:pt x="6481" y="21004"/>
                </a:cubicBezTo>
                <a:cubicBezTo>
                  <a:pt x="6489" y="21000"/>
                  <a:pt x="6499" y="21000"/>
                  <a:pt x="6505" y="21004"/>
                </a:cubicBezTo>
                <a:cubicBezTo>
                  <a:pt x="6508" y="21004"/>
                  <a:pt x="6509" y="21006"/>
                  <a:pt x="6511" y="21006"/>
                </a:cubicBezTo>
                <a:cubicBezTo>
                  <a:pt x="6516" y="21006"/>
                  <a:pt x="6519" y="21004"/>
                  <a:pt x="6523" y="21004"/>
                </a:cubicBezTo>
                <a:cubicBezTo>
                  <a:pt x="6530" y="21004"/>
                  <a:pt x="6534" y="21018"/>
                  <a:pt x="6538" y="21027"/>
                </a:cubicBezTo>
                <a:cubicBezTo>
                  <a:pt x="6543" y="21041"/>
                  <a:pt x="6547" y="21050"/>
                  <a:pt x="6554" y="21059"/>
                </a:cubicBezTo>
                <a:cubicBezTo>
                  <a:pt x="6556" y="21062"/>
                  <a:pt x="6556" y="21062"/>
                  <a:pt x="6558" y="21062"/>
                </a:cubicBezTo>
                <a:cubicBezTo>
                  <a:pt x="6560" y="21062"/>
                  <a:pt x="6563" y="21062"/>
                  <a:pt x="6566" y="21062"/>
                </a:cubicBezTo>
                <a:cubicBezTo>
                  <a:pt x="6576" y="21059"/>
                  <a:pt x="6590" y="21051"/>
                  <a:pt x="6596" y="21038"/>
                </a:cubicBezTo>
                <a:cubicBezTo>
                  <a:pt x="6600" y="21028"/>
                  <a:pt x="6602" y="21018"/>
                  <a:pt x="6607" y="21010"/>
                </a:cubicBezTo>
                <a:cubicBezTo>
                  <a:pt x="6614" y="21000"/>
                  <a:pt x="6625" y="21004"/>
                  <a:pt x="6634" y="21004"/>
                </a:cubicBezTo>
                <a:cubicBezTo>
                  <a:pt x="6645" y="21000"/>
                  <a:pt x="6656" y="20990"/>
                  <a:pt x="6660" y="20972"/>
                </a:cubicBezTo>
                <a:cubicBezTo>
                  <a:pt x="6665" y="20958"/>
                  <a:pt x="6665" y="20938"/>
                  <a:pt x="6660" y="20921"/>
                </a:cubicBezTo>
                <a:cubicBezTo>
                  <a:pt x="6656" y="20910"/>
                  <a:pt x="6651" y="20896"/>
                  <a:pt x="6651" y="20886"/>
                </a:cubicBezTo>
                <a:cubicBezTo>
                  <a:pt x="6651" y="20883"/>
                  <a:pt x="6655" y="20877"/>
                  <a:pt x="6651" y="20872"/>
                </a:cubicBezTo>
                <a:cubicBezTo>
                  <a:pt x="6651" y="20868"/>
                  <a:pt x="6649" y="20868"/>
                  <a:pt x="6647" y="20868"/>
                </a:cubicBezTo>
                <a:cubicBezTo>
                  <a:pt x="6636" y="20865"/>
                  <a:pt x="6623" y="20862"/>
                  <a:pt x="6612" y="20859"/>
                </a:cubicBezTo>
                <a:cubicBezTo>
                  <a:pt x="6598" y="20856"/>
                  <a:pt x="6582" y="20852"/>
                  <a:pt x="6574" y="20865"/>
                </a:cubicBezTo>
                <a:cubicBezTo>
                  <a:pt x="6570" y="20872"/>
                  <a:pt x="6568" y="20883"/>
                  <a:pt x="6566" y="20893"/>
                </a:cubicBezTo>
                <a:cubicBezTo>
                  <a:pt x="6563" y="20903"/>
                  <a:pt x="6560" y="20915"/>
                  <a:pt x="6556" y="20921"/>
                </a:cubicBezTo>
                <a:cubicBezTo>
                  <a:pt x="6552" y="20928"/>
                  <a:pt x="6543" y="20931"/>
                  <a:pt x="6538" y="20924"/>
                </a:cubicBezTo>
                <a:cubicBezTo>
                  <a:pt x="6536" y="20921"/>
                  <a:pt x="6536" y="20918"/>
                  <a:pt x="6534" y="20909"/>
                </a:cubicBezTo>
                <a:cubicBezTo>
                  <a:pt x="6530" y="20893"/>
                  <a:pt x="6523" y="20880"/>
                  <a:pt x="6511" y="20872"/>
                </a:cubicBezTo>
                <a:cubicBezTo>
                  <a:pt x="6505" y="20868"/>
                  <a:pt x="6499" y="20865"/>
                  <a:pt x="6497" y="20855"/>
                </a:cubicBezTo>
                <a:cubicBezTo>
                  <a:pt x="6494" y="20849"/>
                  <a:pt x="6497" y="20842"/>
                  <a:pt x="6492" y="20837"/>
                </a:cubicBezTo>
                <a:cubicBezTo>
                  <a:pt x="6490" y="20834"/>
                  <a:pt x="6485" y="20834"/>
                  <a:pt x="6481" y="20834"/>
                </a:cubicBezTo>
                <a:cubicBezTo>
                  <a:pt x="6475" y="20834"/>
                  <a:pt x="6465" y="20837"/>
                  <a:pt x="6459" y="20834"/>
                </a:cubicBezTo>
                <a:cubicBezTo>
                  <a:pt x="6453" y="20834"/>
                  <a:pt x="6443" y="20827"/>
                  <a:pt x="6439" y="20831"/>
                </a:cubicBezTo>
                <a:close/>
              </a:path>
            </a:pathLst>
          </a:custGeom>
          <a:solidFill>
            <a:schemeClr val="lt2">
              <a:alpha val="7843"/>
            </a:schemeClr>
          </a:solidFill>
          <a:ln>
            <a:noFill/>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5" name="Google Shape;505;p26"/>
          <p:cNvSpPr/>
          <p:nvPr/>
        </p:nvSpPr>
        <p:spPr>
          <a:xfrm>
            <a:off x="8883794" y="5815091"/>
            <a:ext cx="3774291" cy="3774290"/>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6" name="Google Shape;506;p26"/>
          <p:cNvSpPr/>
          <p:nvPr/>
        </p:nvSpPr>
        <p:spPr>
          <a:xfrm>
            <a:off x="8054785" y="4986080"/>
            <a:ext cx="5432310" cy="5432311"/>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7" name="Google Shape;507;p26"/>
          <p:cNvSpPr/>
          <p:nvPr/>
        </p:nvSpPr>
        <p:spPr>
          <a:xfrm>
            <a:off x="6994049" y="3925345"/>
            <a:ext cx="7553781" cy="7553781"/>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8" name="Google Shape;508;p26"/>
          <p:cNvSpPr/>
          <p:nvPr/>
        </p:nvSpPr>
        <p:spPr>
          <a:xfrm>
            <a:off x="9431974" y="6363270"/>
            <a:ext cx="2677932" cy="2677932"/>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09" name="Google Shape;509;p26"/>
          <p:cNvSpPr txBox="1"/>
          <p:nvPr/>
        </p:nvSpPr>
        <p:spPr>
          <a:xfrm>
            <a:off x="9610142" y="7239224"/>
            <a:ext cx="2321596" cy="926023"/>
          </a:xfrm>
          <a:prstGeom prst="rect">
            <a:avLst/>
          </a:prstGeom>
          <a:noFill/>
          <a:ln>
            <a:noFill/>
          </a:ln>
        </p:spPr>
        <p:txBody>
          <a:bodyPr anchorCtr="0" anchor="ctr" bIns="50800" lIns="50800" spcFirstLastPara="1" rIns="50800" wrap="square" tIns="50800">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$90m</a:t>
            </a:r>
            <a:endParaRPr/>
          </a:p>
        </p:txBody>
      </p:sp>
      <p:sp>
        <p:nvSpPr>
          <p:cNvPr id="510" name="Google Shape;510;p26"/>
          <p:cNvSpPr/>
          <p:nvPr/>
        </p:nvSpPr>
        <p:spPr>
          <a:xfrm>
            <a:off x="18441012" y="3598763"/>
            <a:ext cx="4820908" cy="4820908"/>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1" name="Google Shape;511;p26"/>
          <p:cNvSpPr/>
          <p:nvPr/>
        </p:nvSpPr>
        <p:spPr>
          <a:xfrm>
            <a:off x="17587140" y="2744890"/>
            <a:ext cx="6528653" cy="6528653"/>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2" name="Google Shape;512;p26"/>
          <p:cNvSpPr/>
          <p:nvPr/>
        </p:nvSpPr>
        <p:spPr>
          <a:xfrm>
            <a:off x="16557175" y="1714924"/>
            <a:ext cx="8588584" cy="8588585"/>
          </a:xfrm>
          <a:prstGeom prst="ellipse">
            <a:avLst/>
          </a:prstGeom>
          <a:noFill/>
          <a:ln cap="flat" cmpd="sng" w="12700">
            <a:solidFill>
              <a:schemeClr val="accent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3" name="Google Shape;513;p26"/>
          <p:cNvSpPr/>
          <p:nvPr/>
        </p:nvSpPr>
        <p:spPr>
          <a:xfrm>
            <a:off x="18908630" y="4066381"/>
            <a:ext cx="3885672" cy="3885672"/>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4" name="Google Shape;514;p26"/>
          <p:cNvSpPr txBox="1"/>
          <p:nvPr/>
        </p:nvSpPr>
        <p:spPr>
          <a:xfrm>
            <a:off x="19234856" y="5354806"/>
            <a:ext cx="3233219" cy="1308820"/>
          </a:xfrm>
          <a:prstGeom prst="rect">
            <a:avLst/>
          </a:prstGeom>
          <a:noFill/>
          <a:ln>
            <a:noFill/>
          </a:ln>
        </p:spPr>
        <p:txBody>
          <a:bodyPr anchorCtr="0" anchor="ctr" bIns="50800" lIns="50800" spcFirstLastPara="1" rIns="50800" wrap="square" tIns="50800">
            <a:spAutoFit/>
          </a:bodyPr>
          <a:lstStyle/>
          <a:p>
            <a:pPr indent="0" lvl="0" marL="0" marR="0" rtl="0" algn="ctr">
              <a:lnSpc>
                <a:spcPct val="120987"/>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$90m</a:t>
            </a:r>
            <a:endParaRPr/>
          </a:p>
        </p:txBody>
      </p:sp>
      <p:sp>
        <p:nvSpPr>
          <p:cNvPr id="515" name="Google Shape;515;p26"/>
          <p:cNvSpPr/>
          <p:nvPr/>
        </p:nvSpPr>
        <p:spPr>
          <a:xfrm>
            <a:off x="14639593" y="5962450"/>
            <a:ext cx="1539479" cy="1539480"/>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6" name="Google Shape;516;p26"/>
          <p:cNvSpPr/>
          <p:nvPr/>
        </p:nvSpPr>
        <p:spPr>
          <a:xfrm>
            <a:off x="14357852" y="5680710"/>
            <a:ext cx="2102960" cy="2102960"/>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7" name="Google Shape;517;p26"/>
          <p:cNvSpPr/>
          <p:nvPr/>
        </p:nvSpPr>
        <p:spPr>
          <a:xfrm>
            <a:off x="13895996" y="5218854"/>
            <a:ext cx="3026672" cy="3026672"/>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8" name="Google Shape;518;p26"/>
          <p:cNvSpPr/>
          <p:nvPr/>
        </p:nvSpPr>
        <p:spPr>
          <a:xfrm>
            <a:off x="16683198" y="10139654"/>
            <a:ext cx="974404" cy="974404"/>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19" name="Google Shape;519;p26"/>
          <p:cNvSpPr/>
          <p:nvPr/>
        </p:nvSpPr>
        <p:spPr>
          <a:xfrm>
            <a:off x="16458071" y="9914527"/>
            <a:ext cx="1424659" cy="1424659"/>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0" name="Google Shape;520;p26"/>
          <p:cNvSpPr/>
          <p:nvPr/>
        </p:nvSpPr>
        <p:spPr>
          <a:xfrm>
            <a:off x="16090245" y="9546701"/>
            <a:ext cx="2160311" cy="2160310"/>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1" name="Google Shape;521;p26"/>
          <p:cNvSpPr/>
          <p:nvPr/>
        </p:nvSpPr>
        <p:spPr>
          <a:xfrm>
            <a:off x="12499015" y="11603995"/>
            <a:ext cx="670389" cy="670389"/>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2" name="Google Shape;522;p26"/>
          <p:cNvSpPr/>
          <p:nvPr/>
        </p:nvSpPr>
        <p:spPr>
          <a:xfrm>
            <a:off x="12340926" y="11445906"/>
            <a:ext cx="986567" cy="986567"/>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3" name="Google Shape;523;p26"/>
          <p:cNvSpPr/>
          <p:nvPr/>
        </p:nvSpPr>
        <p:spPr>
          <a:xfrm>
            <a:off x="12053092" y="11158073"/>
            <a:ext cx="1562234" cy="1562233"/>
          </a:xfrm>
          <a:prstGeom prst="ellipse">
            <a:avLst/>
          </a:prstGeom>
          <a:noFill/>
          <a:ln cap="flat" cmpd="sng" w="12700">
            <a:solidFill>
              <a:schemeClr val="accent1"/>
            </a:solidFill>
            <a:prstDash val="solid"/>
            <a:miter lim="400000"/>
            <a:headEnd len="sm" w="sm" type="none"/>
            <a:tailEnd len="sm" w="sm" type="none"/>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24" name="Google Shape;524;p26"/>
          <p:cNvSpPr/>
          <p:nvPr/>
        </p:nvSpPr>
        <p:spPr>
          <a:xfrm>
            <a:off x="16793698" y="10250155"/>
            <a:ext cx="753403" cy="75340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525" name="Google Shape;525;p26"/>
          <p:cNvCxnSpPr/>
          <p:nvPr/>
        </p:nvCxnSpPr>
        <p:spPr>
          <a:xfrm>
            <a:off x="15536333" y="10626856"/>
            <a:ext cx="1270001" cy="1"/>
          </a:xfrm>
          <a:prstGeom prst="straightConnector1">
            <a:avLst/>
          </a:prstGeom>
          <a:noFill/>
          <a:ln cap="flat" cmpd="sng" w="38100">
            <a:solidFill>
              <a:srgbClr val="1B335F"/>
            </a:solidFill>
            <a:prstDash val="solid"/>
            <a:miter lim="400000"/>
            <a:headEnd len="sm" w="sm" type="none"/>
            <a:tailEnd len="sm" w="sm" type="none"/>
          </a:ln>
        </p:spPr>
      </p:cxnSp>
      <p:sp>
        <p:nvSpPr>
          <p:cNvPr id="526" name="Google Shape;526;p26"/>
          <p:cNvSpPr txBox="1"/>
          <p:nvPr/>
        </p:nvSpPr>
        <p:spPr>
          <a:xfrm>
            <a:off x="13815535" y="10302217"/>
            <a:ext cx="1629728" cy="649279"/>
          </a:xfrm>
          <a:prstGeom prst="rect">
            <a:avLst/>
          </a:prstGeom>
          <a:noFill/>
          <a:ln>
            <a:noFill/>
          </a:ln>
        </p:spPr>
        <p:txBody>
          <a:bodyPr anchorCtr="0" anchor="ctr" bIns="71425" lIns="71425" spcFirstLastPara="1" rIns="71425" wrap="square" tIns="71425">
            <a:spAutoFit/>
          </a:bodyPr>
          <a:lstStyle/>
          <a:p>
            <a:pPr indent="0" lvl="0" marL="0" marR="0" rtl="0" algn="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$12M</a:t>
            </a:r>
            <a:endParaRPr/>
          </a:p>
        </p:txBody>
      </p:sp>
      <p:sp>
        <p:nvSpPr>
          <p:cNvPr id="527" name="Google Shape;527;p26"/>
          <p:cNvSpPr/>
          <p:nvPr/>
        </p:nvSpPr>
        <p:spPr>
          <a:xfrm>
            <a:off x="14799997" y="6122854"/>
            <a:ext cx="1218672" cy="1218672"/>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528" name="Google Shape;528;p26"/>
          <p:cNvCxnSpPr/>
          <p:nvPr/>
        </p:nvCxnSpPr>
        <p:spPr>
          <a:xfrm flipH="1" rot="10800000">
            <a:off x="15409333" y="4859866"/>
            <a:ext cx="1" cy="1270001"/>
          </a:xfrm>
          <a:prstGeom prst="straightConnector1">
            <a:avLst/>
          </a:prstGeom>
          <a:noFill/>
          <a:ln cap="flat" cmpd="sng" w="38100">
            <a:solidFill>
              <a:srgbClr val="1B335F"/>
            </a:solidFill>
            <a:prstDash val="solid"/>
            <a:miter lim="400000"/>
            <a:headEnd len="sm" w="sm" type="none"/>
            <a:tailEnd len="sm" w="sm" type="none"/>
          </a:ln>
        </p:spPr>
      </p:cxnSp>
      <p:sp>
        <p:nvSpPr>
          <p:cNvPr id="529" name="Google Shape;529;p26"/>
          <p:cNvSpPr txBox="1"/>
          <p:nvPr/>
        </p:nvSpPr>
        <p:spPr>
          <a:xfrm>
            <a:off x="14248534" y="3999250"/>
            <a:ext cx="2321597" cy="967700"/>
          </a:xfrm>
          <a:prstGeom prst="rect">
            <a:avLst/>
          </a:prstGeom>
          <a:noFill/>
          <a:ln>
            <a:noFill/>
          </a:ln>
        </p:spPr>
        <p:txBody>
          <a:bodyPr anchorCtr="0" anchor="ctr" bIns="71425" lIns="71425" spcFirstLastPara="1" rIns="71425" wrap="square" tIns="71425">
            <a:spAutoFit/>
          </a:bodyPr>
          <a:lstStyle/>
          <a:p>
            <a:pPr indent="0" lvl="0" marL="0" marR="0" rtl="0" algn="ctr">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$25M</a:t>
            </a:r>
            <a:endParaRPr/>
          </a:p>
        </p:txBody>
      </p:sp>
      <p:sp>
        <p:nvSpPr>
          <p:cNvPr id="530" name="Google Shape;530;p26"/>
          <p:cNvSpPr/>
          <p:nvPr/>
        </p:nvSpPr>
        <p:spPr>
          <a:xfrm>
            <a:off x="12602698" y="11707679"/>
            <a:ext cx="463023" cy="463022"/>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531" name="Google Shape;531;p26"/>
          <p:cNvCxnSpPr/>
          <p:nvPr/>
        </p:nvCxnSpPr>
        <p:spPr>
          <a:xfrm>
            <a:off x="11345333" y="11939189"/>
            <a:ext cx="1270001" cy="1"/>
          </a:xfrm>
          <a:prstGeom prst="straightConnector1">
            <a:avLst/>
          </a:prstGeom>
          <a:noFill/>
          <a:ln cap="flat" cmpd="sng" w="38100">
            <a:solidFill>
              <a:srgbClr val="1B335F"/>
            </a:solidFill>
            <a:prstDash val="solid"/>
            <a:miter lim="400000"/>
            <a:headEnd len="sm" w="sm" type="none"/>
            <a:tailEnd len="sm" w="sm" type="none"/>
          </a:ln>
        </p:spPr>
      </p:cxnSp>
      <p:sp>
        <p:nvSpPr>
          <p:cNvPr id="532" name="Google Shape;532;p26"/>
          <p:cNvSpPr txBox="1"/>
          <p:nvPr/>
        </p:nvSpPr>
        <p:spPr>
          <a:xfrm>
            <a:off x="9624535" y="11614550"/>
            <a:ext cx="1629728" cy="649279"/>
          </a:xfrm>
          <a:prstGeom prst="rect">
            <a:avLst/>
          </a:prstGeom>
          <a:noFill/>
          <a:ln>
            <a:noFill/>
          </a:ln>
        </p:spPr>
        <p:txBody>
          <a:bodyPr anchorCtr="0" anchor="ctr" bIns="71425" lIns="71425" spcFirstLastPara="1" rIns="71425" wrap="square" tIns="71425">
            <a:spAutoFit/>
          </a:bodyPr>
          <a:lstStyle/>
          <a:p>
            <a:pPr indent="0" lvl="0" marL="0" marR="0" rtl="0" algn="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$8M</a:t>
            </a:r>
            <a:endParaRPr/>
          </a:p>
        </p:txBody>
      </p:sp>
      <p:sp>
        <p:nvSpPr>
          <p:cNvPr id="533" name="Google Shape;533;p26"/>
          <p:cNvSpPr/>
          <p:nvPr/>
        </p:nvSpPr>
        <p:spPr>
          <a:xfrm>
            <a:off x="15191745" y="6514603"/>
            <a:ext cx="435175" cy="435174"/>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34" name="Google Shape;534;p26"/>
          <p:cNvSpPr/>
          <p:nvPr/>
        </p:nvSpPr>
        <p:spPr>
          <a:xfrm>
            <a:off x="17026763" y="10483220"/>
            <a:ext cx="287273" cy="287273"/>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35" name="Google Shape;535;p26"/>
          <p:cNvSpPr/>
          <p:nvPr/>
        </p:nvSpPr>
        <p:spPr>
          <a:xfrm>
            <a:off x="12729864" y="11834844"/>
            <a:ext cx="208691" cy="208691"/>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id="536" name="Google Shape;536;p26"/>
          <p:cNvPicPr preferRelativeResize="0"/>
          <p:nvPr/>
        </p:nvPicPr>
        <p:blipFill rotWithShape="1">
          <a:blip r:embed="rId3">
            <a:alphaModFix/>
          </a:blip>
          <a:srcRect b="0" l="0" r="0" t="0"/>
          <a:stretch/>
        </p:blipFill>
        <p:spPr>
          <a:xfrm>
            <a:off x="1270000" y="11241451"/>
            <a:ext cx="1214729" cy="1214730"/>
          </a:xfrm>
          <a:prstGeom prst="rect">
            <a:avLst/>
          </a:prstGeom>
          <a:noFill/>
          <a:ln>
            <a:noFill/>
          </a:ln>
        </p:spPr>
      </p:pic>
      <p:sp>
        <p:nvSpPr>
          <p:cNvPr id="537" name="Google Shape;537;p26"/>
          <p:cNvSpPr/>
          <p:nvPr/>
        </p:nvSpPr>
        <p:spPr>
          <a:xfrm>
            <a:off x="1398051" y="11369503"/>
            <a:ext cx="958626" cy="958626"/>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38" name="Google Shape;538;p26"/>
          <p:cNvSpPr txBox="1"/>
          <p:nvPr/>
        </p:nvSpPr>
        <p:spPr>
          <a:xfrm>
            <a:off x="1500663" y="11524176"/>
            <a:ext cx="753402"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C</a:t>
            </a:r>
            <a:endParaRPr/>
          </a:p>
        </p:txBody>
      </p:sp>
      <p:sp>
        <p:nvSpPr>
          <p:cNvPr id="539" name="Google Shape;539;p26"/>
          <p:cNvSpPr txBox="1"/>
          <p:nvPr/>
        </p:nvSpPr>
        <p:spPr>
          <a:xfrm>
            <a:off x="2894713" y="11331302"/>
            <a:ext cx="2677932" cy="1035027"/>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Market : </a:t>
            </a:r>
            <a:r>
              <a:rPr b="0" i="0" lang="en-US" sz="2400" u="none" cap="none" strike="noStrike">
                <a:solidFill>
                  <a:schemeClr val="accent2"/>
                </a:solidFill>
                <a:latin typeface="IBM Plex Sans Light"/>
                <a:ea typeface="IBM Plex Sans Light"/>
                <a:cs typeface="IBM Plex Sans Light"/>
                <a:sym typeface="IBM Plex Sans Light"/>
              </a:rPr>
              <a:t>Europe</a:t>
            </a:r>
            <a:r>
              <a:rPr b="1" i="0" lang="en-US" sz="2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pic>
        <p:nvPicPr>
          <p:cNvPr id="540" name="Google Shape;540;p26"/>
          <p:cNvPicPr preferRelativeResize="0"/>
          <p:nvPr/>
        </p:nvPicPr>
        <p:blipFill rotWithShape="1">
          <a:blip r:embed="rId3">
            <a:alphaModFix/>
          </a:blip>
          <a:srcRect b="0" l="0" r="0" t="0"/>
          <a:stretch/>
        </p:blipFill>
        <p:spPr>
          <a:xfrm>
            <a:off x="1270000" y="9336451"/>
            <a:ext cx="1214729" cy="1214730"/>
          </a:xfrm>
          <a:prstGeom prst="rect">
            <a:avLst/>
          </a:prstGeom>
          <a:noFill/>
          <a:ln>
            <a:noFill/>
          </a:ln>
        </p:spPr>
      </p:pic>
      <p:sp>
        <p:nvSpPr>
          <p:cNvPr id="541" name="Google Shape;541;p26"/>
          <p:cNvSpPr/>
          <p:nvPr/>
        </p:nvSpPr>
        <p:spPr>
          <a:xfrm>
            <a:off x="1398051" y="9464503"/>
            <a:ext cx="958626" cy="958626"/>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42" name="Google Shape;542;p26"/>
          <p:cNvSpPr txBox="1"/>
          <p:nvPr/>
        </p:nvSpPr>
        <p:spPr>
          <a:xfrm>
            <a:off x="1500663" y="9619176"/>
            <a:ext cx="753402"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B</a:t>
            </a:r>
            <a:endParaRPr/>
          </a:p>
        </p:txBody>
      </p:sp>
      <p:sp>
        <p:nvSpPr>
          <p:cNvPr id="543" name="Google Shape;543;p26"/>
          <p:cNvSpPr txBox="1"/>
          <p:nvPr/>
        </p:nvSpPr>
        <p:spPr>
          <a:xfrm>
            <a:off x="2894713" y="9426302"/>
            <a:ext cx="2677932" cy="1035027"/>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Market : </a:t>
            </a:r>
            <a:r>
              <a:rPr b="0" i="0" lang="en-US" sz="2400" u="none" cap="none" strike="noStrike">
                <a:solidFill>
                  <a:schemeClr val="accent2"/>
                </a:solidFill>
                <a:latin typeface="IBM Plex Sans Light"/>
                <a:ea typeface="IBM Plex Sans Light"/>
                <a:cs typeface="IBM Plex Sans Light"/>
                <a:sym typeface="IBM Plex Sans Light"/>
              </a:rPr>
              <a:t>America</a:t>
            </a:r>
            <a:r>
              <a:rPr b="1" i="0" lang="en-US" sz="2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pic>
        <p:nvPicPr>
          <p:cNvPr id="544" name="Google Shape;544;p26"/>
          <p:cNvPicPr preferRelativeResize="0"/>
          <p:nvPr/>
        </p:nvPicPr>
        <p:blipFill rotWithShape="1">
          <a:blip r:embed="rId3">
            <a:alphaModFix/>
          </a:blip>
          <a:srcRect b="0" l="0" r="0" t="0"/>
          <a:stretch/>
        </p:blipFill>
        <p:spPr>
          <a:xfrm>
            <a:off x="1270000" y="7431451"/>
            <a:ext cx="1214729" cy="1214730"/>
          </a:xfrm>
          <a:prstGeom prst="rect">
            <a:avLst/>
          </a:prstGeom>
          <a:noFill/>
          <a:ln>
            <a:noFill/>
          </a:ln>
        </p:spPr>
      </p:pic>
      <p:sp>
        <p:nvSpPr>
          <p:cNvPr id="545" name="Google Shape;545;p26"/>
          <p:cNvSpPr/>
          <p:nvPr/>
        </p:nvSpPr>
        <p:spPr>
          <a:xfrm>
            <a:off x="1398051" y="7559503"/>
            <a:ext cx="958626" cy="958626"/>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46" name="Google Shape;546;p26"/>
          <p:cNvSpPr txBox="1"/>
          <p:nvPr/>
        </p:nvSpPr>
        <p:spPr>
          <a:xfrm>
            <a:off x="1500663" y="7714176"/>
            <a:ext cx="753402"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A</a:t>
            </a:r>
            <a:endParaRPr/>
          </a:p>
        </p:txBody>
      </p:sp>
      <p:sp>
        <p:nvSpPr>
          <p:cNvPr id="547" name="Google Shape;547;p26"/>
          <p:cNvSpPr txBox="1"/>
          <p:nvPr/>
        </p:nvSpPr>
        <p:spPr>
          <a:xfrm>
            <a:off x="2894713" y="7521302"/>
            <a:ext cx="2677932" cy="1035027"/>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Market : </a:t>
            </a:r>
            <a:r>
              <a:rPr b="0" i="0" lang="en-US" sz="2400" u="none" cap="none" strike="noStrike">
                <a:solidFill>
                  <a:schemeClr val="accent2"/>
                </a:solidFill>
                <a:latin typeface="IBM Plex Sans Light"/>
                <a:ea typeface="IBM Plex Sans Light"/>
                <a:cs typeface="IBM Plex Sans Light"/>
                <a:sym typeface="IBM Plex Sans Light"/>
              </a:rPr>
              <a:t>Asia</a:t>
            </a:r>
            <a:r>
              <a:rPr b="1" i="0" lang="en-US" sz="2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sodales ultrices risus. et sem vulputate,  massa. </a:t>
            </a:r>
            <a:endParaRPr/>
          </a:p>
        </p:txBody>
      </p:sp>
      <p:sp>
        <p:nvSpPr>
          <p:cNvPr id="548" name="Google Shape;548;p26"/>
          <p:cNvSpPr/>
          <p:nvPr/>
        </p:nvSpPr>
        <p:spPr>
          <a:xfrm rot="2700000">
            <a:off x="1134211" y="4252664"/>
            <a:ext cx="1561480" cy="113786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49" name="Google Shape;549;p26"/>
          <p:cNvSpPr/>
          <p:nvPr/>
        </p:nvSpPr>
        <p:spPr>
          <a:xfrm rot="2700000">
            <a:off x="1134211" y="4252664"/>
            <a:ext cx="1561480" cy="113786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7"/>
          <p:cNvSpPr/>
          <p:nvPr/>
        </p:nvSpPr>
        <p:spPr>
          <a:xfrm>
            <a:off x="12192063"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5" name="Google Shape;555;p27"/>
          <p:cNvSpPr/>
          <p:nvPr/>
        </p:nvSpPr>
        <p:spPr>
          <a:xfrm>
            <a:off x="1263658" y="496604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6" name="Google Shape;556;p27"/>
          <p:cNvSpPr/>
          <p:nvPr/>
        </p:nvSpPr>
        <p:spPr>
          <a:xfrm>
            <a:off x="6731031"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7" name="Google Shape;557;p27"/>
          <p:cNvSpPr/>
          <p:nvPr/>
        </p:nvSpPr>
        <p:spPr>
          <a:xfrm>
            <a:off x="17653094"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8" name="Google Shape;558;p27"/>
          <p:cNvSpPr/>
          <p:nvPr/>
        </p:nvSpPr>
        <p:spPr>
          <a:xfrm>
            <a:off x="1270000" y="4985094"/>
            <a:ext cx="5460905"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59" name="Google Shape;559;p27"/>
          <p:cNvSpPr/>
          <p:nvPr/>
        </p:nvSpPr>
        <p:spPr>
          <a:xfrm>
            <a:off x="6731031"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0" name="Google Shape;560;p27"/>
          <p:cNvSpPr/>
          <p:nvPr/>
        </p:nvSpPr>
        <p:spPr>
          <a:xfrm>
            <a:off x="12192063"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1" name="Google Shape;561;p27"/>
          <p:cNvSpPr/>
          <p:nvPr/>
        </p:nvSpPr>
        <p:spPr>
          <a:xfrm>
            <a:off x="17653094"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2" name="Google Shape;562;p27"/>
          <p:cNvSpPr/>
          <p:nvPr/>
        </p:nvSpPr>
        <p:spPr>
          <a:xfrm>
            <a:off x="21293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3" name="Google Shape;563;p27"/>
          <p:cNvSpPr/>
          <p:nvPr/>
        </p:nvSpPr>
        <p:spPr>
          <a:xfrm>
            <a:off x="76157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4" name="Google Shape;564;p27"/>
          <p:cNvSpPr/>
          <p:nvPr/>
        </p:nvSpPr>
        <p:spPr>
          <a:xfrm>
            <a:off x="131021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5" name="Google Shape;565;p27"/>
          <p:cNvSpPr/>
          <p:nvPr/>
        </p:nvSpPr>
        <p:spPr>
          <a:xfrm>
            <a:off x="185885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66" name="Google Shape;566;p27"/>
          <p:cNvSpPr txBox="1"/>
          <p:nvPr/>
        </p:nvSpPr>
        <p:spPr>
          <a:xfrm>
            <a:off x="3620270" y="5727256"/>
            <a:ext cx="2622206"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Strategy</a:t>
            </a:r>
            <a:endParaRPr/>
          </a:p>
        </p:txBody>
      </p:sp>
      <p:sp>
        <p:nvSpPr>
          <p:cNvPr id="567" name="Google Shape;567;p27"/>
          <p:cNvSpPr txBox="1"/>
          <p:nvPr/>
        </p:nvSpPr>
        <p:spPr>
          <a:xfrm>
            <a:off x="9137437" y="5727256"/>
            <a:ext cx="2622207"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a:buNone/>
            </a:pPr>
            <a:r>
              <a:rPr b="1" i="0" lang="en-US" sz="3400" u="none" cap="none" strike="noStrike">
                <a:solidFill>
                  <a:schemeClr val="accent2"/>
                </a:solidFill>
                <a:latin typeface="IBM Plex Sans"/>
                <a:ea typeface="IBM Plex Sans"/>
                <a:cs typeface="IBM Plex Sans"/>
                <a:sym typeface="IBM Plex Sans"/>
              </a:rPr>
              <a:t>Concept</a:t>
            </a:r>
            <a:endParaRPr/>
          </a:p>
        </p:txBody>
      </p:sp>
      <p:sp>
        <p:nvSpPr>
          <p:cNvPr id="568" name="Google Shape;568;p27"/>
          <p:cNvSpPr txBox="1"/>
          <p:nvPr/>
        </p:nvSpPr>
        <p:spPr>
          <a:xfrm>
            <a:off x="14590410" y="5727256"/>
            <a:ext cx="2662580"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Alpha Test</a:t>
            </a:r>
            <a:endParaRPr/>
          </a:p>
        </p:txBody>
      </p:sp>
      <p:sp>
        <p:nvSpPr>
          <p:cNvPr id="569" name="Google Shape;569;p27"/>
          <p:cNvSpPr txBox="1"/>
          <p:nvPr/>
        </p:nvSpPr>
        <p:spPr>
          <a:xfrm>
            <a:off x="20083757" y="5669507"/>
            <a:ext cx="2786658"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a:buNone/>
            </a:pPr>
            <a:r>
              <a:rPr b="1" i="0" lang="en-US" sz="3400" u="none" cap="none" strike="noStrike">
                <a:solidFill>
                  <a:schemeClr val="accent2"/>
                </a:solidFill>
                <a:latin typeface="IBM Plex Sans"/>
                <a:ea typeface="IBM Plex Sans"/>
                <a:cs typeface="IBM Plex Sans"/>
                <a:sym typeface="IBM Plex Sans"/>
              </a:rPr>
              <a:t>Web Design</a:t>
            </a:r>
            <a:endParaRPr/>
          </a:p>
        </p:txBody>
      </p:sp>
      <p:sp>
        <p:nvSpPr>
          <p:cNvPr id="570" name="Google Shape;570;p27"/>
          <p:cNvSpPr/>
          <p:nvPr/>
        </p:nvSpPr>
        <p:spPr>
          <a:xfrm>
            <a:off x="23113868"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71" name="Google Shape;571;p27"/>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Key Facts</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Company</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Milestones.</a:t>
            </a:r>
            <a:endParaRPr/>
          </a:p>
        </p:txBody>
      </p:sp>
      <p:sp>
        <p:nvSpPr>
          <p:cNvPr id="572" name="Google Shape;572;p27"/>
          <p:cNvSpPr txBox="1"/>
          <p:nvPr/>
        </p:nvSpPr>
        <p:spPr>
          <a:xfrm>
            <a:off x="2281503"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01</a:t>
            </a:r>
            <a:endParaRPr/>
          </a:p>
        </p:txBody>
      </p:sp>
      <p:sp>
        <p:nvSpPr>
          <p:cNvPr id="573" name="Google Shape;573;p27"/>
          <p:cNvSpPr txBox="1"/>
          <p:nvPr/>
        </p:nvSpPr>
        <p:spPr>
          <a:xfrm>
            <a:off x="7767903"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02</a:t>
            </a:r>
            <a:endParaRPr/>
          </a:p>
        </p:txBody>
      </p:sp>
      <p:sp>
        <p:nvSpPr>
          <p:cNvPr id="574" name="Google Shape;574;p27"/>
          <p:cNvSpPr txBox="1"/>
          <p:nvPr/>
        </p:nvSpPr>
        <p:spPr>
          <a:xfrm>
            <a:off x="13254302"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03</a:t>
            </a:r>
            <a:endParaRPr/>
          </a:p>
        </p:txBody>
      </p:sp>
      <p:sp>
        <p:nvSpPr>
          <p:cNvPr id="575" name="Google Shape;575;p27"/>
          <p:cNvSpPr txBox="1"/>
          <p:nvPr/>
        </p:nvSpPr>
        <p:spPr>
          <a:xfrm>
            <a:off x="18740702"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04</a:t>
            </a:r>
            <a:endParaRPr/>
          </a:p>
        </p:txBody>
      </p:sp>
      <p:sp>
        <p:nvSpPr>
          <p:cNvPr id="576" name="Google Shape;576;p27"/>
          <p:cNvSpPr/>
          <p:nvPr/>
        </p:nvSpPr>
        <p:spPr>
          <a:xfrm>
            <a:off x="23113868"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77" name="Google Shape;577;p27"/>
          <p:cNvSpPr txBox="1"/>
          <p:nvPr/>
        </p:nvSpPr>
        <p:spPr>
          <a:xfrm>
            <a:off x="1623000" y="8715776"/>
            <a:ext cx="4726905"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Project Strategy</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578" name="Google Shape;578;p27"/>
          <p:cNvSpPr txBox="1"/>
          <p:nvPr/>
        </p:nvSpPr>
        <p:spPr>
          <a:xfrm>
            <a:off x="7084031"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Concept Ideas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579" name="Google Shape;579;p27"/>
          <p:cNvSpPr txBox="1"/>
          <p:nvPr/>
        </p:nvSpPr>
        <p:spPr>
          <a:xfrm>
            <a:off x="12545063"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Alpha Tests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580" name="Google Shape;580;p27"/>
          <p:cNvSpPr txBox="1"/>
          <p:nvPr/>
        </p:nvSpPr>
        <p:spPr>
          <a:xfrm>
            <a:off x="18006094"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Design Period</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8"/>
          <p:cNvSpPr/>
          <p:nvPr/>
        </p:nvSpPr>
        <p:spPr>
          <a:xfrm>
            <a:off x="-4191032" y="4985094"/>
            <a:ext cx="5460905"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86" name="Google Shape;586;p28"/>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Key Facts</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Company</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Milestones.</a:t>
            </a:r>
            <a:endParaRPr/>
          </a:p>
        </p:txBody>
      </p:sp>
      <p:sp>
        <p:nvSpPr>
          <p:cNvPr id="587" name="Google Shape;587;p28"/>
          <p:cNvSpPr/>
          <p:nvPr/>
        </p:nvSpPr>
        <p:spPr>
          <a:xfrm>
            <a:off x="12192063"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88" name="Google Shape;588;p28"/>
          <p:cNvSpPr/>
          <p:nvPr/>
        </p:nvSpPr>
        <p:spPr>
          <a:xfrm>
            <a:off x="1263658" y="496604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89" name="Google Shape;589;p28"/>
          <p:cNvSpPr/>
          <p:nvPr/>
        </p:nvSpPr>
        <p:spPr>
          <a:xfrm>
            <a:off x="6731031"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0" name="Google Shape;590;p28"/>
          <p:cNvSpPr/>
          <p:nvPr/>
        </p:nvSpPr>
        <p:spPr>
          <a:xfrm>
            <a:off x="17653094"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rgbClr val="FFFFFF"/>
          </a:solidFill>
          <a:ln>
            <a:noFill/>
          </a:ln>
          <a:effectLst>
            <a:outerShdw blurRad="279400" rotWithShape="0" dir="3943570" dist="352842">
              <a:srgbClr val="5E5E5E">
                <a:alpha val="17647"/>
              </a:srgbClr>
            </a:outerShdw>
          </a:effectLst>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1" name="Google Shape;591;p28"/>
          <p:cNvSpPr/>
          <p:nvPr/>
        </p:nvSpPr>
        <p:spPr>
          <a:xfrm>
            <a:off x="1270000" y="4985094"/>
            <a:ext cx="5460905"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2" name="Google Shape;592;p28"/>
          <p:cNvSpPr/>
          <p:nvPr/>
        </p:nvSpPr>
        <p:spPr>
          <a:xfrm>
            <a:off x="6731031"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3" name="Google Shape;593;p28"/>
          <p:cNvSpPr/>
          <p:nvPr/>
        </p:nvSpPr>
        <p:spPr>
          <a:xfrm>
            <a:off x="12192063"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4" name="Google Shape;594;p28"/>
          <p:cNvSpPr/>
          <p:nvPr/>
        </p:nvSpPr>
        <p:spPr>
          <a:xfrm>
            <a:off x="17653094" y="4985094"/>
            <a:ext cx="5460906"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5" name="Google Shape;595;p28"/>
          <p:cNvSpPr/>
          <p:nvPr/>
        </p:nvSpPr>
        <p:spPr>
          <a:xfrm>
            <a:off x="21293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6" name="Google Shape;596;p28"/>
          <p:cNvSpPr/>
          <p:nvPr/>
        </p:nvSpPr>
        <p:spPr>
          <a:xfrm>
            <a:off x="76157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7" name="Google Shape;597;p28"/>
          <p:cNvSpPr/>
          <p:nvPr/>
        </p:nvSpPr>
        <p:spPr>
          <a:xfrm>
            <a:off x="131021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8" name="Google Shape;598;p28"/>
          <p:cNvSpPr/>
          <p:nvPr/>
        </p:nvSpPr>
        <p:spPr>
          <a:xfrm>
            <a:off x="18588566" y="5365497"/>
            <a:ext cx="1333501" cy="1333501"/>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599" name="Google Shape;599;p28"/>
          <p:cNvSpPr txBox="1"/>
          <p:nvPr/>
        </p:nvSpPr>
        <p:spPr>
          <a:xfrm>
            <a:off x="3620270" y="5727256"/>
            <a:ext cx="2622206"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a:buNone/>
            </a:pPr>
            <a:r>
              <a:rPr b="1" i="0" lang="en-US" sz="3400" u="none" cap="none" strike="noStrike">
                <a:solidFill>
                  <a:schemeClr val="accent2"/>
                </a:solidFill>
                <a:latin typeface="IBM Plex Sans"/>
                <a:ea typeface="IBM Plex Sans"/>
                <a:cs typeface="IBM Plex Sans"/>
                <a:sym typeface="IBM Plex Sans"/>
              </a:rPr>
              <a:t>Marketing</a:t>
            </a:r>
            <a:endParaRPr/>
          </a:p>
        </p:txBody>
      </p:sp>
      <p:sp>
        <p:nvSpPr>
          <p:cNvPr id="600" name="Google Shape;600;p28"/>
          <p:cNvSpPr txBox="1"/>
          <p:nvPr/>
        </p:nvSpPr>
        <p:spPr>
          <a:xfrm>
            <a:off x="9137437" y="5727256"/>
            <a:ext cx="2622207"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Beta Test</a:t>
            </a:r>
            <a:endParaRPr/>
          </a:p>
        </p:txBody>
      </p:sp>
      <p:sp>
        <p:nvSpPr>
          <p:cNvPr id="601" name="Google Shape;601;p28"/>
          <p:cNvSpPr txBox="1"/>
          <p:nvPr/>
        </p:nvSpPr>
        <p:spPr>
          <a:xfrm>
            <a:off x="14590410" y="5727256"/>
            <a:ext cx="2662580"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a:buNone/>
            </a:pPr>
            <a:r>
              <a:rPr b="1" i="0" lang="en-US" sz="3400" u="none" cap="none" strike="noStrike">
                <a:solidFill>
                  <a:schemeClr val="accent2"/>
                </a:solidFill>
                <a:latin typeface="IBM Plex Sans"/>
                <a:ea typeface="IBM Plex Sans"/>
                <a:cs typeface="IBM Plex Sans"/>
                <a:sym typeface="IBM Plex Sans"/>
              </a:rPr>
              <a:t>Evaluation</a:t>
            </a:r>
            <a:endParaRPr/>
          </a:p>
        </p:txBody>
      </p:sp>
      <p:sp>
        <p:nvSpPr>
          <p:cNvPr id="602" name="Google Shape;602;p28"/>
          <p:cNvSpPr txBox="1"/>
          <p:nvPr/>
        </p:nvSpPr>
        <p:spPr>
          <a:xfrm>
            <a:off x="20083757" y="5669507"/>
            <a:ext cx="2786658" cy="649279"/>
          </a:xfrm>
          <a:prstGeom prst="rect">
            <a:avLst/>
          </a:prstGeom>
          <a:noFill/>
          <a:ln>
            <a:noFill/>
          </a:ln>
        </p:spPr>
        <p:txBody>
          <a:bodyPr anchorCtr="0" anchor="ctr"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a:buNone/>
            </a:pPr>
            <a:r>
              <a:rPr b="1" i="0" lang="en-US" sz="3400" u="none" cap="none" strike="noStrike">
                <a:solidFill>
                  <a:schemeClr val="accent2"/>
                </a:solidFill>
                <a:latin typeface="IBM Plex Sans"/>
                <a:ea typeface="IBM Plex Sans"/>
                <a:cs typeface="IBM Plex Sans"/>
                <a:sym typeface="IBM Plex Sans"/>
              </a:rPr>
              <a:t>Launch</a:t>
            </a:r>
            <a:endParaRPr/>
          </a:p>
        </p:txBody>
      </p:sp>
      <p:sp>
        <p:nvSpPr>
          <p:cNvPr id="603" name="Google Shape;603;p28"/>
          <p:cNvSpPr txBox="1"/>
          <p:nvPr/>
        </p:nvSpPr>
        <p:spPr>
          <a:xfrm>
            <a:off x="1623000" y="8715776"/>
            <a:ext cx="4726905"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Marketing Strategy</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604" name="Google Shape;604;p28"/>
          <p:cNvSpPr txBox="1"/>
          <p:nvPr/>
        </p:nvSpPr>
        <p:spPr>
          <a:xfrm>
            <a:off x="7084031"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Beta Test</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605" name="Google Shape;605;p28"/>
          <p:cNvSpPr txBox="1"/>
          <p:nvPr/>
        </p:nvSpPr>
        <p:spPr>
          <a:xfrm>
            <a:off x="12545063"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Product Evaluation</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606" name="Google Shape;606;p28"/>
          <p:cNvSpPr txBox="1"/>
          <p:nvPr/>
        </p:nvSpPr>
        <p:spPr>
          <a:xfrm>
            <a:off x="18006094" y="8715776"/>
            <a:ext cx="4726906" cy="315227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Launch &amp; Go Live</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a:t>
            </a:r>
            <a:endParaRPr/>
          </a:p>
        </p:txBody>
      </p:sp>
      <p:sp>
        <p:nvSpPr>
          <p:cNvPr id="607" name="Google Shape;607;p28"/>
          <p:cNvSpPr txBox="1"/>
          <p:nvPr/>
        </p:nvSpPr>
        <p:spPr>
          <a:xfrm>
            <a:off x="2281503"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05</a:t>
            </a:r>
            <a:endParaRPr/>
          </a:p>
        </p:txBody>
      </p:sp>
      <p:sp>
        <p:nvSpPr>
          <p:cNvPr id="608" name="Google Shape;608;p28"/>
          <p:cNvSpPr txBox="1"/>
          <p:nvPr/>
        </p:nvSpPr>
        <p:spPr>
          <a:xfrm>
            <a:off x="7767903"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06</a:t>
            </a:r>
            <a:endParaRPr/>
          </a:p>
        </p:txBody>
      </p:sp>
      <p:sp>
        <p:nvSpPr>
          <p:cNvPr id="609" name="Google Shape;609;p28"/>
          <p:cNvSpPr txBox="1"/>
          <p:nvPr/>
        </p:nvSpPr>
        <p:spPr>
          <a:xfrm>
            <a:off x="13254302"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07</a:t>
            </a:r>
            <a:endParaRPr/>
          </a:p>
        </p:txBody>
      </p:sp>
      <p:sp>
        <p:nvSpPr>
          <p:cNvPr id="610" name="Google Shape;610;p28"/>
          <p:cNvSpPr txBox="1"/>
          <p:nvPr/>
        </p:nvSpPr>
        <p:spPr>
          <a:xfrm>
            <a:off x="18740702" y="5714556"/>
            <a:ext cx="1029227" cy="649279"/>
          </a:xfrm>
          <a:prstGeom prst="rect">
            <a:avLst/>
          </a:prstGeom>
          <a:noFill/>
          <a:ln>
            <a:noFill/>
          </a:ln>
        </p:spPr>
        <p:txBody>
          <a:bodyPr anchorCtr="0" anchor="ctr"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08</a:t>
            </a:r>
            <a:endParaRPr/>
          </a:p>
        </p:txBody>
      </p:sp>
      <p:sp>
        <p:nvSpPr>
          <p:cNvPr id="611" name="Google Shape;611;p28"/>
          <p:cNvSpPr/>
          <p:nvPr/>
        </p:nvSpPr>
        <p:spPr>
          <a:xfrm>
            <a:off x="-4191032" y="4985094"/>
            <a:ext cx="5460905" cy="2094307"/>
          </a:xfrm>
          <a:custGeom>
            <a:rect b="b" l="l" r="r" t="t"/>
            <a:pathLst>
              <a:path extrusionOk="0" h="21600" w="21600">
                <a:moveTo>
                  <a:pt x="18843" y="0"/>
                </a:moveTo>
                <a:lnTo>
                  <a:pt x="0" y="0"/>
                </a:lnTo>
                <a:lnTo>
                  <a:pt x="2757" y="10799"/>
                </a:lnTo>
                <a:lnTo>
                  <a:pt x="0" y="21600"/>
                </a:lnTo>
                <a:lnTo>
                  <a:pt x="18843" y="21600"/>
                </a:lnTo>
                <a:lnTo>
                  <a:pt x="21600" y="10799"/>
                </a:lnTo>
                <a:lnTo>
                  <a:pt x="18843" y="0"/>
                </a:lnTo>
                <a:close/>
              </a:path>
            </a:pathLst>
          </a:custGeom>
          <a:noFill/>
          <a:ln cap="flat" cmpd="sng" w="381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pic>
        <p:nvPicPr>
          <p:cNvPr descr="Bild" id="616" name="Google Shape;616;p29"/>
          <p:cNvPicPr preferRelativeResize="0"/>
          <p:nvPr/>
        </p:nvPicPr>
        <p:blipFill rotWithShape="1">
          <a:blip r:embed="rId3">
            <a:alphaModFix/>
          </a:blip>
          <a:srcRect b="31200" l="438" r="438" t="31200"/>
          <a:stretch/>
        </p:blipFill>
        <p:spPr>
          <a:xfrm>
            <a:off x="0" y="0"/>
            <a:ext cx="24384000" cy="5202858"/>
          </a:xfrm>
          <a:prstGeom prst="rect">
            <a:avLst/>
          </a:prstGeom>
          <a:noFill/>
          <a:ln>
            <a:noFill/>
          </a:ln>
        </p:spPr>
      </p:pic>
      <p:sp>
        <p:nvSpPr>
          <p:cNvPr id="617" name="Google Shape;617;p29"/>
          <p:cNvSpPr/>
          <p:nvPr/>
        </p:nvSpPr>
        <p:spPr>
          <a:xfrm>
            <a:off x="5367337" y="0"/>
            <a:ext cx="13694570" cy="2874963"/>
          </a:xfrm>
          <a:custGeom>
            <a:rect b="b" l="l" r="r" t="t"/>
            <a:pathLst>
              <a:path extrusionOk="0" h="21600" w="21600">
                <a:moveTo>
                  <a:pt x="0" y="0"/>
                </a:moveTo>
                <a:lnTo>
                  <a:pt x="0" y="19411"/>
                </a:lnTo>
                <a:cubicBezTo>
                  <a:pt x="0" y="20053"/>
                  <a:pt x="0" y="20440"/>
                  <a:pt x="23" y="20697"/>
                </a:cubicBezTo>
                <a:cubicBezTo>
                  <a:pt x="51" y="21067"/>
                  <a:pt x="112" y="21358"/>
                  <a:pt x="190" y="21493"/>
                </a:cubicBezTo>
                <a:cubicBezTo>
                  <a:pt x="244" y="21600"/>
                  <a:pt x="325" y="21600"/>
                  <a:pt x="459" y="21600"/>
                </a:cubicBezTo>
                <a:lnTo>
                  <a:pt x="21141" y="21600"/>
                </a:lnTo>
                <a:cubicBezTo>
                  <a:pt x="21275" y="21600"/>
                  <a:pt x="21356" y="21600"/>
                  <a:pt x="21410" y="21493"/>
                </a:cubicBezTo>
                <a:cubicBezTo>
                  <a:pt x="21488" y="21358"/>
                  <a:pt x="21549" y="21067"/>
                  <a:pt x="21577" y="20697"/>
                </a:cubicBezTo>
                <a:cubicBezTo>
                  <a:pt x="21600" y="20440"/>
                  <a:pt x="21600" y="20053"/>
                  <a:pt x="21600" y="19411"/>
                </a:cubicBezTo>
                <a:lnTo>
                  <a:pt x="21600" y="0"/>
                </a:lnTo>
                <a:lnTo>
                  <a:pt x="0" y="0"/>
                </a:lnTo>
                <a:close/>
              </a:path>
            </a:pathLst>
          </a:cu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cxnSp>
        <p:nvCxnSpPr>
          <p:cNvPr id="618" name="Google Shape;618;p29"/>
          <p:cNvCxnSpPr/>
          <p:nvPr/>
        </p:nvCxnSpPr>
        <p:spPr>
          <a:xfrm>
            <a:off x="9374420" y="7037830"/>
            <a:ext cx="0" cy="694498"/>
          </a:xfrm>
          <a:prstGeom prst="straightConnector1">
            <a:avLst/>
          </a:prstGeom>
          <a:noFill/>
          <a:ln cap="flat" cmpd="sng" w="25400">
            <a:solidFill>
              <a:schemeClr val="accent1"/>
            </a:solidFill>
            <a:prstDash val="solid"/>
            <a:miter lim="400000"/>
            <a:headEnd len="sm" w="sm" type="none"/>
            <a:tailEnd len="sm" w="sm" type="none"/>
          </a:ln>
        </p:spPr>
      </p:cxnSp>
      <p:cxnSp>
        <p:nvCxnSpPr>
          <p:cNvPr id="619" name="Google Shape;619;p29"/>
          <p:cNvCxnSpPr/>
          <p:nvPr/>
        </p:nvCxnSpPr>
        <p:spPr>
          <a:xfrm>
            <a:off x="15019922" y="7037830"/>
            <a:ext cx="0" cy="694498"/>
          </a:xfrm>
          <a:prstGeom prst="straightConnector1">
            <a:avLst/>
          </a:prstGeom>
          <a:noFill/>
          <a:ln cap="flat" cmpd="sng" w="25400">
            <a:solidFill>
              <a:schemeClr val="accent1"/>
            </a:solidFill>
            <a:prstDash val="solid"/>
            <a:miter lim="400000"/>
            <a:headEnd len="sm" w="sm" type="none"/>
            <a:tailEnd len="sm" w="sm" type="none"/>
          </a:ln>
        </p:spPr>
      </p:cxnSp>
      <p:sp>
        <p:nvSpPr>
          <p:cNvPr id="620" name="Google Shape;620;p29"/>
          <p:cNvSpPr/>
          <p:nvPr/>
        </p:nvSpPr>
        <p:spPr>
          <a:xfrm>
            <a:off x="3733800" y="6726766"/>
            <a:ext cx="8468179" cy="930946"/>
          </a:xfrm>
          <a:custGeom>
            <a:rect b="b" l="l" r="r" t="t"/>
            <a:pathLst>
              <a:path extrusionOk="0" h="21600" w="21600">
                <a:moveTo>
                  <a:pt x="0" y="21600"/>
                </a:moveTo>
                <a:lnTo>
                  <a:pt x="0" y="11966"/>
                </a:lnTo>
                <a:cubicBezTo>
                  <a:pt x="0" y="10726"/>
                  <a:pt x="56" y="9595"/>
                  <a:pt x="146" y="8774"/>
                </a:cubicBezTo>
                <a:cubicBezTo>
                  <a:pt x="237" y="7953"/>
                  <a:pt x="361" y="7442"/>
                  <a:pt x="498" y="7442"/>
                </a:cubicBezTo>
                <a:lnTo>
                  <a:pt x="21103" y="7442"/>
                </a:lnTo>
                <a:cubicBezTo>
                  <a:pt x="21239" y="7442"/>
                  <a:pt x="21363" y="6943"/>
                  <a:pt x="21454" y="6135"/>
                </a:cubicBezTo>
                <a:cubicBezTo>
                  <a:pt x="21544" y="5326"/>
                  <a:pt x="21600" y="4208"/>
                  <a:pt x="21600" y="2968"/>
                </a:cubicBezTo>
                <a:lnTo>
                  <a:pt x="21600" y="0"/>
                </a:lnTo>
              </a:path>
            </a:pathLst>
          </a:custGeom>
          <a:noFill/>
          <a:ln cap="flat" cmpd="sng" w="25400">
            <a:solidFill>
              <a:schemeClr val="accent1"/>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1" name="Google Shape;621;p29"/>
          <p:cNvSpPr/>
          <p:nvPr/>
        </p:nvSpPr>
        <p:spPr>
          <a:xfrm>
            <a:off x="12191999" y="6726766"/>
            <a:ext cx="8468177" cy="930946"/>
          </a:xfrm>
          <a:custGeom>
            <a:rect b="b" l="l" r="r" t="t"/>
            <a:pathLst>
              <a:path extrusionOk="0" h="21600" w="21600">
                <a:moveTo>
                  <a:pt x="21600" y="21600"/>
                </a:moveTo>
                <a:lnTo>
                  <a:pt x="21600" y="11966"/>
                </a:lnTo>
                <a:cubicBezTo>
                  <a:pt x="21600" y="10726"/>
                  <a:pt x="21545" y="9595"/>
                  <a:pt x="21456" y="8774"/>
                </a:cubicBezTo>
                <a:cubicBezTo>
                  <a:pt x="21367" y="7953"/>
                  <a:pt x="21244" y="7442"/>
                  <a:pt x="21108" y="7442"/>
                </a:cubicBezTo>
                <a:lnTo>
                  <a:pt x="492" y="7442"/>
                </a:lnTo>
                <a:cubicBezTo>
                  <a:pt x="356" y="7442"/>
                  <a:pt x="233" y="6943"/>
                  <a:pt x="144" y="6135"/>
                </a:cubicBezTo>
                <a:cubicBezTo>
                  <a:pt x="55" y="5326"/>
                  <a:pt x="0" y="4208"/>
                  <a:pt x="0" y="2968"/>
                </a:cubicBezTo>
                <a:lnTo>
                  <a:pt x="0" y="0"/>
                </a:lnTo>
              </a:path>
            </a:pathLst>
          </a:custGeom>
          <a:noFill/>
          <a:ln cap="flat" cmpd="sng" w="25400">
            <a:solidFill>
              <a:schemeClr val="accent1"/>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2" name="Google Shape;622;p29"/>
          <p:cNvSpPr/>
          <p:nvPr/>
        </p:nvSpPr>
        <p:spPr>
          <a:xfrm>
            <a:off x="6959599" y="7653866"/>
            <a:ext cx="4829287" cy="2788589"/>
          </a:xfrm>
          <a:custGeom>
            <a:rect b="b" l="l" r="r" t="t"/>
            <a:pathLst>
              <a:path extrusionOk="0" h="21600" w="21600">
                <a:moveTo>
                  <a:pt x="1103" y="0"/>
                </a:moveTo>
                <a:cubicBezTo>
                  <a:pt x="496" y="0"/>
                  <a:pt x="0" y="867"/>
                  <a:pt x="0" y="1947"/>
                </a:cubicBezTo>
                <a:lnTo>
                  <a:pt x="0" y="16969"/>
                </a:lnTo>
                <a:cubicBezTo>
                  <a:pt x="0" y="18049"/>
                  <a:pt x="496" y="18917"/>
                  <a:pt x="1103" y="18917"/>
                </a:cubicBezTo>
                <a:lnTo>
                  <a:pt x="9692" y="18917"/>
                </a:lnTo>
                <a:lnTo>
                  <a:pt x="10796" y="21600"/>
                </a:lnTo>
                <a:lnTo>
                  <a:pt x="11908" y="18917"/>
                </a:lnTo>
                <a:lnTo>
                  <a:pt x="20488" y="18917"/>
                </a:lnTo>
                <a:cubicBezTo>
                  <a:pt x="21095" y="18917"/>
                  <a:pt x="21600" y="18049"/>
                  <a:pt x="21600" y="16969"/>
                </a:cubicBezTo>
                <a:lnTo>
                  <a:pt x="21600" y="1947"/>
                </a:lnTo>
                <a:cubicBezTo>
                  <a:pt x="21600" y="867"/>
                  <a:pt x="21095" y="0"/>
                  <a:pt x="20488" y="0"/>
                </a:cubicBezTo>
                <a:cubicBezTo>
                  <a:pt x="20488" y="0"/>
                  <a:pt x="1103" y="0"/>
                  <a:pt x="1103"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3" name="Google Shape;623;p29"/>
          <p:cNvSpPr/>
          <p:nvPr/>
        </p:nvSpPr>
        <p:spPr>
          <a:xfrm>
            <a:off x="12611099" y="7653866"/>
            <a:ext cx="4829132" cy="2788589"/>
          </a:xfrm>
          <a:custGeom>
            <a:rect b="b" l="l" r="r" t="t"/>
            <a:pathLst>
              <a:path extrusionOk="0" h="21600" w="21600">
                <a:moveTo>
                  <a:pt x="1103" y="0"/>
                </a:moveTo>
                <a:cubicBezTo>
                  <a:pt x="495" y="0"/>
                  <a:pt x="0" y="867"/>
                  <a:pt x="0" y="1947"/>
                </a:cubicBezTo>
                <a:lnTo>
                  <a:pt x="0" y="16969"/>
                </a:lnTo>
                <a:cubicBezTo>
                  <a:pt x="0" y="18049"/>
                  <a:pt x="495" y="18917"/>
                  <a:pt x="1103" y="18917"/>
                </a:cubicBezTo>
                <a:lnTo>
                  <a:pt x="9692" y="18917"/>
                </a:lnTo>
                <a:lnTo>
                  <a:pt x="10795" y="21600"/>
                </a:lnTo>
                <a:lnTo>
                  <a:pt x="11908" y="18917"/>
                </a:lnTo>
                <a:lnTo>
                  <a:pt x="20488" y="18917"/>
                </a:lnTo>
                <a:cubicBezTo>
                  <a:pt x="21095" y="18917"/>
                  <a:pt x="21600" y="18049"/>
                  <a:pt x="21600" y="16969"/>
                </a:cubicBezTo>
                <a:lnTo>
                  <a:pt x="21600" y="1947"/>
                </a:lnTo>
                <a:cubicBezTo>
                  <a:pt x="21600" y="867"/>
                  <a:pt x="21095" y="0"/>
                  <a:pt x="20488" y="0"/>
                </a:cubicBezTo>
                <a:cubicBezTo>
                  <a:pt x="20488" y="0"/>
                  <a:pt x="1103" y="0"/>
                  <a:pt x="1103" y="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4" name="Google Shape;624;p29"/>
          <p:cNvSpPr/>
          <p:nvPr/>
        </p:nvSpPr>
        <p:spPr>
          <a:xfrm>
            <a:off x="1282699" y="7653866"/>
            <a:ext cx="4863217" cy="2788589"/>
          </a:xfrm>
          <a:custGeom>
            <a:rect b="b" l="l" r="r" t="t"/>
            <a:pathLst>
              <a:path extrusionOk="0" h="21600" w="21600">
                <a:moveTo>
                  <a:pt x="20497" y="0"/>
                </a:moveTo>
                <a:lnTo>
                  <a:pt x="1104" y="0"/>
                </a:lnTo>
                <a:cubicBezTo>
                  <a:pt x="496" y="0"/>
                  <a:pt x="0" y="867"/>
                  <a:pt x="0" y="1947"/>
                </a:cubicBezTo>
                <a:lnTo>
                  <a:pt x="0" y="16969"/>
                </a:lnTo>
                <a:cubicBezTo>
                  <a:pt x="0" y="18049"/>
                  <a:pt x="496" y="18917"/>
                  <a:pt x="1104" y="18917"/>
                </a:cubicBezTo>
                <a:lnTo>
                  <a:pt x="9697" y="18917"/>
                </a:lnTo>
                <a:lnTo>
                  <a:pt x="10800" y="21600"/>
                </a:lnTo>
                <a:lnTo>
                  <a:pt x="11913" y="18917"/>
                </a:lnTo>
                <a:lnTo>
                  <a:pt x="20497" y="18917"/>
                </a:lnTo>
                <a:cubicBezTo>
                  <a:pt x="21105" y="18917"/>
                  <a:pt x="21600" y="18049"/>
                  <a:pt x="21600" y="16969"/>
                </a:cubicBezTo>
                <a:lnTo>
                  <a:pt x="21600" y="1947"/>
                </a:lnTo>
                <a:cubicBezTo>
                  <a:pt x="21600" y="867"/>
                  <a:pt x="21105" y="0"/>
                  <a:pt x="20497" y="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5" name="Google Shape;625;p29"/>
          <p:cNvSpPr/>
          <p:nvPr/>
        </p:nvSpPr>
        <p:spPr>
          <a:xfrm>
            <a:off x="18249899" y="7653866"/>
            <a:ext cx="4863217" cy="2788589"/>
          </a:xfrm>
          <a:custGeom>
            <a:rect b="b" l="l" r="r" t="t"/>
            <a:pathLst>
              <a:path extrusionOk="0" h="21600" w="21600">
                <a:moveTo>
                  <a:pt x="1103" y="0"/>
                </a:moveTo>
                <a:cubicBezTo>
                  <a:pt x="496" y="0"/>
                  <a:pt x="0" y="867"/>
                  <a:pt x="0" y="1947"/>
                </a:cubicBezTo>
                <a:lnTo>
                  <a:pt x="0" y="16969"/>
                </a:lnTo>
                <a:cubicBezTo>
                  <a:pt x="0" y="18049"/>
                  <a:pt x="496" y="18917"/>
                  <a:pt x="1103" y="18917"/>
                </a:cubicBezTo>
                <a:lnTo>
                  <a:pt x="9693" y="18917"/>
                </a:lnTo>
                <a:lnTo>
                  <a:pt x="10795" y="21600"/>
                </a:lnTo>
                <a:lnTo>
                  <a:pt x="11908" y="18917"/>
                </a:lnTo>
                <a:lnTo>
                  <a:pt x="20488" y="18917"/>
                </a:lnTo>
                <a:cubicBezTo>
                  <a:pt x="21105" y="18917"/>
                  <a:pt x="21600" y="18049"/>
                  <a:pt x="21600" y="16969"/>
                </a:cubicBezTo>
                <a:lnTo>
                  <a:pt x="21600" y="1947"/>
                </a:lnTo>
                <a:cubicBezTo>
                  <a:pt x="21600" y="867"/>
                  <a:pt x="21105" y="0"/>
                  <a:pt x="20488" y="0"/>
                </a:cubicBezTo>
                <a:cubicBezTo>
                  <a:pt x="20488" y="0"/>
                  <a:pt x="1103" y="0"/>
                  <a:pt x="1103"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6" name="Google Shape;626;p29"/>
          <p:cNvSpPr/>
          <p:nvPr/>
        </p:nvSpPr>
        <p:spPr>
          <a:xfrm>
            <a:off x="6979091" y="3968098"/>
            <a:ext cx="10324218" cy="2788588"/>
          </a:xfrm>
          <a:custGeom>
            <a:rect b="b" l="l" r="r" t="t"/>
            <a:pathLst>
              <a:path extrusionOk="0" h="21600" w="21600">
                <a:moveTo>
                  <a:pt x="520" y="0"/>
                </a:moveTo>
                <a:cubicBezTo>
                  <a:pt x="377" y="0"/>
                  <a:pt x="247" y="217"/>
                  <a:pt x="152" y="568"/>
                </a:cubicBezTo>
                <a:cubicBezTo>
                  <a:pt x="58" y="920"/>
                  <a:pt x="0" y="1407"/>
                  <a:pt x="0" y="1947"/>
                </a:cubicBezTo>
                <a:lnTo>
                  <a:pt x="0" y="16969"/>
                </a:lnTo>
                <a:cubicBezTo>
                  <a:pt x="0" y="17509"/>
                  <a:pt x="58" y="17996"/>
                  <a:pt x="152" y="18348"/>
                </a:cubicBezTo>
                <a:cubicBezTo>
                  <a:pt x="247" y="18700"/>
                  <a:pt x="377" y="18917"/>
                  <a:pt x="520" y="18917"/>
                </a:cubicBezTo>
                <a:lnTo>
                  <a:pt x="10411" y="18917"/>
                </a:lnTo>
                <a:lnTo>
                  <a:pt x="10931" y="21600"/>
                </a:lnTo>
                <a:lnTo>
                  <a:pt x="11455" y="18917"/>
                </a:lnTo>
                <a:lnTo>
                  <a:pt x="21076" y="18917"/>
                </a:lnTo>
                <a:cubicBezTo>
                  <a:pt x="21221" y="18917"/>
                  <a:pt x="21352" y="18700"/>
                  <a:pt x="21447" y="18348"/>
                </a:cubicBezTo>
                <a:cubicBezTo>
                  <a:pt x="21542" y="17996"/>
                  <a:pt x="21600" y="17509"/>
                  <a:pt x="21600" y="16969"/>
                </a:cubicBezTo>
                <a:lnTo>
                  <a:pt x="21600" y="1947"/>
                </a:lnTo>
                <a:cubicBezTo>
                  <a:pt x="21600" y="1407"/>
                  <a:pt x="21542" y="920"/>
                  <a:pt x="21447" y="568"/>
                </a:cubicBezTo>
                <a:cubicBezTo>
                  <a:pt x="21352" y="217"/>
                  <a:pt x="21221" y="0"/>
                  <a:pt x="21076" y="0"/>
                </a:cubicBezTo>
                <a:lnTo>
                  <a:pt x="520" y="0"/>
                </a:lnTo>
                <a:close/>
              </a:path>
            </a:pathLst>
          </a:custGeom>
          <a:solidFill>
            <a:srgbClr val="FFFFFF"/>
          </a:solidFill>
          <a:ln>
            <a:noFill/>
          </a:ln>
          <a:effectLst>
            <a:outerShdw blurRad="393700" rotWithShape="0" dir="3943570" dist="350584">
              <a:srgbClr val="272B2F">
                <a:alpha val="2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7" name="Google Shape;627;p29"/>
          <p:cNvSpPr/>
          <p:nvPr/>
        </p:nvSpPr>
        <p:spPr>
          <a:xfrm>
            <a:off x="6979091" y="3968098"/>
            <a:ext cx="10324218" cy="2788588"/>
          </a:xfrm>
          <a:custGeom>
            <a:rect b="b" l="l" r="r" t="t"/>
            <a:pathLst>
              <a:path extrusionOk="0" h="21600" w="21600">
                <a:moveTo>
                  <a:pt x="520" y="0"/>
                </a:moveTo>
                <a:cubicBezTo>
                  <a:pt x="377" y="0"/>
                  <a:pt x="247" y="217"/>
                  <a:pt x="152" y="568"/>
                </a:cubicBezTo>
                <a:cubicBezTo>
                  <a:pt x="58" y="920"/>
                  <a:pt x="0" y="1407"/>
                  <a:pt x="0" y="1947"/>
                </a:cubicBezTo>
                <a:lnTo>
                  <a:pt x="0" y="16969"/>
                </a:lnTo>
                <a:cubicBezTo>
                  <a:pt x="0" y="17509"/>
                  <a:pt x="58" y="17996"/>
                  <a:pt x="152" y="18348"/>
                </a:cubicBezTo>
                <a:cubicBezTo>
                  <a:pt x="247" y="18700"/>
                  <a:pt x="377" y="18917"/>
                  <a:pt x="520" y="18917"/>
                </a:cubicBezTo>
                <a:lnTo>
                  <a:pt x="10411" y="18917"/>
                </a:lnTo>
                <a:lnTo>
                  <a:pt x="10931" y="21600"/>
                </a:lnTo>
                <a:lnTo>
                  <a:pt x="11455" y="18917"/>
                </a:lnTo>
                <a:lnTo>
                  <a:pt x="21076" y="18917"/>
                </a:lnTo>
                <a:cubicBezTo>
                  <a:pt x="21221" y="18917"/>
                  <a:pt x="21352" y="18700"/>
                  <a:pt x="21447" y="18348"/>
                </a:cubicBezTo>
                <a:cubicBezTo>
                  <a:pt x="21542" y="17996"/>
                  <a:pt x="21600" y="17509"/>
                  <a:pt x="21600" y="16969"/>
                </a:cubicBezTo>
                <a:lnTo>
                  <a:pt x="21600" y="1947"/>
                </a:lnTo>
                <a:cubicBezTo>
                  <a:pt x="21600" y="1407"/>
                  <a:pt x="21542" y="920"/>
                  <a:pt x="21447" y="568"/>
                </a:cubicBezTo>
                <a:cubicBezTo>
                  <a:pt x="21352" y="217"/>
                  <a:pt x="21221" y="0"/>
                  <a:pt x="21076" y="0"/>
                </a:cubicBezTo>
                <a:lnTo>
                  <a:pt x="520"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28" name="Google Shape;628;p29"/>
          <p:cNvSpPr txBox="1"/>
          <p:nvPr/>
        </p:nvSpPr>
        <p:spPr>
          <a:xfrm>
            <a:off x="2100088" y="9145381"/>
            <a:ext cx="3228440" cy="505010"/>
          </a:xfrm>
          <a:prstGeom prst="rect">
            <a:avLst/>
          </a:prstGeom>
          <a:noFill/>
          <a:ln>
            <a:noFill/>
          </a:ln>
        </p:spPr>
        <p:txBody>
          <a:bodyPr anchorCtr="0" anchor="ctr"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Marketing</a:t>
            </a:r>
            <a:endParaRPr/>
          </a:p>
        </p:txBody>
      </p:sp>
      <p:sp>
        <p:nvSpPr>
          <p:cNvPr id="629" name="Google Shape;629;p29"/>
          <p:cNvSpPr txBox="1"/>
          <p:nvPr/>
        </p:nvSpPr>
        <p:spPr>
          <a:xfrm>
            <a:off x="7561460" y="4728529"/>
            <a:ext cx="9159480" cy="823431"/>
          </a:xfrm>
          <a:prstGeom prst="rect">
            <a:avLst/>
          </a:prstGeom>
          <a:noFill/>
          <a:ln>
            <a:noFill/>
          </a:ln>
        </p:spPr>
        <p:txBody>
          <a:bodyPr anchorCtr="0" anchor="t" bIns="0" lIns="0" spcFirstLastPara="1" rIns="0" wrap="square" tIns="0">
            <a:spAutoFit/>
          </a:bodyPr>
          <a:lstStyle/>
          <a:p>
            <a:pPr indent="0" lvl="0" marL="0" marR="0" rtl="0" algn="ctr">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Management &amp; Leaders</a:t>
            </a:r>
            <a:endParaRPr/>
          </a:p>
        </p:txBody>
      </p:sp>
      <p:sp>
        <p:nvSpPr>
          <p:cNvPr id="630" name="Google Shape;630;p29"/>
          <p:cNvSpPr txBox="1"/>
          <p:nvPr/>
        </p:nvSpPr>
        <p:spPr>
          <a:xfrm>
            <a:off x="7755821" y="9145381"/>
            <a:ext cx="3228440" cy="505010"/>
          </a:xfrm>
          <a:prstGeom prst="rect">
            <a:avLst/>
          </a:prstGeom>
          <a:noFill/>
          <a:ln>
            <a:noFill/>
          </a:ln>
        </p:spPr>
        <p:txBody>
          <a:bodyPr anchorCtr="0" anchor="ctr"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Development</a:t>
            </a:r>
            <a:endParaRPr/>
          </a:p>
        </p:txBody>
      </p:sp>
      <p:sp>
        <p:nvSpPr>
          <p:cNvPr id="631" name="Google Shape;631;p29"/>
          <p:cNvSpPr txBox="1"/>
          <p:nvPr/>
        </p:nvSpPr>
        <p:spPr>
          <a:xfrm>
            <a:off x="13411555" y="9145381"/>
            <a:ext cx="3228439" cy="505010"/>
          </a:xfrm>
          <a:prstGeom prst="rect">
            <a:avLst/>
          </a:prstGeom>
          <a:noFill/>
          <a:ln>
            <a:noFill/>
          </a:ln>
        </p:spPr>
        <p:txBody>
          <a:bodyPr anchorCtr="0" anchor="ctr"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Design and Ui</a:t>
            </a:r>
            <a:endParaRPr/>
          </a:p>
        </p:txBody>
      </p:sp>
      <p:sp>
        <p:nvSpPr>
          <p:cNvPr id="632" name="Google Shape;632;p29"/>
          <p:cNvSpPr txBox="1"/>
          <p:nvPr/>
        </p:nvSpPr>
        <p:spPr>
          <a:xfrm>
            <a:off x="19067288" y="9145381"/>
            <a:ext cx="3228440" cy="505010"/>
          </a:xfrm>
          <a:prstGeom prst="rect">
            <a:avLst/>
          </a:prstGeom>
          <a:noFill/>
          <a:ln>
            <a:noFill/>
          </a:ln>
        </p:spPr>
        <p:txBody>
          <a:bodyPr anchorCtr="0" anchor="ctr"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Sales Team</a:t>
            </a:r>
            <a:endParaRPr/>
          </a:p>
        </p:txBody>
      </p:sp>
      <p:sp>
        <p:nvSpPr>
          <p:cNvPr id="633" name="Google Shape;633;p29"/>
          <p:cNvSpPr txBox="1"/>
          <p:nvPr/>
        </p:nvSpPr>
        <p:spPr>
          <a:xfrm>
            <a:off x="1459453" y="10599678"/>
            <a:ext cx="4487002" cy="152374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Marketing &amp; PR</a:t>
            </a:r>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a:t>
            </a:r>
            <a:endParaRPr/>
          </a:p>
        </p:txBody>
      </p:sp>
      <p:sp>
        <p:nvSpPr>
          <p:cNvPr id="634" name="Google Shape;634;p29"/>
          <p:cNvSpPr txBox="1"/>
          <p:nvPr/>
        </p:nvSpPr>
        <p:spPr>
          <a:xfrm>
            <a:off x="7118971" y="10599678"/>
            <a:ext cx="4487002" cy="152374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Web &amp; Development</a:t>
            </a:r>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a:t>
            </a:r>
            <a:endParaRPr/>
          </a:p>
        </p:txBody>
      </p:sp>
      <p:sp>
        <p:nvSpPr>
          <p:cNvPr id="635" name="Google Shape;635;p29"/>
          <p:cNvSpPr txBox="1"/>
          <p:nvPr/>
        </p:nvSpPr>
        <p:spPr>
          <a:xfrm>
            <a:off x="12778489" y="10599678"/>
            <a:ext cx="4487002" cy="152374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Design &amp; Ui/Ux</a:t>
            </a:r>
            <a:endParaRPr b="1" i="0" sz="2400" u="none" cap="none" strike="noStrike">
              <a:solidFill>
                <a:schemeClr val="accent1"/>
              </a:solidFill>
              <a:latin typeface="IBM Plex Sans"/>
              <a:ea typeface="IBM Plex Sans"/>
              <a:cs typeface="IBM Plex Sans"/>
              <a:sym typeface="IBM Plex Sans"/>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a:t>
            </a:r>
            <a:endParaRPr/>
          </a:p>
        </p:txBody>
      </p:sp>
      <p:sp>
        <p:nvSpPr>
          <p:cNvPr id="636" name="Google Shape;636;p29"/>
          <p:cNvSpPr txBox="1"/>
          <p:nvPr/>
        </p:nvSpPr>
        <p:spPr>
          <a:xfrm>
            <a:off x="18438007" y="10599678"/>
            <a:ext cx="4487002" cy="152374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Sales Team</a:t>
            </a:r>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a:t>
            </a:r>
            <a:endParaRPr/>
          </a:p>
        </p:txBody>
      </p:sp>
      <p:sp>
        <p:nvSpPr>
          <p:cNvPr id="637" name="Google Shape;637;p29"/>
          <p:cNvSpPr/>
          <p:nvPr/>
        </p:nvSpPr>
        <p:spPr>
          <a:xfrm>
            <a:off x="20033305" y="7377945"/>
            <a:ext cx="1271006" cy="1271005"/>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38" name="Google Shape;638;p29"/>
          <p:cNvSpPr/>
          <p:nvPr/>
        </p:nvSpPr>
        <p:spPr>
          <a:xfrm>
            <a:off x="14384985" y="7376892"/>
            <a:ext cx="1273112" cy="1273111"/>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39" name="Google Shape;639;p29"/>
          <p:cNvSpPr/>
          <p:nvPr/>
        </p:nvSpPr>
        <p:spPr>
          <a:xfrm>
            <a:off x="8737740" y="7376913"/>
            <a:ext cx="1273069" cy="1273069"/>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0" name="Google Shape;640;p29"/>
          <p:cNvSpPr/>
          <p:nvPr/>
        </p:nvSpPr>
        <p:spPr>
          <a:xfrm>
            <a:off x="3090535" y="7376975"/>
            <a:ext cx="1272946" cy="1272945"/>
          </a:xfrm>
          <a:prstGeom prst="ellipse">
            <a:avLst/>
          </a:pr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1" name="Google Shape;641;p29"/>
          <p:cNvSpPr/>
          <p:nvPr/>
        </p:nvSpPr>
        <p:spPr>
          <a:xfrm>
            <a:off x="3442494" y="7732328"/>
            <a:ext cx="557213" cy="557213"/>
          </a:xfrm>
          <a:custGeom>
            <a:rect b="b" l="l" r="r" t="t"/>
            <a:pathLst>
              <a:path extrusionOk="0" h="21600" w="21600">
                <a:moveTo>
                  <a:pt x="7852" y="0"/>
                </a:moveTo>
                <a:lnTo>
                  <a:pt x="7852" y="3519"/>
                </a:lnTo>
                <a:cubicBezTo>
                  <a:pt x="7812" y="3535"/>
                  <a:pt x="7777" y="3550"/>
                  <a:pt x="7737" y="3566"/>
                </a:cubicBezTo>
                <a:lnTo>
                  <a:pt x="5244" y="1083"/>
                </a:lnTo>
                <a:lnTo>
                  <a:pt x="1083" y="5244"/>
                </a:lnTo>
                <a:lnTo>
                  <a:pt x="3566" y="7737"/>
                </a:lnTo>
                <a:cubicBezTo>
                  <a:pt x="3550" y="7777"/>
                  <a:pt x="3535" y="7812"/>
                  <a:pt x="3519" y="7852"/>
                </a:cubicBezTo>
                <a:lnTo>
                  <a:pt x="0" y="7852"/>
                </a:lnTo>
                <a:lnTo>
                  <a:pt x="0" y="13748"/>
                </a:lnTo>
                <a:lnTo>
                  <a:pt x="3519" y="13748"/>
                </a:lnTo>
                <a:cubicBezTo>
                  <a:pt x="3535" y="13788"/>
                  <a:pt x="3550" y="13823"/>
                  <a:pt x="3566" y="13863"/>
                </a:cubicBezTo>
                <a:lnTo>
                  <a:pt x="1083" y="16356"/>
                </a:lnTo>
                <a:lnTo>
                  <a:pt x="5244" y="20517"/>
                </a:lnTo>
                <a:lnTo>
                  <a:pt x="7737" y="18034"/>
                </a:lnTo>
                <a:cubicBezTo>
                  <a:pt x="7777" y="18050"/>
                  <a:pt x="7812" y="18065"/>
                  <a:pt x="7852" y="18081"/>
                </a:cubicBezTo>
                <a:lnTo>
                  <a:pt x="7852" y="21600"/>
                </a:lnTo>
                <a:lnTo>
                  <a:pt x="13748" y="21600"/>
                </a:lnTo>
                <a:lnTo>
                  <a:pt x="13748" y="18081"/>
                </a:lnTo>
                <a:cubicBezTo>
                  <a:pt x="13788" y="18065"/>
                  <a:pt x="13823" y="18050"/>
                  <a:pt x="13863" y="18034"/>
                </a:cubicBezTo>
                <a:lnTo>
                  <a:pt x="16356" y="20517"/>
                </a:lnTo>
                <a:lnTo>
                  <a:pt x="20517" y="16356"/>
                </a:lnTo>
                <a:lnTo>
                  <a:pt x="18034" y="13863"/>
                </a:lnTo>
                <a:cubicBezTo>
                  <a:pt x="18050" y="13823"/>
                  <a:pt x="18065" y="13788"/>
                  <a:pt x="18081" y="13748"/>
                </a:cubicBezTo>
                <a:cubicBezTo>
                  <a:pt x="18081" y="13748"/>
                  <a:pt x="21600" y="13748"/>
                  <a:pt x="21600" y="13748"/>
                </a:cubicBezTo>
                <a:lnTo>
                  <a:pt x="21600" y="7852"/>
                </a:lnTo>
                <a:lnTo>
                  <a:pt x="18081" y="7852"/>
                </a:lnTo>
                <a:cubicBezTo>
                  <a:pt x="18065" y="7812"/>
                  <a:pt x="18050" y="7777"/>
                  <a:pt x="18034" y="7737"/>
                </a:cubicBezTo>
                <a:lnTo>
                  <a:pt x="20517" y="5244"/>
                </a:lnTo>
                <a:lnTo>
                  <a:pt x="16356" y="1083"/>
                </a:lnTo>
                <a:lnTo>
                  <a:pt x="13863" y="3566"/>
                </a:lnTo>
                <a:cubicBezTo>
                  <a:pt x="13823" y="3550"/>
                  <a:pt x="13788" y="3535"/>
                  <a:pt x="13748" y="3519"/>
                </a:cubicBezTo>
                <a:lnTo>
                  <a:pt x="13748" y="0"/>
                </a:lnTo>
                <a:lnTo>
                  <a:pt x="7852" y="0"/>
                </a:lnTo>
                <a:close/>
                <a:moveTo>
                  <a:pt x="9817" y="1965"/>
                </a:moveTo>
                <a:lnTo>
                  <a:pt x="11783" y="1965"/>
                </a:lnTo>
                <a:lnTo>
                  <a:pt x="11783" y="4947"/>
                </a:lnTo>
                <a:lnTo>
                  <a:pt x="12483" y="5158"/>
                </a:lnTo>
                <a:cubicBezTo>
                  <a:pt x="12878" y="5275"/>
                  <a:pt x="13258" y="5430"/>
                  <a:pt x="13604" y="5618"/>
                </a:cubicBezTo>
                <a:lnTo>
                  <a:pt x="14247" y="5963"/>
                </a:lnTo>
                <a:lnTo>
                  <a:pt x="16356" y="3854"/>
                </a:lnTo>
                <a:lnTo>
                  <a:pt x="17746" y="5244"/>
                </a:lnTo>
                <a:lnTo>
                  <a:pt x="15637" y="7353"/>
                </a:lnTo>
                <a:lnTo>
                  <a:pt x="15982" y="7996"/>
                </a:lnTo>
                <a:cubicBezTo>
                  <a:pt x="16170" y="8342"/>
                  <a:pt x="16325" y="8722"/>
                  <a:pt x="16442" y="9117"/>
                </a:cubicBezTo>
                <a:lnTo>
                  <a:pt x="16653" y="9817"/>
                </a:lnTo>
                <a:lnTo>
                  <a:pt x="19635" y="9817"/>
                </a:lnTo>
                <a:lnTo>
                  <a:pt x="19635" y="11783"/>
                </a:lnTo>
                <a:lnTo>
                  <a:pt x="16653" y="11783"/>
                </a:lnTo>
                <a:lnTo>
                  <a:pt x="16442" y="12483"/>
                </a:lnTo>
                <a:cubicBezTo>
                  <a:pt x="16325" y="12878"/>
                  <a:pt x="16170" y="13258"/>
                  <a:pt x="15982" y="13604"/>
                </a:cubicBezTo>
                <a:lnTo>
                  <a:pt x="15637" y="14247"/>
                </a:lnTo>
                <a:cubicBezTo>
                  <a:pt x="15637" y="14247"/>
                  <a:pt x="17746" y="16356"/>
                  <a:pt x="17746" y="16356"/>
                </a:cubicBezTo>
                <a:lnTo>
                  <a:pt x="16356" y="17746"/>
                </a:lnTo>
                <a:lnTo>
                  <a:pt x="14247" y="15637"/>
                </a:lnTo>
                <a:lnTo>
                  <a:pt x="13604" y="15982"/>
                </a:lnTo>
                <a:cubicBezTo>
                  <a:pt x="13258" y="16170"/>
                  <a:pt x="12878" y="16325"/>
                  <a:pt x="12483" y="16442"/>
                </a:cubicBezTo>
                <a:lnTo>
                  <a:pt x="11783" y="16653"/>
                </a:lnTo>
                <a:lnTo>
                  <a:pt x="11783" y="19635"/>
                </a:lnTo>
                <a:lnTo>
                  <a:pt x="9817" y="19635"/>
                </a:lnTo>
                <a:lnTo>
                  <a:pt x="9817" y="16653"/>
                </a:lnTo>
                <a:lnTo>
                  <a:pt x="9117" y="16442"/>
                </a:lnTo>
                <a:cubicBezTo>
                  <a:pt x="8722" y="16325"/>
                  <a:pt x="8342" y="16170"/>
                  <a:pt x="7996" y="15982"/>
                </a:cubicBezTo>
                <a:lnTo>
                  <a:pt x="7353" y="15637"/>
                </a:lnTo>
                <a:lnTo>
                  <a:pt x="5244" y="17746"/>
                </a:lnTo>
                <a:lnTo>
                  <a:pt x="3854" y="16356"/>
                </a:lnTo>
                <a:lnTo>
                  <a:pt x="5963" y="14247"/>
                </a:lnTo>
                <a:lnTo>
                  <a:pt x="5618" y="13604"/>
                </a:lnTo>
                <a:cubicBezTo>
                  <a:pt x="5430" y="13258"/>
                  <a:pt x="5275" y="12878"/>
                  <a:pt x="5158" y="12483"/>
                </a:cubicBezTo>
                <a:lnTo>
                  <a:pt x="4947" y="11783"/>
                </a:lnTo>
                <a:lnTo>
                  <a:pt x="1965" y="11783"/>
                </a:lnTo>
                <a:lnTo>
                  <a:pt x="1965" y="9817"/>
                </a:lnTo>
                <a:lnTo>
                  <a:pt x="4947" y="9817"/>
                </a:lnTo>
                <a:lnTo>
                  <a:pt x="5158" y="9117"/>
                </a:lnTo>
                <a:cubicBezTo>
                  <a:pt x="5275" y="8722"/>
                  <a:pt x="5430" y="8342"/>
                  <a:pt x="5618" y="7996"/>
                </a:cubicBezTo>
                <a:lnTo>
                  <a:pt x="5963" y="7353"/>
                </a:lnTo>
                <a:lnTo>
                  <a:pt x="3854" y="5244"/>
                </a:lnTo>
                <a:lnTo>
                  <a:pt x="5244" y="3854"/>
                </a:lnTo>
                <a:lnTo>
                  <a:pt x="7353" y="5963"/>
                </a:lnTo>
                <a:lnTo>
                  <a:pt x="7996" y="5618"/>
                </a:lnTo>
                <a:cubicBezTo>
                  <a:pt x="8342" y="5430"/>
                  <a:pt x="8722" y="5275"/>
                  <a:pt x="9117" y="5158"/>
                </a:cubicBezTo>
                <a:lnTo>
                  <a:pt x="9817" y="4947"/>
                </a:lnTo>
                <a:lnTo>
                  <a:pt x="9817" y="1965"/>
                </a:lnTo>
                <a:close/>
                <a:moveTo>
                  <a:pt x="10920" y="7977"/>
                </a:moveTo>
                <a:cubicBezTo>
                  <a:pt x="9296" y="7977"/>
                  <a:pt x="7977" y="9296"/>
                  <a:pt x="7977" y="10920"/>
                </a:cubicBezTo>
                <a:cubicBezTo>
                  <a:pt x="7977" y="12544"/>
                  <a:pt x="9296" y="13863"/>
                  <a:pt x="10920" y="13863"/>
                </a:cubicBezTo>
                <a:cubicBezTo>
                  <a:pt x="12544" y="13863"/>
                  <a:pt x="13863" y="12544"/>
                  <a:pt x="13863" y="10920"/>
                </a:cubicBezTo>
                <a:cubicBezTo>
                  <a:pt x="13863" y="9296"/>
                  <a:pt x="12544" y="7977"/>
                  <a:pt x="10920" y="7977"/>
                </a:cubicBezTo>
                <a:close/>
                <a:moveTo>
                  <a:pt x="10920" y="9942"/>
                </a:moveTo>
                <a:cubicBezTo>
                  <a:pt x="11461" y="9942"/>
                  <a:pt x="11907" y="10379"/>
                  <a:pt x="11907" y="10920"/>
                </a:cubicBezTo>
                <a:cubicBezTo>
                  <a:pt x="11907" y="11461"/>
                  <a:pt x="11461" y="11907"/>
                  <a:pt x="10920" y="11907"/>
                </a:cubicBezTo>
                <a:cubicBezTo>
                  <a:pt x="10379" y="11907"/>
                  <a:pt x="9942" y="11461"/>
                  <a:pt x="9942" y="10920"/>
                </a:cubicBezTo>
                <a:cubicBezTo>
                  <a:pt x="9942" y="10379"/>
                  <a:pt x="10379" y="9942"/>
                  <a:pt x="10920" y="9942"/>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2" name="Google Shape;642;p29"/>
          <p:cNvSpPr/>
          <p:nvPr/>
        </p:nvSpPr>
        <p:spPr>
          <a:xfrm>
            <a:off x="20399660" y="7734377"/>
            <a:ext cx="558139" cy="558140"/>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925" y="5400"/>
                </a:moveTo>
                <a:lnTo>
                  <a:pt x="9925" y="6476"/>
                </a:lnTo>
                <a:cubicBezTo>
                  <a:pt x="8733" y="6476"/>
                  <a:pt x="7763" y="7447"/>
                  <a:pt x="7763" y="8638"/>
                </a:cubicBezTo>
                <a:lnTo>
                  <a:pt x="7763" y="9724"/>
                </a:lnTo>
                <a:cubicBezTo>
                  <a:pt x="7763" y="10915"/>
                  <a:pt x="8733" y="11876"/>
                  <a:pt x="9925" y="11876"/>
                </a:cubicBezTo>
                <a:lnTo>
                  <a:pt x="12087" y="11876"/>
                </a:lnTo>
                <a:lnTo>
                  <a:pt x="12087" y="12962"/>
                </a:lnTo>
                <a:lnTo>
                  <a:pt x="7763" y="12962"/>
                </a:lnTo>
                <a:lnTo>
                  <a:pt x="7763" y="15124"/>
                </a:lnTo>
                <a:lnTo>
                  <a:pt x="9925" y="15124"/>
                </a:lnTo>
                <a:lnTo>
                  <a:pt x="9925" y="16200"/>
                </a:lnTo>
                <a:lnTo>
                  <a:pt x="12087" y="16200"/>
                </a:lnTo>
                <a:lnTo>
                  <a:pt x="12087" y="15124"/>
                </a:lnTo>
                <a:cubicBezTo>
                  <a:pt x="13278" y="15124"/>
                  <a:pt x="14238" y="14153"/>
                  <a:pt x="14238" y="12962"/>
                </a:cubicBezTo>
                <a:lnTo>
                  <a:pt x="14238" y="11876"/>
                </a:lnTo>
                <a:cubicBezTo>
                  <a:pt x="14238" y="10685"/>
                  <a:pt x="13278" y="9724"/>
                  <a:pt x="12087" y="9724"/>
                </a:cubicBezTo>
                <a:lnTo>
                  <a:pt x="9925" y="9724"/>
                </a:lnTo>
                <a:lnTo>
                  <a:pt x="9925" y="8638"/>
                </a:lnTo>
                <a:lnTo>
                  <a:pt x="14238" y="8638"/>
                </a:lnTo>
                <a:lnTo>
                  <a:pt x="14238" y="6476"/>
                </a:lnTo>
                <a:lnTo>
                  <a:pt x="12087" y="6476"/>
                </a:lnTo>
                <a:cubicBezTo>
                  <a:pt x="12087" y="6476"/>
                  <a:pt x="12087" y="5400"/>
                  <a:pt x="12087" y="5400"/>
                </a:cubicBezTo>
                <a:lnTo>
                  <a:pt x="9925" y="540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3" name="Google Shape;643;p29"/>
          <p:cNvSpPr/>
          <p:nvPr/>
        </p:nvSpPr>
        <p:spPr>
          <a:xfrm>
            <a:off x="9107989" y="7734317"/>
            <a:ext cx="558333" cy="558332"/>
          </a:xfrm>
          <a:custGeom>
            <a:rect b="b" l="l" r="r" t="t"/>
            <a:pathLst>
              <a:path extrusionOk="0" h="21600" w="21600">
                <a:moveTo>
                  <a:pt x="0" y="0"/>
                </a:moveTo>
                <a:lnTo>
                  <a:pt x="0" y="21600"/>
                </a:lnTo>
                <a:lnTo>
                  <a:pt x="21600" y="21600"/>
                </a:lnTo>
                <a:lnTo>
                  <a:pt x="21600" y="0"/>
                </a:lnTo>
                <a:cubicBezTo>
                  <a:pt x="21600" y="0"/>
                  <a:pt x="0" y="0"/>
                  <a:pt x="0" y="0"/>
                </a:cubicBezTo>
                <a:close/>
                <a:moveTo>
                  <a:pt x="2403" y="2403"/>
                </a:moveTo>
                <a:lnTo>
                  <a:pt x="19197" y="2403"/>
                </a:lnTo>
                <a:cubicBezTo>
                  <a:pt x="19197" y="2403"/>
                  <a:pt x="19197" y="19197"/>
                  <a:pt x="19197" y="19197"/>
                </a:cubicBezTo>
                <a:lnTo>
                  <a:pt x="2403" y="19197"/>
                </a:lnTo>
                <a:lnTo>
                  <a:pt x="2403" y="2403"/>
                </a:lnTo>
                <a:close/>
                <a:moveTo>
                  <a:pt x="9903" y="4125"/>
                </a:moveTo>
                <a:lnTo>
                  <a:pt x="4501" y="10876"/>
                </a:lnTo>
                <a:lnTo>
                  <a:pt x="9903" y="17627"/>
                </a:lnTo>
                <a:cubicBezTo>
                  <a:pt x="9903" y="17627"/>
                  <a:pt x="11779" y="16127"/>
                  <a:pt x="11779" y="16127"/>
                </a:cubicBezTo>
                <a:lnTo>
                  <a:pt x="7571" y="10876"/>
                </a:lnTo>
                <a:lnTo>
                  <a:pt x="11779" y="5626"/>
                </a:lnTo>
                <a:lnTo>
                  <a:pt x="9903" y="4125"/>
                </a:lnTo>
                <a:close/>
                <a:moveTo>
                  <a:pt x="12001" y="10876"/>
                </a:moveTo>
                <a:lnTo>
                  <a:pt x="12001" y="13279"/>
                </a:lnTo>
                <a:lnTo>
                  <a:pt x="14404" y="13279"/>
                </a:lnTo>
                <a:cubicBezTo>
                  <a:pt x="14404" y="13279"/>
                  <a:pt x="14404" y="10876"/>
                  <a:pt x="14404" y="10876"/>
                </a:cubicBezTo>
                <a:lnTo>
                  <a:pt x="12001" y="10876"/>
                </a:lnTo>
                <a:close/>
                <a:moveTo>
                  <a:pt x="15377" y="10876"/>
                </a:moveTo>
                <a:lnTo>
                  <a:pt x="15377" y="13279"/>
                </a:lnTo>
                <a:lnTo>
                  <a:pt x="17779" y="13279"/>
                </a:lnTo>
                <a:cubicBezTo>
                  <a:pt x="17779" y="13279"/>
                  <a:pt x="17779" y="10876"/>
                  <a:pt x="17779" y="10876"/>
                </a:cubicBezTo>
                <a:lnTo>
                  <a:pt x="15377" y="10876"/>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4" name="Google Shape;644;p29"/>
          <p:cNvSpPr/>
          <p:nvPr/>
        </p:nvSpPr>
        <p:spPr>
          <a:xfrm>
            <a:off x="14741249" y="7734774"/>
            <a:ext cx="557345" cy="557346"/>
          </a:xfrm>
          <a:custGeom>
            <a:rect b="b" l="l" r="r" t="t"/>
            <a:pathLst>
              <a:path extrusionOk="0" h="21600" w="21600">
                <a:moveTo>
                  <a:pt x="0" y="0"/>
                </a:moveTo>
                <a:cubicBezTo>
                  <a:pt x="0" y="0"/>
                  <a:pt x="0" y="21600"/>
                  <a:pt x="0" y="21600"/>
                </a:cubicBezTo>
                <a:lnTo>
                  <a:pt x="9599" y="21600"/>
                </a:lnTo>
                <a:lnTo>
                  <a:pt x="9599" y="0"/>
                </a:lnTo>
                <a:lnTo>
                  <a:pt x="0" y="0"/>
                </a:lnTo>
                <a:close/>
                <a:moveTo>
                  <a:pt x="12001" y="0"/>
                </a:moveTo>
                <a:lnTo>
                  <a:pt x="12001" y="9599"/>
                </a:lnTo>
                <a:lnTo>
                  <a:pt x="21600" y="9599"/>
                </a:lnTo>
                <a:lnTo>
                  <a:pt x="21600" y="0"/>
                </a:lnTo>
                <a:cubicBezTo>
                  <a:pt x="21600" y="0"/>
                  <a:pt x="12001" y="0"/>
                  <a:pt x="12001" y="0"/>
                </a:cubicBezTo>
                <a:close/>
                <a:moveTo>
                  <a:pt x="2403" y="2403"/>
                </a:moveTo>
                <a:lnTo>
                  <a:pt x="7196" y="2403"/>
                </a:lnTo>
                <a:lnTo>
                  <a:pt x="7196" y="19197"/>
                </a:lnTo>
                <a:lnTo>
                  <a:pt x="2403" y="19197"/>
                </a:lnTo>
                <a:cubicBezTo>
                  <a:pt x="2403" y="19197"/>
                  <a:pt x="2403" y="2403"/>
                  <a:pt x="2403" y="2403"/>
                </a:cubicBezTo>
                <a:close/>
                <a:moveTo>
                  <a:pt x="14404" y="2403"/>
                </a:moveTo>
                <a:lnTo>
                  <a:pt x="19197" y="2403"/>
                </a:lnTo>
                <a:cubicBezTo>
                  <a:pt x="19197" y="2403"/>
                  <a:pt x="19197" y="7196"/>
                  <a:pt x="19197" y="7196"/>
                </a:cubicBezTo>
                <a:lnTo>
                  <a:pt x="14404" y="7196"/>
                </a:lnTo>
                <a:lnTo>
                  <a:pt x="14404" y="2403"/>
                </a:lnTo>
                <a:close/>
                <a:moveTo>
                  <a:pt x="12001" y="12001"/>
                </a:moveTo>
                <a:cubicBezTo>
                  <a:pt x="12001" y="12001"/>
                  <a:pt x="12001" y="21600"/>
                  <a:pt x="12001" y="21600"/>
                </a:cubicBezTo>
                <a:lnTo>
                  <a:pt x="21600" y="21600"/>
                </a:lnTo>
                <a:lnTo>
                  <a:pt x="21600" y="12001"/>
                </a:lnTo>
                <a:lnTo>
                  <a:pt x="12001" y="12001"/>
                </a:lnTo>
                <a:close/>
                <a:moveTo>
                  <a:pt x="14404" y="14404"/>
                </a:moveTo>
                <a:lnTo>
                  <a:pt x="19197" y="14404"/>
                </a:lnTo>
                <a:lnTo>
                  <a:pt x="19197" y="19197"/>
                </a:lnTo>
                <a:lnTo>
                  <a:pt x="14404" y="19197"/>
                </a:lnTo>
                <a:cubicBezTo>
                  <a:pt x="14404" y="19197"/>
                  <a:pt x="14404" y="14404"/>
                  <a:pt x="14404" y="14404"/>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45" name="Google Shape;645;p29"/>
          <p:cNvSpPr txBox="1"/>
          <p:nvPr/>
        </p:nvSpPr>
        <p:spPr>
          <a:xfrm>
            <a:off x="5902363" y="1185391"/>
            <a:ext cx="125793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Corporate Structure</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Internal</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Business Structure.</a:t>
            </a:r>
            <a:endParaRPr>
              <a:solidFill>
                <a:schemeClr val="accen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0"/>
          <p:cNvSpPr/>
          <p:nvPr/>
        </p:nvSpPr>
        <p:spPr>
          <a:xfrm>
            <a:off x="0" y="0"/>
            <a:ext cx="19813142" cy="11402864"/>
          </a:xfrm>
          <a:prstGeom prst="rect">
            <a:avLst/>
          </a:prstGeom>
          <a:solidFill>
            <a:srgbClr val="1B335F"/>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651" name="Google Shape;651;p30"/>
          <p:cNvPicPr preferRelativeResize="0"/>
          <p:nvPr/>
        </p:nvPicPr>
        <p:blipFill rotWithShape="1">
          <a:blip r:embed="rId3">
            <a:alphaModFix amt="10000"/>
          </a:blip>
          <a:srcRect b="3180" l="4239" r="4239" t="3180"/>
          <a:stretch/>
        </p:blipFill>
        <p:spPr>
          <a:xfrm>
            <a:off x="0" y="0"/>
            <a:ext cx="19813142" cy="11402864"/>
          </a:xfrm>
          <a:prstGeom prst="rect">
            <a:avLst/>
          </a:prstGeom>
          <a:solidFill>
            <a:schemeClr val="accent1"/>
          </a:solidFill>
          <a:ln>
            <a:noFill/>
          </a:ln>
        </p:spPr>
      </p:pic>
      <p:sp>
        <p:nvSpPr>
          <p:cNvPr id="652" name="Google Shape;652;p30"/>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653" name="Google Shape;653;p30"/>
          <p:cNvSpPr/>
          <p:nvPr/>
        </p:nvSpPr>
        <p:spPr>
          <a:xfrm>
            <a:off x="14250541" y="4159224"/>
            <a:ext cx="8867958" cy="8284593"/>
          </a:xfrm>
          <a:prstGeom prst="rect">
            <a:avLst/>
          </a:prstGeom>
          <a:solidFill>
            <a:schemeClr val="lt1"/>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54" name="Google Shape;654;p30"/>
          <p:cNvSpPr/>
          <p:nvPr/>
        </p:nvSpPr>
        <p:spPr>
          <a:xfrm rot="-2700000">
            <a:off x="-1503363" y="9195067"/>
            <a:ext cx="6380982" cy="464988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lt1"/>
          </a:solidFill>
          <a:ln>
            <a:noFill/>
          </a:ln>
          <a:effectLst>
            <a:outerShdw blurRad="393700" rotWithShape="0" dir="3943570" dist="350584">
              <a:srgbClr val="272B2F">
                <a:alpha val="20000"/>
              </a:srgbClr>
            </a:outerShdw>
          </a:effectLst>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55" name="Google Shape;655;p30"/>
          <p:cNvSpPr/>
          <p:nvPr/>
        </p:nvSpPr>
        <p:spPr>
          <a:xfrm rot="-2700000">
            <a:off x="-1249363" y="9449067"/>
            <a:ext cx="6380982" cy="464988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noFill/>
          <a:ln cap="flat" cmpd="sng" w="38100">
            <a:solidFill>
              <a:schemeClr val="accent2"/>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56" name="Google Shape;656;p30"/>
          <p:cNvSpPr txBox="1"/>
          <p:nvPr/>
        </p:nvSpPr>
        <p:spPr>
          <a:xfrm>
            <a:off x="3123902" y="2682345"/>
            <a:ext cx="7016700" cy="3884700"/>
          </a:xfrm>
          <a:prstGeom prst="rect">
            <a:avLst/>
          </a:prstGeom>
          <a:noFill/>
          <a:ln>
            <a:noFill/>
          </a:ln>
        </p:spPr>
        <p:txBody>
          <a:bodyPr anchorCtr="0" anchor="t" bIns="71425" lIns="71425" spcFirstLastPara="1" rIns="71425" wrap="square" tIns="71425">
            <a:spAutoFit/>
          </a:bodyPr>
          <a:lstStyle/>
          <a:p>
            <a:pPr indent="0" lvl="0" marL="0" marR="0" rtl="0" algn="l">
              <a:lnSpc>
                <a:spcPct val="100000"/>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Timeline and Project  </a:t>
            </a:r>
            <a:r>
              <a:rPr b="1" i="0" lang="en-US" sz="8100" u="none" cap="none" strike="noStrike">
                <a:solidFill>
                  <a:schemeClr val="accent2"/>
                </a:solidFill>
                <a:latin typeface="IBM Plex Sans"/>
                <a:ea typeface="IBM Plex Sans"/>
                <a:cs typeface="IBM Plex Sans"/>
                <a:sym typeface="IBM Plex Sans"/>
              </a:rPr>
              <a:t>Milestones.</a:t>
            </a:r>
            <a:endParaRPr/>
          </a:p>
        </p:txBody>
      </p:sp>
      <p:sp>
        <p:nvSpPr>
          <p:cNvPr id="657" name="Google Shape;657;p30"/>
          <p:cNvSpPr txBox="1"/>
          <p:nvPr/>
        </p:nvSpPr>
        <p:spPr>
          <a:xfrm>
            <a:off x="3123900" y="7726600"/>
            <a:ext cx="9582600" cy="523200"/>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Go and start your Engines – How we will go on…</a:t>
            </a:r>
            <a:endParaRPr/>
          </a:p>
        </p:txBody>
      </p:sp>
      <p:sp>
        <p:nvSpPr>
          <p:cNvPr id="658" name="Google Shape;658;p30"/>
          <p:cNvSpPr txBox="1"/>
          <p:nvPr/>
        </p:nvSpPr>
        <p:spPr>
          <a:xfrm>
            <a:off x="16428584" y="5118422"/>
            <a:ext cx="5440162" cy="874597"/>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Project Timelines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sole ultrice risus.</a:t>
            </a:r>
            <a:endParaRPr/>
          </a:p>
        </p:txBody>
      </p:sp>
      <p:sp>
        <p:nvSpPr>
          <p:cNvPr id="659" name="Google Shape;659;p30"/>
          <p:cNvSpPr txBox="1"/>
          <p:nvPr/>
        </p:nvSpPr>
        <p:spPr>
          <a:xfrm>
            <a:off x="16428584" y="6518597"/>
            <a:ext cx="5440162" cy="874597"/>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Budget Breakdown</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sole ultrice risus.</a:t>
            </a:r>
            <a:endParaRPr/>
          </a:p>
        </p:txBody>
      </p:sp>
      <p:sp>
        <p:nvSpPr>
          <p:cNvPr id="660" name="Google Shape;660;p30"/>
          <p:cNvSpPr txBox="1"/>
          <p:nvPr/>
        </p:nvSpPr>
        <p:spPr>
          <a:xfrm>
            <a:off x="16428584" y="7918772"/>
            <a:ext cx="5440162" cy="874597"/>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The Product &amp; Solution</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sole ultrice risus.</a:t>
            </a:r>
            <a:endParaRPr/>
          </a:p>
        </p:txBody>
      </p:sp>
      <p:sp>
        <p:nvSpPr>
          <p:cNvPr id="661" name="Google Shape;661;p30"/>
          <p:cNvSpPr txBox="1"/>
          <p:nvPr/>
        </p:nvSpPr>
        <p:spPr>
          <a:xfrm>
            <a:off x="16428584" y="9318947"/>
            <a:ext cx="5440162" cy="874597"/>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Meet the Business Model</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sole ultrice risus.</a:t>
            </a:r>
            <a:endParaRPr/>
          </a:p>
        </p:txBody>
      </p:sp>
      <p:sp>
        <p:nvSpPr>
          <p:cNvPr id="662" name="Google Shape;662;p30"/>
          <p:cNvSpPr txBox="1"/>
          <p:nvPr/>
        </p:nvSpPr>
        <p:spPr>
          <a:xfrm>
            <a:off x="16428584" y="10719122"/>
            <a:ext cx="5440162" cy="874597"/>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Price Plans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Phasellus lorem, lobortis quis ex in, sole ultrice risus.</a:t>
            </a:r>
            <a:endParaRPr/>
          </a:p>
        </p:txBody>
      </p:sp>
      <p:sp>
        <p:nvSpPr>
          <p:cNvPr id="663" name="Google Shape;663;p30"/>
          <p:cNvSpPr/>
          <p:nvPr/>
        </p:nvSpPr>
        <p:spPr>
          <a:xfrm>
            <a:off x="15607772" y="6685744"/>
            <a:ext cx="508001" cy="5080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671" y="5400"/>
                </a:moveTo>
                <a:cubicBezTo>
                  <a:pt x="9671" y="5400"/>
                  <a:pt x="9671" y="10357"/>
                  <a:pt x="9671" y="10357"/>
                </a:cubicBezTo>
                <a:lnTo>
                  <a:pt x="6750" y="13279"/>
                </a:lnTo>
                <a:lnTo>
                  <a:pt x="8279" y="14808"/>
                </a:lnTo>
                <a:lnTo>
                  <a:pt x="11834" y="11243"/>
                </a:lnTo>
                <a:lnTo>
                  <a:pt x="11834" y="5400"/>
                </a:lnTo>
                <a:lnTo>
                  <a:pt x="9671" y="540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4" name="Google Shape;664;p30"/>
          <p:cNvSpPr/>
          <p:nvPr/>
        </p:nvSpPr>
        <p:spPr>
          <a:xfrm>
            <a:off x="15594400" y="8126100"/>
            <a:ext cx="534747" cy="508001"/>
          </a:xfrm>
          <a:custGeom>
            <a:rect b="b" l="l" r="r" t="t"/>
            <a:pathLst>
              <a:path extrusionOk="0" h="21518" w="21435">
                <a:moveTo>
                  <a:pt x="3884" y="9986"/>
                </a:moveTo>
                <a:lnTo>
                  <a:pt x="7101" y="12706"/>
                </a:lnTo>
                <a:cubicBezTo>
                  <a:pt x="7451" y="13002"/>
                  <a:pt x="7590" y="13499"/>
                  <a:pt x="7447" y="13949"/>
                </a:cubicBezTo>
                <a:lnTo>
                  <a:pt x="6122" y="18150"/>
                </a:lnTo>
                <a:lnTo>
                  <a:pt x="10239" y="15975"/>
                </a:lnTo>
                <a:cubicBezTo>
                  <a:pt x="10540" y="15816"/>
                  <a:pt x="10896" y="15816"/>
                  <a:pt x="11197" y="15975"/>
                </a:cubicBezTo>
                <a:lnTo>
                  <a:pt x="15255" y="18119"/>
                </a:lnTo>
                <a:lnTo>
                  <a:pt x="13862" y="13950"/>
                </a:lnTo>
                <a:cubicBezTo>
                  <a:pt x="13709" y="13490"/>
                  <a:pt x="13851" y="12978"/>
                  <a:pt x="14215" y="12679"/>
                </a:cubicBezTo>
                <a:lnTo>
                  <a:pt x="17497" y="9982"/>
                </a:lnTo>
                <a:lnTo>
                  <a:pt x="13112" y="9653"/>
                </a:lnTo>
                <a:cubicBezTo>
                  <a:pt x="12686" y="9622"/>
                  <a:pt x="12318" y="9326"/>
                  <a:pt x="12176" y="8901"/>
                </a:cubicBezTo>
                <a:lnTo>
                  <a:pt x="10721" y="4546"/>
                </a:lnTo>
                <a:lnTo>
                  <a:pt x="9278" y="8899"/>
                </a:lnTo>
                <a:cubicBezTo>
                  <a:pt x="9137" y="9325"/>
                  <a:pt x="8769" y="9622"/>
                  <a:pt x="8342" y="9653"/>
                </a:cubicBezTo>
                <a:cubicBezTo>
                  <a:pt x="8342" y="9653"/>
                  <a:pt x="3884" y="9986"/>
                  <a:pt x="3884" y="9986"/>
                </a:cubicBezTo>
                <a:close/>
                <a:moveTo>
                  <a:pt x="17148" y="21518"/>
                </a:moveTo>
                <a:cubicBezTo>
                  <a:pt x="16985" y="21518"/>
                  <a:pt x="16821" y="21479"/>
                  <a:pt x="16669" y="21399"/>
                </a:cubicBezTo>
                <a:lnTo>
                  <a:pt x="10718" y="18254"/>
                </a:lnTo>
                <a:lnTo>
                  <a:pt x="4767" y="21399"/>
                </a:lnTo>
                <a:cubicBezTo>
                  <a:pt x="4380" y="21600"/>
                  <a:pt x="3913" y="21542"/>
                  <a:pt x="3585" y="21242"/>
                </a:cubicBezTo>
                <a:cubicBezTo>
                  <a:pt x="3258" y="20941"/>
                  <a:pt x="3134" y="20462"/>
                  <a:pt x="3271" y="20027"/>
                </a:cubicBezTo>
                <a:lnTo>
                  <a:pt x="5178" y="13982"/>
                </a:lnTo>
                <a:lnTo>
                  <a:pt x="403" y="9945"/>
                </a:lnTo>
                <a:cubicBezTo>
                  <a:pt x="58" y="9653"/>
                  <a:pt x="-82" y="9169"/>
                  <a:pt x="49" y="8723"/>
                </a:cubicBezTo>
                <a:cubicBezTo>
                  <a:pt x="181" y="8278"/>
                  <a:pt x="556" y="7963"/>
                  <a:pt x="997" y="7931"/>
                </a:cubicBezTo>
                <a:lnTo>
                  <a:pt x="7488" y="7447"/>
                </a:lnTo>
                <a:lnTo>
                  <a:pt x="9707" y="758"/>
                </a:lnTo>
                <a:cubicBezTo>
                  <a:pt x="9857" y="304"/>
                  <a:pt x="10262" y="0"/>
                  <a:pt x="10717" y="0"/>
                </a:cubicBezTo>
                <a:lnTo>
                  <a:pt x="10718" y="0"/>
                </a:lnTo>
                <a:cubicBezTo>
                  <a:pt x="11172" y="0"/>
                  <a:pt x="11577" y="303"/>
                  <a:pt x="11729" y="755"/>
                </a:cubicBezTo>
                <a:lnTo>
                  <a:pt x="13964" y="7447"/>
                </a:lnTo>
                <a:lnTo>
                  <a:pt x="20439" y="7931"/>
                </a:lnTo>
                <a:cubicBezTo>
                  <a:pt x="20882" y="7963"/>
                  <a:pt x="21259" y="8282"/>
                  <a:pt x="21389" y="8731"/>
                </a:cubicBezTo>
                <a:cubicBezTo>
                  <a:pt x="21518" y="9180"/>
                  <a:pt x="21373" y="9666"/>
                  <a:pt x="21022" y="9954"/>
                </a:cubicBezTo>
                <a:lnTo>
                  <a:pt x="16141" y="13965"/>
                </a:lnTo>
                <a:lnTo>
                  <a:pt x="18159" y="20008"/>
                </a:lnTo>
                <a:cubicBezTo>
                  <a:pt x="18305" y="20444"/>
                  <a:pt x="18186" y="20929"/>
                  <a:pt x="17858" y="21235"/>
                </a:cubicBezTo>
                <a:cubicBezTo>
                  <a:pt x="17657" y="21421"/>
                  <a:pt x="17404" y="21518"/>
                  <a:pt x="17148" y="21518"/>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5" name="Google Shape;665;p30"/>
          <p:cNvSpPr/>
          <p:nvPr/>
        </p:nvSpPr>
        <p:spPr>
          <a:xfrm>
            <a:off x="15607772" y="9526275"/>
            <a:ext cx="508001" cy="508001"/>
          </a:xfrm>
          <a:custGeom>
            <a:rect b="b" l="l" r="r" t="t"/>
            <a:pathLst>
              <a:path extrusionOk="0" h="21600" w="21600">
                <a:moveTo>
                  <a:pt x="10805" y="0"/>
                </a:moveTo>
                <a:lnTo>
                  <a:pt x="0" y="2398"/>
                </a:lnTo>
                <a:lnTo>
                  <a:pt x="84" y="3340"/>
                </a:lnTo>
                <a:cubicBezTo>
                  <a:pt x="199" y="4600"/>
                  <a:pt x="1307" y="15711"/>
                  <a:pt x="4848" y="18072"/>
                </a:cubicBezTo>
                <a:cubicBezTo>
                  <a:pt x="8083" y="20228"/>
                  <a:pt x="10233" y="21314"/>
                  <a:pt x="10324" y="21359"/>
                </a:cubicBezTo>
                <a:lnTo>
                  <a:pt x="10805" y="21600"/>
                </a:lnTo>
                <a:lnTo>
                  <a:pt x="11287" y="21359"/>
                </a:lnTo>
                <a:cubicBezTo>
                  <a:pt x="11377" y="21314"/>
                  <a:pt x="13527" y="20228"/>
                  <a:pt x="16763" y="18072"/>
                </a:cubicBezTo>
                <a:cubicBezTo>
                  <a:pt x="20304" y="15711"/>
                  <a:pt x="21401" y="4600"/>
                  <a:pt x="21516" y="3340"/>
                </a:cubicBezTo>
                <a:lnTo>
                  <a:pt x="21600" y="2398"/>
                </a:lnTo>
                <a:cubicBezTo>
                  <a:pt x="21600" y="2398"/>
                  <a:pt x="10805" y="0"/>
                  <a:pt x="10805" y="0"/>
                </a:cubicBezTo>
                <a:close/>
                <a:moveTo>
                  <a:pt x="10805" y="2199"/>
                </a:moveTo>
                <a:lnTo>
                  <a:pt x="19286" y="4083"/>
                </a:lnTo>
                <a:cubicBezTo>
                  <a:pt x="18791" y="8499"/>
                  <a:pt x="17460" y="15031"/>
                  <a:pt x="15569" y="16292"/>
                </a:cubicBezTo>
                <a:cubicBezTo>
                  <a:pt x="13322" y="17789"/>
                  <a:pt x="11599" y="18753"/>
                  <a:pt x="10805" y="19181"/>
                </a:cubicBezTo>
                <a:cubicBezTo>
                  <a:pt x="10012" y="18753"/>
                  <a:pt x="8288" y="17789"/>
                  <a:pt x="6041" y="16292"/>
                </a:cubicBezTo>
                <a:cubicBezTo>
                  <a:pt x="4150" y="15031"/>
                  <a:pt x="2809" y="8499"/>
                  <a:pt x="2314" y="4083"/>
                </a:cubicBezTo>
                <a:lnTo>
                  <a:pt x="10805" y="2199"/>
                </a:lnTo>
                <a:close/>
                <a:moveTo>
                  <a:pt x="14072" y="5696"/>
                </a:moveTo>
                <a:lnTo>
                  <a:pt x="10512" y="11036"/>
                </a:lnTo>
                <a:cubicBezTo>
                  <a:pt x="10512" y="11036"/>
                  <a:pt x="8219" y="8753"/>
                  <a:pt x="8219" y="8753"/>
                </a:cubicBezTo>
                <a:lnTo>
                  <a:pt x="6701" y="10261"/>
                </a:lnTo>
                <a:lnTo>
                  <a:pt x="10847" y="14407"/>
                </a:lnTo>
                <a:lnTo>
                  <a:pt x="15852" y="6889"/>
                </a:lnTo>
                <a:lnTo>
                  <a:pt x="14072" y="5696"/>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6" name="Google Shape;666;p30"/>
          <p:cNvSpPr/>
          <p:nvPr/>
        </p:nvSpPr>
        <p:spPr>
          <a:xfrm>
            <a:off x="15607772" y="10926450"/>
            <a:ext cx="508001" cy="5080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9925" y="5400"/>
                </a:moveTo>
                <a:lnTo>
                  <a:pt x="9925" y="6476"/>
                </a:lnTo>
                <a:cubicBezTo>
                  <a:pt x="8733" y="6476"/>
                  <a:pt x="7763" y="7447"/>
                  <a:pt x="7763" y="8638"/>
                </a:cubicBezTo>
                <a:lnTo>
                  <a:pt x="7763" y="9724"/>
                </a:lnTo>
                <a:cubicBezTo>
                  <a:pt x="7763" y="10915"/>
                  <a:pt x="8733" y="11876"/>
                  <a:pt x="9925" y="11876"/>
                </a:cubicBezTo>
                <a:lnTo>
                  <a:pt x="12087" y="11876"/>
                </a:lnTo>
                <a:lnTo>
                  <a:pt x="12087" y="12962"/>
                </a:lnTo>
                <a:lnTo>
                  <a:pt x="7763" y="12962"/>
                </a:lnTo>
                <a:lnTo>
                  <a:pt x="7763" y="15124"/>
                </a:lnTo>
                <a:lnTo>
                  <a:pt x="9925" y="15124"/>
                </a:lnTo>
                <a:lnTo>
                  <a:pt x="9925" y="16200"/>
                </a:lnTo>
                <a:lnTo>
                  <a:pt x="12087" y="16200"/>
                </a:lnTo>
                <a:lnTo>
                  <a:pt x="12087" y="15124"/>
                </a:lnTo>
                <a:cubicBezTo>
                  <a:pt x="13278" y="15124"/>
                  <a:pt x="14238" y="14153"/>
                  <a:pt x="14238" y="12962"/>
                </a:cubicBezTo>
                <a:lnTo>
                  <a:pt x="14238" y="11876"/>
                </a:lnTo>
                <a:cubicBezTo>
                  <a:pt x="14238" y="10685"/>
                  <a:pt x="13278" y="9724"/>
                  <a:pt x="12087" y="9724"/>
                </a:cubicBezTo>
                <a:lnTo>
                  <a:pt x="9925" y="9724"/>
                </a:lnTo>
                <a:lnTo>
                  <a:pt x="9925" y="8638"/>
                </a:lnTo>
                <a:lnTo>
                  <a:pt x="14238" y="8638"/>
                </a:lnTo>
                <a:lnTo>
                  <a:pt x="14238" y="6476"/>
                </a:lnTo>
                <a:lnTo>
                  <a:pt x="12087" y="6476"/>
                </a:lnTo>
                <a:cubicBezTo>
                  <a:pt x="12087" y="6476"/>
                  <a:pt x="12087" y="5400"/>
                  <a:pt x="12087" y="5400"/>
                </a:cubicBezTo>
                <a:lnTo>
                  <a:pt x="9925" y="540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7" name="Google Shape;667;p30"/>
          <p:cNvSpPr/>
          <p:nvPr/>
        </p:nvSpPr>
        <p:spPr>
          <a:xfrm>
            <a:off x="15621145" y="5289729"/>
            <a:ext cx="508056" cy="508056"/>
          </a:xfrm>
          <a:custGeom>
            <a:rect b="b" l="l" r="r" t="t"/>
            <a:pathLst>
              <a:path extrusionOk="0" h="21600" w="21600">
                <a:moveTo>
                  <a:pt x="3598" y="0"/>
                </a:moveTo>
                <a:cubicBezTo>
                  <a:pt x="1613" y="0"/>
                  <a:pt x="0" y="1613"/>
                  <a:pt x="0" y="3598"/>
                </a:cubicBezTo>
                <a:lnTo>
                  <a:pt x="0" y="21600"/>
                </a:lnTo>
                <a:lnTo>
                  <a:pt x="16807" y="21600"/>
                </a:lnTo>
                <a:lnTo>
                  <a:pt x="16807" y="9599"/>
                </a:lnTo>
                <a:lnTo>
                  <a:pt x="21600" y="9599"/>
                </a:lnTo>
                <a:cubicBezTo>
                  <a:pt x="21600" y="9599"/>
                  <a:pt x="21600" y="3598"/>
                  <a:pt x="21600" y="3598"/>
                </a:cubicBezTo>
                <a:cubicBezTo>
                  <a:pt x="21600" y="1613"/>
                  <a:pt x="19987" y="0"/>
                  <a:pt x="18002" y="0"/>
                </a:cubicBezTo>
                <a:lnTo>
                  <a:pt x="3598" y="0"/>
                </a:lnTo>
                <a:close/>
                <a:moveTo>
                  <a:pt x="3598" y="2403"/>
                </a:moveTo>
                <a:lnTo>
                  <a:pt x="14627" y="2403"/>
                </a:lnTo>
                <a:cubicBezTo>
                  <a:pt x="14492" y="2780"/>
                  <a:pt x="14404" y="3175"/>
                  <a:pt x="14404" y="3598"/>
                </a:cubicBezTo>
                <a:lnTo>
                  <a:pt x="14404" y="4805"/>
                </a:lnTo>
                <a:lnTo>
                  <a:pt x="14404" y="9599"/>
                </a:lnTo>
                <a:cubicBezTo>
                  <a:pt x="14404" y="9599"/>
                  <a:pt x="14404" y="19197"/>
                  <a:pt x="14404" y="19197"/>
                </a:cubicBezTo>
                <a:lnTo>
                  <a:pt x="2403" y="19197"/>
                </a:lnTo>
                <a:lnTo>
                  <a:pt x="2403" y="3598"/>
                </a:lnTo>
                <a:cubicBezTo>
                  <a:pt x="2403" y="2936"/>
                  <a:pt x="2936" y="2403"/>
                  <a:pt x="3598" y="2403"/>
                </a:cubicBezTo>
                <a:close/>
                <a:moveTo>
                  <a:pt x="18002" y="2403"/>
                </a:moveTo>
                <a:cubicBezTo>
                  <a:pt x="18664" y="2403"/>
                  <a:pt x="19197" y="2936"/>
                  <a:pt x="19197" y="3598"/>
                </a:cubicBezTo>
                <a:cubicBezTo>
                  <a:pt x="19197" y="3598"/>
                  <a:pt x="19197" y="7196"/>
                  <a:pt x="19197" y="7196"/>
                </a:cubicBezTo>
                <a:lnTo>
                  <a:pt x="16807" y="7196"/>
                </a:lnTo>
                <a:lnTo>
                  <a:pt x="16807" y="4805"/>
                </a:lnTo>
                <a:lnTo>
                  <a:pt x="16807" y="3598"/>
                </a:lnTo>
                <a:cubicBezTo>
                  <a:pt x="16807" y="2936"/>
                  <a:pt x="17340" y="2403"/>
                  <a:pt x="18002" y="2403"/>
                </a:cubicBezTo>
                <a:close/>
                <a:moveTo>
                  <a:pt x="4876" y="4876"/>
                </a:moveTo>
                <a:cubicBezTo>
                  <a:pt x="4876" y="4876"/>
                  <a:pt x="4876" y="7278"/>
                  <a:pt x="4876" y="7278"/>
                </a:cubicBezTo>
                <a:lnTo>
                  <a:pt x="12072" y="7278"/>
                </a:lnTo>
                <a:lnTo>
                  <a:pt x="12072" y="4876"/>
                </a:lnTo>
                <a:lnTo>
                  <a:pt x="4876" y="4876"/>
                </a:lnTo>
                <a:close/>
                <a:moveTo>
                  <a:pt x="4876" y="9751"/>
                </a:moveTo>
                <a:cubicBezTo>
                  <a:pt x="4876" y="9751"/>
                  <a:pt x="4876" y="12154"/>
                  <a:pt x="4876" y="12154"/>
                </a:cubicBezTo>
                <a:lnTo>
                  <a:pt x="12072" y="12154"/>
                </a:lnTo>
                <a:lnTo>
                  <a:pt x="12072" y="9751"/>
                </a:lnTo>
                <a:lnTo>
                  <a:pt x="4876" y="9751"/>
                </a:lnTo>
                <a:close/>
                <a:moveTo>
                  <a:pt x="4876" y="14627"/>
                </a:moveTo>
                <a:cubicBezTo>
                  <a:pt x="4876" y="14627"/>
                  <a:pt x="4876" y="17029"/>
                  <a:pt x="4876" y="17029"/>
                </a:cubicBezTo>
                <a:lnTo>
                  <a:pt x="9681" y="17029"/>
                </a:lnTo>
                <a:lnTo>
                  <a:pt x="9681" y="14627"/>
                </a:lnTo>
                <a:lnTo>
                  <a:pt x="4876" y="14627"/>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68" name="Google Shape;668;p30"/>
          <p:cNvSpPr/>
          <p:nvPr/>
        </p:nvSpPr>
        <p:spPr>
          <a:xfrm rot="8100000">
            <a:off x="20661613" y="2477260"/>
            <a:ext cx="1135723" cy="82761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31"/>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674" name="Google Shape;674;p31"/>
          <p:cNvSpPr txBox="1"/>
          <p:nvPr/>
        </p:nvSpPr>
        <p:spPr>
          <a:xfrm>
            <a:off x="1276019" y="1185391"/>
            <a:ext cx="70236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How we will go through the Project</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A sleek Process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Timeline Guide.</a:t>
            </a:r>
            <a:endParaRPr/>
          </a:p>
        </p:txBody>
      </p:sp>
      <p:sp>
        <p:nvSpPr>
          <p:cNvPr id="675" name="Google Shape;675;p31"/>
          <p:cNvSpPr/>
          <p:nvPr/>
        </p:nvSpPr>
        <p:spPr>
          <a:xfrm>
            <a:off x="5040447" y="990600"/>
            <a:ext cx="17424401" cy="11461751"/>
          </a:xfrm>
          <a:custGeom>
            <a:rect b="b" l="l" r="r" t="t"/>
            <a:pathLst>
              <a:path extrusionOk="0" h="21600" w="21600">
                <a:moveTo>
                  <a:pt x="13610" y="0"/>
                </a:moveTo>
                <a:lnTo>
                  <a:pt x="13610" y="1953"/>
                </a:lnTo>
                <a:cubicBezTo>
                  <a:pt x="13610" y="2884"/>
                  <a:pt x="13114" y="3638"/>
                  <a:pt x="12502" y="3638"/>
                </a:cubicBezTo>
                <a:lnTo>
                  <a:pt x="9751" y="3638"/>
                </a:lnTo>
                <a:lnTo>
                  <a:pt x="7948" y="3645"/>
                </a:lnTo>
                <a:cubicBezTo>
                  <a:pt x="7336" y="3645"/>
                  <a:pt x="6840" y="4400"/>
                  <a:pt x="6840" y="5330"/>
                </a:cubicBezTo>
                <a:lnTo>
                  <a:pt x="6840" y="5598"/>
                </a:lnTo>
                <a:cubicBezTo>
                  <a:pt x="6840" y="6529"/>
                  <a:pt x="7336" y="7283"/>
                  <a:pt x="7948" y="7283"/>
                </a:cubicBezTo>
                <a:lnTo>
                  <a:pt x="11895" y="7283"/>
                </a:lnTo>
                <a:lnTo>
                  <a:pt x="13838" y="7276"/>
                </a:lnTo>
                <a:lnTo>
                  <a:pt x="20404" y="7276"/>
                </a:lnTo>
                <a:cubicBezTo>
                  <a:pt x="21064" y="7276"/>
                  <a:pt x="21600" y="8090"/>
                  <a:pt x="21600" y="9095"/>
                </a:cubicBezTo>
                <a:lnTo>
                  <a:pt x="21600" y="9095"/>
                </a:lnTo>
                <a:cubicBezTo>
                  <a:pt x="21600" y="10099"/>
                  <a:pt x="21064" y="10914"/>
                  <a:pt x="20404" y="10914"/>
                </a:cubicBezTo>
                <a:lnTo>
                  <a:pt x="6534" y="10902"/>
                </a:lnTo>
                <a:lnTo>
                  <a:pt x="1197" y="10902"/>
                </a:lnTo>
                <a:cubicBezTo>
                  <a:pt x="536" y="10902"/>
                  <a:pt x="0" y="11716"/>
                  <a:pt x="0" y="12721"/>
                </a:cubicBezTo>
                <a:lnTo>
                  <a:pt x="0" y="12721"/>
                </a:lnTo>
                <a:cubicBezTo>
                  <a:pt x="0" y="13725"/>
                  <a:pt x="536" y="14540"/>
                  <a:pt x="1197" y="14540"/>
                </a:cubicBezTo>
                <a:lnTo>
                  <a:pt x="13555" y="14540"/>
                </a:lnTo>
                <a:cubicBezTo>
                  <a:pt x="14216" y="14540"/>
                  <a:pt x="14752" y="15354"/>
                  <a:pt x="14752" y="16359"/>
                </a:cubicBezTo>
                <a:lnTo>
                  <a:pt x="14752" y="16359"/>
                </a:lnTo>
                <a:cubicBezTo>
                  <a:pt x="14752" y="17363"/>
                  <a:pt x="14216" y="18178"/>
                  <a:pt x="13555" y="18178"/>
                </a:cubicBezTo>
                <a:lnTo>
                  <a:pt x="12359" y="18178"/>
                </a:lnTo>
                <a:lnTo>
                  <a:pt x="10375" y="18178"/>
                </a:lnTo>
                <a:lnTo>
                  <a:pt x="9178" y="18178"/>
                </a:lnTo>
                <a:cubicBezTo>
                  <a:pt x="8518" y="18178"/>
                  <a:pt x="7982" y="18992"/>
                  <a:pt x="7982" y="19996"/>
                </a:cubicBezTo>
                <a:lnTo>
                  <a:pt x="7982" y="21600"/>
                </a:lnTo>
              </a:path>
            </a:pathLst>
          </a:custGeom>
          <a:noFill/>
          <a:ln cap="flat" cmpd="sng" w="38100">
            <a:solidFill>
              <a:srgbClr val="1B335F"/>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76" name="Google Shape;676;p31"/>
          <p:cNvSpPr/>
          <p:nvPr/>
        </p:nvSpPr>
        <p:spPr>
          <a:xfrm>
            <a:off x="5040447" y="990600"/>
            <a:ext cx="17424401" cy="11207752"/>
          </a:xfrm>
          <a:custGeom>
            <a:rect b="b" l="l" r="r" t="t"/>
            <a:pathLst>
              <a:path extrusionOk="0" h="21600" w="21600">
                <a:moveTo>
                  <a:pt x="13610" y="0"/>
                </a:moveTo>
                <a:lnTo>
                  <a:pt x="13610" y="1997"/>
                </a:lnTo>
                <a:cubicBezTo>
                  <a:pt x="13610" y="2473"/>
                  <a:pt x="13486" y="2904"/>
                  <a:pt x="13286" y="3216"/>
                </a:cubicBezTo>
                <a:cubicBezTo>
                  <a:pt x="13085" y="3527"/>
                  <a:pt x="12808" y="3720"/>
                  <a:pt x="12502" y="3720"/>
                </a:cubicBezTo>
                <a:lnTo>
                  <a:pt x="9751" y="3720"/>
                </a:lnTo>
                <a:lnTo>
                  <a:pt x="7948" y="3728"/>
                </a:lnTo>
                <a:cubicBezTo>
                  <a:pt x="7642" y="3728"/>
                  <a:pt x="7365" y="3921"/>
                  <a:pt x="7165" y="4232"/>
                </a:cubicBezTo>
                <a:cubicBezTo>
                  <a:pt x="6964" y="4544"/>
                  <a:pt x="6840" y="4975"/>
                  <a:pt x="6840" y="5451"/>
                </a:cubicBezTo>
                <a:lnTo>
                  <a:pt x="6840" y="5725"/>
                </a:lnTo>
                <a:cubicBezTo>
                  <a:pt x="6840" y="6201"/>
                  <a:pt x="6964" y="6632"/>
                  <a:pt x="7165" y="6944"/>
                </a:cubicBezTo>
                <a:cubicBezTo>
                  <a:pt x="7365" y="7255"/>
                  <a:pt x="7642" y="7448"/>
                  <a:pt x="7948" y="7448"/>
                </a:cubicBezTo>
                <a:lnTo>
                  <a:pt x="11895" y="7448"/>
                </a:lnTo>
                <a:lnTo>
                  <a:pt x="13838" y="7441"/>
                </a:lnTo>
                <a:lnTo>
                  <a:pt x="20404" y="7441"/>
                </a:lnTo>
                <a:cubicBezTo>
                  <a:pt x="20734" y="7441"/>
                  <a:pt x="21033" y="7649"/>
                  <a:pt x="21250" y="7986"/>
                </a:cubicBezTo>
                <a:cubicBezTo>
                  <a:pt x="21466" y="8322"/>
                  <a:pt x="21600" y="8787"/>
                  <a:pt x="21600" y="9301"/>
                </a:cubicBezTo>
                <a:lnTo>
                  <a:pt x="21600" y="9301"/>
                </a:lnTo>
                <a:cubicBezTo>
                  <a:pt x="21600" y="9815"/>
                  <a:pt x="21466" y="10280"/>
                  <a:pt x="21250" y="10616"/>
                </a:cubicBezTo>
                <a:cubicBezTo>
                  <a:pt x="21033" y="10953"/>
                  <a:pt x="20734" y="11161"/>
                  <a:pt x="20404" y="11161"/>
                </a:cubicBezTo>
                <a:lnTo>
                  <a:pt x="6534" y="11149"/>
                </a:lnTo>
                <a:lnTo>
                  <a:pt x="1197" y="11149"/>
                </a:lnTo>
                <a:cubicBezTo>
                  <a:pt x="866" y="11149"/>
                  <a:pt x="567" y="11357"/>
                  <a:pt x="350" y="11694"/>
                </a:cubicBezTo>
                <a:cubicBezTo>
                  <a:pt x="134" y="12030"/>
                  <a:pt x="0" y="12495"/>
                  <a:pt x="0" y="13009"/>
                </a:cubicBezTo>
                <a:lnTo>
                  <a:pt x="0" y="13009"/>
                </a:lnTo>
                <a:cubicBezTo>
                  <a:pt x="0" y="13523"/>
                  <a:pt x="134" y="13988"/>
                  <a:pt x="350" y="14324"/>
                </a:cubicBezTo>
                <a:cubicBezTo>
                  <a:pt x="567" y="14661"/>
                  <a:pt x="866" y="14869"/>
                  <a:pt x="1197" y="14869"/>
                </a:cubicBezTo>
                <a:lnTo>
                  <a:pt x="13555" y="14869"/>
                </a:lnTo>
                <a:cubicBezTo>
                  <a:pt x="13886" y="14869"/>
                  <a:pt x="14185" y="15077"/>
                  <a:pt x="14401" y="15414"/>
                </a:cubicBezTo>
                <a:cubicBezTo>
                  <a:pt x="14618" y="15751"/>
                  <a:pt x="14752" y="16216"/>
                  <a:pt x="14752" y="16729"/>
                </a:cubicBezTo>
                <a:lnTo>
                  <a:pt x="14752" y="16729"/>
                </a:lnTo>
                <a:cubicBezTo>
                  <a:pt x="14752" y="17243"/>
                  <a:pt x="14618" y="17708"/>
                  <a:pt x="14401" y="18045"/>
                </a:cubicBezTo>
                <a:cubicBezTo>
                  <a:pt x="14185" y="18381"/>
                  <a:pt x="13886" y="18589"/>
                  <a:pt x="13555" y="18589"/>
                </a:cubicBezTo>
                <a:lnTo>
                  <a:pt x="12359" y="18589"/>
                </a:lnTo>
                <a:lnTo>
                  <a:pt x="10375" y="18589"/>
                </a:lnTo>
                <a:lnTo>
                  <a:pt x="9178" y="18589"/>
                </a:lnTo>
                <a:cubicBezTo>
                  <a:pt x="8848" y="18589"/>
                  <a:pt x="8549" y="18798"/>
                  <a:pt x="8332" y="19134"/>
                </a:cubicBezTo>
                <a:cubicBezTo>
                  <a:pt x="8116" y="19471"/>
                  <a:pt x="7982" y="19936"/>
                  <a:pt x="7982" y="20450"/>
                </a:cubicBezTo>
                <a:lnTo>
                  <a:pt x="7982" y="21600"/>
                </a:lnTo>
              </a:path>
            </a:pathLst>
          </a:custGeom>
          <a:noFill/>
          <a:ln cap="flat" cmpd="sng" w="38100">
            <a:solidFill>
              <a:schemeClr val="accent1"/>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77" name="Google Shape;677;p31"/>
          <p:cNvSpPr/>
          <p:nvPr/>
        </p:nvSpPr>
        <p:spPr>
          <a:xfrm>
            <a:off x="12546147" y="2806699"/>
            <a:ext cx="1828801" cy="2540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78" name="Google Shape;678;p31"/>
          <p:cNvSpPr/>
          <p:nvPr/>
        </p:nvSpPr>
        <p:spPr>
          <a:xfrm>
            <a:off x="16152947" y="4711699"/>
            <a:ext cx="1828801" cy="2540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79" name="Google Shape;679;p31"/>
          <p:cNvSpPr/>
          <p:nvPr/>
        </p:nvSpPr>
        <p:spPr>
          <a:xfrm>
            <a:off x="11479347" y="6654799"/>
            <a:ext cx="1828801" cy="254001"/>
          </a:xfrm>
          <a:custGeom>
            <a:rect b="b" l="l" r="r" t="t"/>
            <a:pathLst>
              <a:path extrusionOk="0" h="21600" w="21600">
                <a:moveTo>
                  <a:pt x="21600" y="21600"/>
                </a:moveTo>
                <a:lnTo>
                  <a:pt x="0" y="21600"/>
                </a:lnTo>
                <a:lnTo>
                  <a:pt x="0" y="0"/>
                </a:lnTo>
                <a:lnTo>
                  <a:pt x="21600" y="0"/>
                </a:lnTo>
                <a:cubicBezTo>
                  <a:pt x="21600" y="0"/>
                  <a:pt x="21600" y="21600"/>
                  <a:pt x="216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0" name="Google Shape;680;p31"/>
          <p:cNvSpPr/>
          <p:nvPr/>
        </p:nvSpPr>
        <p:spPr>
          <a:xfrm>
            <a:off x="4926147" y="7734300"/>
            <a:ext cx="1690546" cy="1085863"/>
          </a:xfrm>
          <a:custGeom>
            <a:rect b="b" l="l" r="r" t="t"/>
            <a:pathLst>
              <a:path extrusionOk="0" h="21600" w="21600">
                <a:moveTo>
                  <a:pt x="21600" y="21600"/>
                </a:moveTo>
                <a:lnTo>
                  <a:pt x="13874" y="21600"/>
                </a:lnTo>
                <a:cubicBezTo>
                  <a:pt x="6224" y="21600"/>
                  <a:pt x="0" y="11910"/>
                  <a:pt x="0" y="0"/>
                </a:cubicBezTo>
                <a:lnTo>
                  <a:pt x="3083" y="0"/>
                </a:lnTo>
                <a:cubicBezTo>
                  <a:pt x="3083" y="9264"/>
                  <a:pt x="7924" y="16800"/>
                  <a:pt x="13874" y="16800"/>
                </a:cubicBezTo>
                <a:lnTo>
                  <a:pt x="21600" y="16800"/>
                </a:lnTo>
                <a:cubicBezTo>
                  <a:pt x="21600" y="16800"/>
                  <a:pt x="21600" y="21600"/>
                  <a:pt x="21600"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1" name="Google Shape;681;p31"/>
          <p:cNvSpPr/>
          <p:nvPr/>
        </p:nvSpPr>
        <p:spPr>
          <a:xfrm>
            <a:off x="15314747" y="9664699"/>
            <a:ext cx="1748793" cy="1085851"/>
          </a:xfrm>
          <a:custGeom>
            <a:rect b="b" l="l" r="r" t="t"/>
            <a:pathLst>
              <a:path extrusionOk="0" h="21600" w="21600">
                <a:moveTo>
                  <a:pt x="8188" y="21600"/>
                </a:moveTo>
                <a:lnTo>
                  <a:pt x="0" y="21600"/>
                </a:lnTo>
                <a:lnTo>
                  <a:pt x="0" y="16800"/>
                </a:lnTo>
                <a:lnTo>
                  <a:pt x="8188" y="16800"/>
                </a:lnTo>
                <a:cubicBezTo>
                  <a:pt x="13940" y="16800"/>
                  <a:pt x="18620" y="9263"/>
                  <a:pt x="18620" y="0"/>
                </a:cubicBezTo>
                <a:lnTo>
                  <a:pt x="21600" y="0"/>
                </a:lnTo>
                <a:cubicBezTo>
                  <a:pt x="21600" y="11910"/>
                  <a:pt x="15583" y="21600"/>
                  <a:pt x="8188"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2" name="Google Shape;682;p31"/>
          <p:cNvSpPr/>
          <p:nvPr/>
        </p:nvSpPr>
        <p:spPr>
          <a:xfrm>
            <a:off x="15786165" y="717945"/>
            <a:ext cx="463022" cy="46302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3" name="Google Shape;683;p31"/>
          <p:cNvSpPr/>
          <p:nvPr/>
        </p:nvSpPr>
        <p:spPr>
          <a:xfrm>
            <a:off x="15913330" y="845110"/>
            <a:ext cx="208692" cy="208692"/>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4" name="Google Shape;684;p31"/>
          <p:cNvSpPr/>
          <p:nvPr/>
        </p:nvSpPr>
        <p:spPr>
          <a:xfrm>
            <a:off x="11258830" y="11989329"/>
            <a:ext cx="463022" cy="463022"/>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5" name="Google Shape;685;p31"/>
          <p:cNvSpPr/>
          <p:nvPr/>
        </p:nvSpPr>
        <p:spPr>
          <a:xfrm>
            <a:off x="11385996" y="12116494"/>
            <a:ext cx="208691" cy="208691"/>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86" name="Google Shape;686;p31"/>
          <p:cNvSpPr txBox="1"/>
          <p:nvPr/>
        </p:nvSpPr>
        <p:spPr>
          <a:xfrm>
            <a:off x="16595528" y="661418"/>
            <a:ext cx="3026438" cy="145542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Start</a:t>
            </a:r>
            <a:r>
              <a:rPr b="1" i="0" lang="en-US" sz="3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a:t>
            </a:r>
            <a:endParaRPr/>
          </a:p>
        </p:txBody>
      </p:sp>
      <p:sp>
        <p:nvSpPr>
          <p:cNvPr id="687" name="Google Shape;687;p31"/>
          <p:cNvSpPr txBox="1"/>
          <p:nvPr/>
        </p:nvSpPr>
        <p:spPr>
          <a:xfrm>
            <a:off x="7951061" y="11953240"/>
            <a:ext cx="3026438" cy="1134111"/>
          </a:xfrm>
          <a:prstGeom prst="rect">
            <a:avLst/>
          </a:prstGeom>
          <a:noFill/>
          <a:ln>
            <a:noFill/>
          </a:ln>
        </p:spPr>
        <p:txBody>
          <a:bodyPr anchorCtr="0" anchor="t" bIns="0" lIns="0" spcFirstLastPara="1" rIns="0" wrap="square" tIns="0">
            <a:spAutoFit/>
          </a:bodyPr>
          <a:lstStyle/>
          <a:p>
            <a:pPr indent="0" lvl="0" marL="0" marR="0" rtl="0" algn="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Finish</a:t>
            </a:r>
            <a:r>
              <a:rPr b="1" i="0" lang="en-US" sz="3400" u="none" cap="none" strike="noStrike">
                <a:solidFill>
                  <a:schemeClr val="dk2"/>
                </a:solidFill>
                <a:latin typeface="IBM Plex Sans"/>
                <a:ea typeface="IBM Plex Sans"/>
                <a:cs typeface="IBM Plex Sans"/>
                <a:sym typeface="IBM Plex Sans"/>
              </a:rPr>
              <a:t> </a:t>
            </a:r>
            <a:endParaRPr/>
          </a:p>
          <a:p>
            <a:pPr indent="0" lvl="0" marL="0" marR="0" rtl="0" algn="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a:t>
            </a:r>
            <a:endParaRPr/>
          </a:p>
        </p:txBody>
      </p:sp>
      <p:sp>
        <p:nvSpPr>
          <p:cNvPr id="688" name="Google Shape;688;p31"/>
          <p:cNvSpPr txBox="1"/>
          <p:nvPr/>
        </p:nvSpPr>
        <p:spPr>
          <a:xfrm>
            <a:off x="20151528" y="3412901"/>
            <a:ext cx="2836864" cy="1134111"/>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Development</a:t>
            </a:r>
            <a:r>
              <a:rPr b="1" i="0" lang="en-US" sz="3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vid et adis est pressus rerum </a:t>
            </a:r>
            <a:endParaRPr/>
          </a:p>
        </p:txBody>
      </p:sp>
      <p:sp>
        <p:nvSpPr>
          <p:cNvPr id="689" name="Google Shape;689;p31"/>
          <p:cNvSpPr txBox="1"/>
          <p:nvPr/>
        </p:nvSpPr>
        <p:spPr>
          <a:xfrm>
            <a:off x="7101135" y="3366546"/>
            <a:ext cx="3026439" cy="1134111"/>
          </a:xfrm>
          <a:prstGeom prst="rect">
            <a:avLst/>
          </a:prstGeom>
          <a:noFill/>
          <a:ln>
            <a:noFill/>
          </a:ln>
        </p:spPr>
        <p:txBody>
          <a:bodyPr anchorCtr="0" anchor="ctr" bIns="0" lIns="0" spcFirstLastPara="1" rIns="0" wrap="square" tIns="0">
            <a:spAutoFit/>
          </a:bodyPr>
          <a:lstStyle/>
          <a:p>
            <a:pPr indent="0" lvl="0" marL="0" marR="0" rtl="0" algn="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Strategy </a:t>
            </a:r>
            <a:endParaRPr/>
          </a:p>
          <a:p>
            <a:pPr indent="0" lvl="0" marL="0" marR="0" rtl="0" algn="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a:t>
            </a:r>
            <a:endParaRPr/>
          </a:p>
        </p:txBody>
      </p:sp>
      <p:sp>
        <p:nvSpPr>
          <p:cNvPr id="690" name="Google Shape;690;p31"/>
          <p:cNvSpPr txBox="1"/>
          <p:nvPr/>
        </p:nvSpPr>
        <p:spPr>
          <a:xfrm>
            <a:off x="17421704" y="7612791"/>
            <a:ext cx="3026438" cy="1455421"/>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Marketing</a:t>
            </a:r>
            <a:r>
              <a:rPr b="1" i="0" lang="en-US" sz="3400" u="none" cap="none" strike="noStrike">
                <a:solidFill>
                  <a:schemeClr val="dk2"/>
                </a:solidFill>
                <a:latin typeface="IBM Plex Sans"/>
                <a:ea typeface="IBM Plex Sans"/>
                <a:cs typeface="IBM Plex Sans"/>
                <a:sym typeface="IBM Plex Sans"/>
              </a:rPr>
              <a:t>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a:t>
            </a:r>
            <a:endParaRPr/>
          </a:p>
        </p:txBody>
      </p:sp>
      <p:sp>
        <p:nvSpPr>
          <p:cNvPr id="691" name="Google Shape;691;p31"/>
          <p:cNvSpPr txBox="1"/>
          <p:nvPr/>
        </p:nvSpPr>
        <p:spPr>
          <a:xfrm>
            <a:off x="4399970" y="9238391"/>
            <a:ext cx="3026439" cy="1455421"/>
          </a:xfrm>
          <a:prstGeom prst="rect">
            <a:avLst/>
          </a:prstGeom>
          <a:noFill/>
          <a:ln>
            <a:noFill/>
          </a:ln>
        </p:spPr>
        <p:txBody>
          <a:bodyPr anchorCtr="0" anchor="t" bIns="0" lIns="0" spcFirstLastPara="1" rIns="0" wrap="square" tIns="0">
            <a:spAutoFit/>
          </a:bodyPr>
          <a:lstStyle/>
          <a:p>
            <a:pPr indent="0" lvl="0" marL="0" marR="0" rtl="0" algn="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Beta Test </a:t>
            </a:r>
            <a:endParaRPr/>
          </a:p>
          <a:p>
            <a:pPr indent="0" lvl="0" marL="0" marR="0" rtl="0" algn="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a:t>
            </a:r>
            <a:endParaRPr/>
          </a:p>
        </p:txBody>
      </p:sp>
      <p:sp>
        <p:nvSpPr>
          <p:cNvPr id="692" name="Google Shape;692;p31"/>
          <p:cNvSpPr/>
          <p:nvPr/>
        </p:nvSpPr>
        <p:spPr>
          <a:xfrm>
            <a:off x="10977498" y="3427784"/>
            <a:ext cx="731442" cy="731442"/>
          </a:xfrm>
          <a:custGeom>
            <a:rect b="b" l="l" r="r" t="t"/>
            <a:pathLst>
              <a:path extrusionOk="0" h="21600" w="21600">
                <a:moveTo>
                  <a:pt x="0" y="0"/>
                </a:moveTo>
                <a:lnTo>
                  <a:pt x="0" y="18002"/>
                </a:lnTo>
                <a:cubicBezTo>
                  <a:pt x="0" y="19987"/>
                  <a:pt x="1613" y="21600"/>
                  <a:pt x="3598" y="21600"/>
                </a:cubicBezTo>
                <a:lnTo>
                  <a:pt x="18002" y="21600"/>
                </a:lnTo>
                <a:cubicBezTo>
                  <a:pt x="19987" y="21600"/>
                  <a:pt x="21600" y="19987"/>
                  <a:pt x="21600" y="18002"/>
                </a:cubicBezTo>
                <a:lnTo>
                  <a:pt x="21600" y="12001"/>
                </a:lnTo>
                <a:cubicBezTo>
                  <a:pt x="21600" y="12001"/>
                  <a:pt x="16806" y="12001"/>
                  <a:pt x="16806" y="12001"/>
                </a:cubicBezTo>
                <a:lnTo>
                  <a:pt x="16806" y="0"/>
                </a:lnTo>
                <a:lnTo>
                  <a:pt x="0" y="0"/>
                </a:lnTo>
                <a:close/>
                <a:moveTo>
                  <a:pt x="2403" y="2403"/>
                </a:moveTo>
                <a:lnTo>
                  <a:pt x="14404" y="2403"/>
                </a:lnTo>
                <a:lnTo>
                  <a:pt x="14404" y="12001"/>
                </a:lnTo>
                <a:lnTo>
                  <a:pt x="14404" y="13197"/>
                </a:lnTo>
                <a:lnTo>
                  <a:pt x="14404" y="18002"/>
                </a:lnTo>
                <a:cubicBezTo>
                  <a:pt x="14404" y="18425"/>
                  <a:pt x="14492" y="18820"/>
                  <a:pt x="14627" y="19197"/>
                </a:cubicBezTo>
                <a:lnTo>
                  <a:pt x="3598" y="19197"/>
                </a:lnTo>
                <a:cubicBezTo>
                  <a:pt x="2936" y="19197"/>
                  <a:pt x="2402" y="18664"/>
                  <a:pt x="2403" y="18002"/>
                </a:cubicBezTo>
                <a:lnTo>
                  <a:pt x="2403" y="2403"/>
                </a:lnTo>
                <a:close/>
                <a:moveTo>
                  <a:pt x="4876" y="4876"/>
                </a:moveTo>
                <a:cubicBezTo>
                  <a:pt x="4876" y="4876"/>
                  <a:pt x="4876" y="7278"/>
                  <a:pt x="4876" y="7278"/>
                </a:cubicBezTo>
                <a:lnTo>
                  <a:pt x="12072" y="7278"/>
                </a:lnTo>
                <a:lnTo>
                  <a:pt x="12072" y="4876"/>
                </a:lnTo>
                <a:lnTo>
                  <a:pt x="4876" y="4876"/>
                </a:lnTo>
                <a:close/>
                <a:moveTo>
                  <a:pt x="4876" y="9751"/>
                </a:moveTo>
                <a:cubicBezTo>
                  <a:pt x="4876" y="9751"/>
                  <a:pt x="4876" y="12154"/>
                  <a:pt x="4876" y="12154"/>
                </a:cubicBezTo>
                <a:lnTo>
                  <a:pt x="12072" y="12154"/>
                </a:lnTo>
                <a:lnTo>
                  <a:pt x="12072" y="9751"/>
                </a:lnTo>
                <a:lnTo>
                  <a:pt x="4876" y="9751"/>
                </a:lnTo>
                <a:close/>
                <a:moveTo>
                  <a:pt x="16806" y="14404"/>
                </a:moveTo>
                <a:lnTo>
                  <a:pt x="19197" y="14404"/>
                </a:lnTo>
                <a:cubicBezTo>
                  <a:pt x="19197" y="14404"/>
                  <a:pt x="19197" y="18002"/>
                  <a:pt x="19197" y="18002"/>
                </a:cubicBezTo>
                <a:cubicBezTo>
                  <a:pt x="19197" y="18664"/>
                  <a:pt x="18663" y="19197"/>
                  <a:pt x="18002" y="19197"/>
                </a:cubicBezTo>
                <a:cubicBezTo>
                  <a:pt x="17340" y="19197"/>
                  <a:pt x="16806" y="18664"/>
                  <a:pt x="16806" y="18002"/>
                </a:cubicBezTo>
                <a:lnTo>
                  <a:pt x="16806" y="14404"/>
                </a:lnTo>
                <a:close/>
                <a:moveTo>
                  <a:pt x="4876" y="14627"/>
                </a:moveTo>
                <a:cubicBezTo>
                  <a:pt x="4876" y="14627"/>
                  <a:pt x="4876" y="17029"/>
                  <a:pt x="4876" y="17029"/>
                </a:cubicBezTo>
                <a:lnTo>
                  <a:pt x="9681" y="17029"/>
                </a:lnTo>
                <a:lnTo>
                  <a:pt x="9681" y="14627"/>
                </a:lnTo>
                <a:lnTo>
                  <a:pt x="4876" y="14627"/>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3" name="Google Shape;693;p31"/>
          <p:cNvSpPr/>
          <p:nvPr/>
        </p:nvSpPr>
        <p:spPr>
          <a:xfrm>
            <a:off x="16335827" y="7432799"/>
            <a:ext cx="731521" cy="731521"/>
          </a:xfrm>
          <a:custGeom>
            <a:rect b="b" l="l" r="r" t="t"/>
            <a:pathLst>
              <a:path extrusionOk="0" h="21600" w="21600">
                <a:moveTo>
                  <a:pt x="21600" y="6000"/>
                </a:moveTo>
                <a:lnTo>
                  <a:pt x="21600" y="0"/>
                </a:lnTo>
                <a:lnTo>
                  <a:pt x="15600" y="0"/>
                </a:lnTo>
                <a:lnTo>
                  <a:pt x="15600" y="2400"/>
                </a:lnTo>
                <a:lnTo>
                  <a:pt x="17503" y="2400"/>
                </a:lnTo>
                <a:lnTo>
                  <a:pt x="10800" y="9103"/>
                </a:lnTo>
                <a:lnTo>
                  <a:pt x="7200" y="5503"/>
                </a:lnTo>
                <a:lnTo>
                  <a:pt x="2400" y="10303"/>
                </a:lnTo>
                <a:lnTo>
                  <a:pt x="2400" y="0"/>
                </a:lnTo>
                <a:lnTo>
                  <a:pt x="0" y="0"/>
                </a:lnTo>
                <a:lnTo>
                  <a:pt x="0" y="21600"/>
                </a:lnTo>
                <a:lnTo>
                  <a:pt x="21600" y="21600"/>
                </a:lnTo>
                <a:lnTo>
                  <a:pt x="21600" y="19200"/>
                </a:lnTo>
                <a:lnTo>
                  <a:pt x="2400" y="19200"/>
                </a:lnTo>
                <a:lnTo>
                  <a:pt x="2400" y="13697"/>
                </a:lnTo>
                <a:lnTo>
                  <a:pt x="7200" y="8897"/>
                </a:lnTo>
                <a:lnTo>
                  <a:pt x="10800" y="12497"/>
                </a:lnTo>
                <a:lnTo>
                  <a:pt x="19200" y="4097"/>
                </a:lnTo>
                <a:lnTo>
                  <a:pt x="19200" y="6000"/>
                </a:lnTo>
                <a:cubicBezTo>
                  <a:pt x="19200" y="6000"/>
                  <a:pt x="21600" y="6000"/>
                  <a:pt x="21600" y="60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4" name="Google Shape;694;p31"/>
          <p:cNvSpPr/>
          <p:nvPr/>
        </p:nvSpPr>
        <p:spPr>
          <a:xfrm>
            <a:off x="7828167" y="9107212"/>
            <a:ext cx="812801" cy="812801"/>
          </a:xfrm>
          <a:custGeom>
            <a:rect b="b" l="l" r="r" t="t"/>
            <a:pathLst>
              <a:path extrusionOk="0" h="21600" w="21600">
                <a:moveTo>
                  <a:pt x="10800" y="0"/>
                </a:moveTo>
                <a:cubicBezTo>
                  <a:pt x="4845" y="0"/>
                  <a:pt x="0" y="4845"/>
                  <a:pt x="0" y="10800"/>
                </a:cubicBezTo>
                <a:cubicBezTo>
                  <a:pt x="0" y="13723"/>
                  <a:pt x="1176" y="16374"/>
                  <a:pt x="3069" y="18320"/>
                </a:cubicBezTo>
                <a:lnTo>
                  <a:pt x="3006" y="18373"/>
                </a:lnTo>
                <a:lnTo>
                  <a:pt x="3976" y="19174"/>
                </a:lnTo>
                <a:cubicBezTo>
                  <a:pt x="4229" y="19380"/>
                  <a:pt x="4488" y="19562"/>
                  <a:pt x="4757" y="19744"/>
                </a:cubicBezTo>
                <a:cubicBezTo>
                  <a:pt x="4778" y="19758"/>
                  <a:pt x="4809" y="19772"/>
                  <a:pt x="4830" y="19786"/>
                </a:cubicBezTo>
                <a:cubicBezTo>
                  <a:pt x="5077" y="19950"/>
                  <a:pt x="5320" y="20107"/>
                  <a:pt x="5579" y="20250"/>
                </a:cubicBezTo>
                <a:cubicBezTo>
                  <a:pt x="5699" y="20316"/>
                  <a:pt x="5826" y="20378"/>
                  <a:pt x="5948" y="20440"/>
                </a:cubicBezTo>
                <a:cubicBezTo>
                  <a:pt x="6113" y="20523"/>
                  <a:pt x="6276" y="20598"/>
                  <a:pt x="6444" y="20672"/>
                </a:cubicBezTo>
                <a:cubicBezTo>
                  <a:pt x="6597" y="20739"/>
                  <a:pt x="6752" y="20801"/>
                  <a:pt x="6908" y="20862"/>
                </a:cubicBezTo>
                <a:cubicBezTo>
                  <a:pt x="7055" y="20918"/>
                  <a:pt x="7202" y="20980"/>
                  <a:pt x="7351" y="21030"/>
                </a:cubicBezTo>
                <a:cubicBezTo>
                  <a:pt x="7517" y="21086"/>
                  <a:pt x="7689" y="21130"/>
                  <a:pt x="7857" y="21178"/>
                </a:cubicBezTo>
                <a:cubicBezTo>
                  <a:pt x="8011" y="21222"/>
                  <a:pt x="8166" y="21268"/>
                  <a:pt x="8321" y="21305"/>
                </a:cubicBezTo>
                <a:cubicBezTo>
                  <a:pt x="8484" y="21343"/>
                  <a:pt x="8641" y="21379"/>
                  <a:pt x="8807" y="21410"/>
                </a:cubicBezTo>
                <a:cubicBezTo>
                  <a:pt x="8994" y="21445"/>
                  <a:pt x="9187" y="21469"/>
                  <a:pt x="9376" y="21495"/>
                </a:cubicBezTo>
                <a:cubicBezTo>
                  <a:pt x="9514" y="21513"/>
                  <a:pt x="9649" y="21534"/>
                  <a:pt x="9788" y="21547"/>
                </a:cubicBezTo>
                <a:cubicBezTo>
                  <a:pt x="10123" y="21579"/>
                  <a:pt x="10461" y="21600"/>
                  <a:pt x="10800" y="21600"/>
                </a:cubicBezTo>
                <a:cubicBezTo>
                  <a:pt x="11138" y="21600"/>
                  <a:pt x="11477" y="21579"/>
                  <a:pt x="11812" y="21547"/>
                </a:cubicBezTo>
                <a:cubicBezTo>
                  <a:pt x="11951" y="21534"/>
                  <a:pt x="12086" y="21513"/>
                  <a:pt x="12224" y="21495"/>
                </a:cubicBezTo>
                <a:cubicBezTo>
                  <a:pt x="12413" y="21469"/>
                  <a:pt x="12606" y="21445"/>
                  <a:pt x="12793" y="21410"/>
                </a:cubicBezTo>
                <a:cubicBezTo>
                  <a:pt x="12959" y="21379"/>
                  <a:pt x="13116" y="21343"/>
                  <a:pt x="13279" y="21305"/>
                </a:cubicBezTo>
                <a:cubicBezTo>
                  <a:pt x="13434" y="21268"/>
                  <a:pt x="13589" y="21222"/>
                  <a:pt x="13743" y="21178"/>
                </a:cubicBezTo>
                <a:cubicBezTo>
                  <a:pt x="13911" y="21130"/>
                  <a:pt x="14083" y="21086"/>
                  <a:pt x="14249" y="21030"/>
                </a:cubicBezTo>
                <a:cubicBezTo>
                  <a:pt x="14398" y="20980"/>
                  <a:pt x="14545" y="20918"/>
                  <a:pt x="14692" y="20862"/>
                </a:cubicBezTo>
                <a:cubicBezTo>
                  <a:pt x="14848" y="20801"/>
                  <a:pt x="15003" y="20740"/>
                  <a:pt x="15156" y="20672"/>
                </a:cubicBezTo>
                <a:cubicBezTo>
                  <a:pt x="15324" y="20598"/>
                  <a:pt x="15487" y="20522"/>
                  <a:pt x="15652" y="20440"/>
                </a:cubicBezTo>
                <a:cubicBezTo>
                  <a:pt x="15774" y="20378"/>
                  <a:pt x="15901" y="20316"/>
                  <a:pt x="16021" y="20250"/>
                </a:cubicBezTo>
                <a:cubicBezTo>
                  <a:pt x="16280" y="20107"/>
                  <a:pt x="16523" y="19950"/>
                  <a:pt x="16770" y="19786"/>
                </a:cubicBezTo>
                <a:cubicBezTo>
                  <a:pt x="16791" y="19772"/>
                  <a:pt x="16822" y="19758"/>
                  <a:pt x="16843" y="19744"/>
                </a:cubicBezTo>
                <a:cubicBezTo>
                  <a:pt x="17112" y="19562"/>
                  <a:pt x="17371" y="19380"/>
                  <a:pt x="17624" y="19174"/>
                </a:cubicBezTo>
                <a:lnTo>
                  <a:pt x="18594" y="18373"/>
                </a:lnTo>
                <a:lnTo>
                  <a:pt x="18531" y="18320"/>
                </a:lnTo>
                <a:cubicBezTo>
                  <a:pt x="20424" y="16374"/>
                  <a:pt x="21600" y="13723"/>
                  <a:pt x="21600" y="10800"/>
                </a:cubicBezTo>
                <a:cubicBezTo>
                  <a:pt x="21600" y="4845"/>
                  <a:pt x="16755" y="0"/>
                  <a:pt x="10800" y="0"/>
                </a:cubicBezTo>
                <a:close/>
                <a:moveTo>
                  <a:pt x="10800" y="2162"/>
                </a:moveTo>
                <a:cubicBezTo>
                  <a:pt x="15564" y="2162"/>
                  <a:pt x="19438" y="6036"/>
                  <a:pt x="19438" y="10800"/>
                </a:cubicBezTo>
                <a:cubicBezTo>
                  <a:pt x="19438" y="13187"/>
                  <a:pt x="18466" y="15352"/>
                  <a:pt x="16896" y="16917"/>
                </a:cubicBezTo>
                <a:cubicBezTo>
                  <a:pt x="15246" y="15728"/>
                  <a:pt x="13203" y="15124"/>
                  <a:pt x="10800" y="15124"/>
                </a:cubicBezTo>
                <a:cubicBezTo>
                  <a:pt x="8397" y="15124"/>
                  <a:pt x="6354" y="15728"/>
                  <a:pt x="4704" y="16917"/>
                </a:cubicBezTo>
                <a:cubicBezTo>
                  <a:pt x="3134" y="15352"/>
                  <a:pt x="2162" y="13187"/>
                  <a:pt x="2162" y="10800"/>
                </a:cubicBezTo>
                <a:cubicBezTo>
                  <a:pt x="2162" y="6036"/>
                  <a:pt x="6036" y="2162"/>
                  <a:pt x="10800" y="2162"/>
                </a:cubicBezTo>
                <a:close/>
                <a:moveTo>
                  <a:pt x="10937" y="4388"/>
                </a:moveTo>
                <a:cubicBezTo>
                  <a:pt x="8257" y="4388"/>
                  <a:pt x="6075" y="6570"/>
                  <a:pt x="6075" y="9250"/>
                </a:cubicBezTo>
                <a:cubicBezTo>
                  <a:pt x="6075" y="11930"/>
                  <a:pt x="8257" y="14112"/>
                  <a:pt x="10937" y="14112"/>
                </a:cubicBezTo>
                <a:cubicBezTo>
                  <a:pt x="13617" y="14112"/>
                  <a:pt x="15799" y="11930"/>
                  <a:pt x="15799" y="9250"/>
                </a:cubicBezTo>
                <a:cubicBezTo>
                  <a:pt x="15799" y="6570"/>
                  <a:pt x="13617" y="4388"/>
                  <a:pt x="10937" y="4388"/>
                </a:cubicBezTo>
                <a:close/>
                <a:moveTo>
                  <a:pt x="10937" y="6550"/>
                </a:moveTo>
                <a:cubicBezTo>
                  <a:pt x="12426" y="6550"/>
                  <a:pt x="13637" y="7761"/>
                  <a:pt x="13637" y="9250"/>
                </a:cubicBezTo>
                <a:cubicBezTo>
                  <a:pt x="13637" y="10738"/>
                  <a:pt x="12426" y="11950"/>
                  <a:pt x="10937" y="11950"/>
                </a:cubicBezTo>
                <a:cubicBezTo>
                  <a:pt x="9448" y="11950"/>
                  <a:pt x="8237" y="10738"/>
                  <a:pt x="8237" y="9250"/>
                </a:cubicBezTo>
                <a:cubicBezTo>
                  <a:pt x="8237" y="7761"/>
                  <a:pt x="9448" y="6550"/>
                  <a:pt x="10937" y="6550"/>
                </a:cubicBezTo>
                <a:close/>
                <a:moveTo>
                  <a:pt x="10800" y="17276"/>
                </a:moveTo>
                <a:cubicBezTo>
                  <a:pt x="12458" y="17276"/>
                  <a:pt x="13889" y="17621"/>
                  <a:pt x="15071" y="18299"/>
                </a:cubicBezTo>
                <a:cubicBezTo>
                  <a:pt x="15041" y="18317"/>
                  <a:pt x="15008" y="18345"/>
                  <a:pt x="14977" y="18362"/>
                </a:cubicBezTo>
                <a:cubicBezTo>
                  <a:pt x="14697" y="18517"/>
                  <a:pt x="14407" y="18652"/>
                  <a:pt x="14112" y="18773"/>
                </a:cubicBezTo>
                <a:cubicBezTo>
                  <a:pt x="14056" y="18797"/>
                  <a:pt x="14000" y="18814"/>
                  <a:pt x="13943" y="18837"/>
                </a:cubicBezTo>
                <a:cubicBezTo>
                  <a:pt x="13653" y="18948"/>
                  <a:pt x="13357" y="19053"/>
                  <a:pt x="13057" y="19132"/>
                </a:cubicBezTo>
                <a:cubicBezTo>
                  <a:pt x="13026" y="19141"/>
                  <a:pt x="12994" y="19145"/>
                  <a:pt x="12962" y="19153"/>
                </a:cubicBezTo>
                <a:cubicBezTo>
                  <a:pt x="11549" y="19509"/>
                  <a:pt x="10051" y="19509"/>
                  <a:pt x="8638" y="19153"/>
                </a:cubicBezTo>
                <a:cubicBezTo>
                  <a:pt x="8606" y="19145"/>
                  <a:pt x="8574" y="19141"/>
                  <a:pt x="8543" y="19132"/>
                </a:cubicBezTo>
                <a:cubicBezTo>
                  <a:pt x="8242" y="19053"/>
                  <a:pt x="7947" y="18949"/>
                  <a:pt x="7657" y="18837"/>
                </a:cubicBezTo>
                <a:cubicBezTo>
                  <a:pt x="7601" y="18815"/>
                  <a:pt x="7544" y="18797"/>
                  <a:pt x="7488" y="18773"/>
                </a:cubicBezTo>
                <a:cubicBezTo>
                  <a:pt x="7193" y="18652"/>
                  <a:pt x="6903" y="18518"/>
                  <a:pt x="6623" y="18362"/>
                </a:cubicBezTo>
                <a:cubicBezTo>
                  <a:pt x="6592" y="18345"/>
                  <a:pt x="6559" y="18317"/>
                  <a:pt x="6529" y="18299"/>
                </a:cubicBezTo>
                <a:cubicBezTo>
                  <a:pt x="7711" y="17621"/>
                  <a:pt x="9142" y="17276"/>
                  <a:pt x="10800" y="17276"/>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5" name="Google Shape;695;p31"/>
          <p:cNvSpPr/>
          <p:nvPr/>
        </p:nvSpPr>
        <p:spPr>
          <a:xfrm>
            <a:off x="18954394" y="3258180"/>
            <a:ext cx="894161" cy="894160"/>
          </a:xfrm>
          <a:custGeom>
            <a:rect b="b" l="l" r="r" t="t"/>
            <a:pathLst>
              <a:path extrusionOk="0" h="21600" w="21600">
                <a:moveTo>
                  <a:pt x="7852" y="0"/>
                </a:moveTo>
                <a:lnTo>
                  <a:pt x="7852" y="3519"/>
                </a:lnTo>
                <a:cubicBezTo>
                  <a:pt x="7812" y="3535"/>
                  <a:pt x="7777" y="3550"/>
                  <a:pt x="7737" y="3566"/>
                </a:cubicBezTo>
                <a:lnTo>
                  <a:pt x="5244" y="1083"/>
                </a:lnTo>
                <a:lnTo>
                  <a:pt x="1083" y="5244"/>
                </a:lnTo>
                <a:lnTo>
                  <a:pt x="3566" y="7737"/>
                </a:lnTo>
                <a:cubicBezTo>
                  <a:pt x="3550" y="7777"/>
                  <a:pt x="3535" y="7812"/>
                  <a:pt x="3519" y="7852"/>
                </a:cubicBezTo>
                <a:lnTo>
                  <a:pt x="0" y="7852"/>
                </a:lnTo>
                <a:lnTo>
                  <a:pt x="0" y="13748"/>
                </a:lnTo>
                <a:lnTo>
                  <a:pt x="3519" y="13748"/>
                </a:lnTo>
                <a:cubicBezTo>
                  <a:pt x="3535" y="13788"/>
                  <a:pt x="3550" y="13823"/>
                  <a:pt x="3566" y="13863"/>
                </a:cubicBezTo>
                <a:lnTo>
                  <a:pt x="1083" y="16356"/>
                </a:lnTo>
                <a:lnTo>
                  <a:pt x="5244" y="20517"/>
                </a:lnTo>
                <a:lnTo>
                  <a:pt x="7737" y="18034"/>
                </a:lnTo>
                <a:cubicBezTo>
                  <a:pt x="7777" y="18050"/>
                  <a:pt x="7812" y="18065"/>
                  <a:pt x="7852" y="18081"/>
                </a:cubicBezTo>
                <a:lnTo>
                  <a:pt x="7852" y="21600"/>
                </a:lnTo>
                <a:lnTo>
                  <a:pt x="13748" y="21600"/>
                </a:lnTo>
                <a:lnTo>
                  <a:pt x="13748" y="18081"/>
                </a:lnTo>
                <a:cubicBezTo>
                  <a:pt x="13788" y="18065"/>
                  <a:pt x="13823" y="18050"/>
                  <a:pt x="13863" y="18034"/>
                </a:cubicBezTo>
                <a:lnTo>
                  <a:pt x="16356" y="20517"/>
                </a:lnTo>
                <a:lnTo>
                  <a:pt x="20517" y="16356"/>
                </a:lnTo>
                <a:lnTo>
                  <a:pt x="18034" y="13863"/>
                </a:lnTo>
                <a:cubicBezTo>
                  <a:pt x="18050" y="13823"/>
                  <a:pt x="18065" y="13788"/>
                  <a:pt x="18081" y="13748"/>
                </a:cubicBezTo>
                <a:cubicBezTo>
                  <a:pt x="18081" y="13748"/>
                  <a:pt x="21600" y="13748"/>
                  <a:pt x="21600" y="13748"/>
                </a:cubicBezTo>
                <a:lnTo>
                  <a:pt x="21600" y="7852"/>
                </a:lnTo>
                <a:lnTo>
                  <a:pt x="18081" y="7852"/>
                </a:lnTo>
                <a:cubicBezTo>
                  <a:pt x="18065" y="7812"/>
                  <a:pt x="18050" y="7777"/>
                  <a:pt x="18034" y="7737"/>
                </a:cubicBezTo>
                <a:lnTo>
                  <a:pt x="20517" y="5244"/>
                </a:lnTo>
                <a:lnTo>
                  <a:pt x="16356" y="1083"/>
                </a:lnTo>
                <a:lnTo>
                  <a:pt x="13863" y="3566"/>
                </a:lnTo>
                <a:cubicBezTo>
                  <a:pt x="13823" y="3550"/>
                  <a:pt x="13788" y="3535"/>
                  <a:pt x="13748" y="3519"/>
                </a:cubicBezTo>
                <a:lnTo>
                  <a:pt x="13748" y="0"/>
                </a:lnTo>
                <a:lnTo>
                  <a:pt x="7852" y="0"/>
                </a:lnTo>
                <a:close/>
                <a:moveTo>
                  <a:pt x="9817" y="1965"/>
                </a:moveTo>
                <a:lnTo>
                  <a:pt x="11783" y="1965"/>
                </a:lnTo>
                <a:lnTo>
                  <a:pt x="11783" y="4947"/>
                </a:lnTo>
                <a:lnTo>
                  <a:pt x="12483" y="5158"/>
                </a:lnTo>
                <a:cubicBezTo>
                  <a:pt x="12878" y="5275"/>
                  <a:pt x="13258" y="5430"/>
                  <a:pt x="13604" y="5618"/>
                </a:cubicBezTo>
                <a:lnTo>
                  <a:pt x="14247" y="5963"/>
                </a:lnTo>
                <a:lnTo>
                  <a:pt x="16356" y="3854"/>
                </a:lnTo>
                <a:lnTo>
                  <a:pt x="17746" y="5244"/>
                </a:lnTo>
                <a:lnTo>
                  <a:pt x="15637" y="7353"/>
                </a:lnTo>
                <a:lnTo>
                  <a:pt x="15982" y="7996"/>
                </a:lnTo>
                <a:cubicBezTo>
                  <a:pt x="16170" y="8342"/>
                  <a:pt x="16325" y="8722"/>
                  <a:pt x="16442" y="9117"/>
                </a:cubicBezTo>
                <a:lnTo>
                  <a:pt x="16653" y="9817"/>
                </a:lnTo>
                <a:lnTo>
                  <a:pt x="19635" y="9817"/>
                </a:lnTo>
                <a:lnTo>
                  <a:pt x="19635" y="11783"/>
                </a:lnTo>
                <a:lnTo>
                  <a:pt x="16653" y="11783"/>
                </a:lnTo>
                <a:lnTo>
                  <a:pt x="16442" y="12483"/>
                </a:lnTo>
                <a:cubicBezTo>
                  <a:pt x="16325" y="12878"/>
                  <a:pt x="16170" y="13258"/>
                  <a:pt x="15982" y="13604"/>
                </a:cubicBezTo>
                <a:lnTo>
                  <a:pt x="15637" y="14247"/>
                </a:lnTo>
                <a:cubicBezTo>
                  <a:pt x="15637" y="14247"/>
                  <a:pt x="17746" y="16356"/>
                  <a:pt x="17746" y="16356"/>
                </a:cubicBezTo>
                <a:lnTo>
                  <a:pt x="16356" y="17746"/>
                </a:lnTo>
                <a:lnTo>
                  <a:pt x="14247" y="15637"/>
                </a:lnTo>
                <a:lnTo>
                  <a:pt x="13604" y="15982"/>
                </a:lnTo>
                <a:cubicBezTo>
                  <a:pt x="13258" y="16170"/>
                  <a:pt x="12878" y="16325"/>
                  <a:pt x="12483" y="16442"/>
                </a:cubicBezTo>
                <a:lnTo>
                  <a:pt x="11783" y="16653"/>
                </a:lnTo>
                <a:lnTo>
                  <a:pt x="11783" y="19635"/>
                </a:lnTo>
                <a:lnTo>
                  <a:pt x="9817" y="19635"/>
                </a:lnTo>
                <a:lnTo>
                  <a:pt x="9817" y="16653"/>
                </a:lnTo>
                <a:lnTo>
                  <a:pt x="9117" y="16442"/>
                </a:lnTo>
                <a:cubicBezTo>
                  <a:pt x="8722" y="16325"/>
                  <a:pt x="8342" y="16170"/>
                  <a:pt x="7996" y="15982"/>
                </a:cubicBezTo>
                <a:lnTo>
                  <a:pt x="7353" y="15637"/>
                </a:lnTo>
                <a:lnTo>
                  <a:pt x="5244" y="17746"/>
                </a:lnTo>
                <a:lnTo>
                  <a:pt x="3854" y="16356"/>
                </a:lnTo>
                <a:lnTo>
                  <a:pt x="5963" y="14247"/>
                </a:lnTo>
                <a:lnTo>
                  <a:pt x="5618" y="13604"/>
                </a:lnTo>
                <a:cubicBezTo>
                  <a:pt x="5430" y="13258"/>
                  <a:pt x="5275" y="12878"/>
                  <a:pt x="5158" y="12483"/>
                </a:cubicBezTo>
                <a:lnTo>
                  <a:pt x="4947" y="11783"/>
                </a:lnTo>
                <a:lnTo>
                  <a:pt x="1965" y="11783"/>
                </a:lnTo>
                <a:lnTo>
                  <a:pt x="1965" y="9817"/>
                </a:lnTo>
                <a:lnTo>
                  <a:pt x="4947" y="9817"/>
                </a:lnTo>
                <a:lnTo>
                  <a:pt x="5158" y="9117"/>
                </a:lnTo>
                <a:cubicBezTo>
                  <a:pt x="5275" y="8722"/>
                  <a:pt x="5430" y="8342"/>
                  <a:pt x="5618" y="7996"/>
                </a:cubicBezTo>
                <a:lnTo>
                  <a:pt x="5963" y="7353"/>
                </a:lnTo>
                <a:lnTo>
                  <a:pt x="3854" y="5244"/>
                </a:lnTo>
                <a:lnTo>
                  <a:pt x="5244" y="3854"/>
                </a:lnTo>
                <a:lnTo>
                  <a:pt x="7353" y="5963"/>
                </a:lnTo>
                <a:lnTo>
                  <a:pt x="7996" y="5618"/>
                </a:lnTo>
                <a:cubicBezTo>
                  <a:pt x="8342" y="5430"/>
                  <a:pt x="8722" y="5275"/>
                  <a:pt x="9117" y="5158"/>
                </a:cubicBezTo>
                <a:lnTo>
                  <a:pt x="9817" y="4947"/>
                </a:lnTo>
                <a:lnTo>
                  <a:pt x="9817" y="1965"/>
                </a:lnTo>
                <a:close/>
                <a:moveTo>
                  <a:pt x="10920" y="7977"/>
                </a:moveTo>
                <a:cubicBezTo>
                  <a:pt x="9296" y="7977"/>
                  <a:pt x="7977" y="9296"/>
                  <a:pt x="7977" y="10920"/>
                </a:cubicBezTo>
                <a:cubicBezTo>
                  <a:pt x="7977" y="12544"/>
                  <a:pt x="9296" y="13863"/>
                  <a:pt x="10920" y="13863"/>
                </a:cubicBezTo>
                <a:cubicBezTo>
                  <a:pt x="12544" y="13863"/>
                  <a:pt x="13863" y="12544"/>
                  <a:pt x="13863" y="10920"/>
                </a:cubicBezTo>
                <a:cubicBezTo>
                  <a:pt x="13863" y="9296"/>
                  <a:pt x="12544" y="7977"/>
                  <a:pt x="10920" y="7977"/>
                </a:cubicBezTo>
                <a:close/>
                <a:moveTo>
                  <a:pt x="10920" y="9942"/>
                </a:moveTo>
                <a:cubicBezTo>
                  <a:pt x="11461" y="9942"/>
                  <a:pt x="11907" y="10379"/>
                  <a:pt x="11907" y="10920"/>
                </a:cubicBezTo>
                <a:cubicBezTo>
                  <a:pt x="11907" y="11461"/>
                  <a:pt x="11461" y="11907"/>
                  <a:pt x="10920" y="11907"/>
                </a:cubicBezTo>
                <a:cubicBezTo>
                  <a:pt x="10379" y="11907"/>
                  <a:pt x="9942" y="11461"/>
                  <a:pt x="9942" y="10920"/>
                </a:cubicBezTo>
                <a:cubicBezTo>
                  <a:pt x="9942" y="10379"/>
                  <a:pt x="10379" y="9942"/>
                  <a:pt x="10920" y="9942"/>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6" name="Google Shape;696;p31"/>
          <p:cNvSpPr/>
          <p:nvPr/>
        </p:nvSpPr>
        <p:spPr>
          <a:xfrm>
            <a:off x="12148008" y="11221720"/>
            <a:ext cx="609601" cy="731521"/>
          </a:xfrm>
          <a:custGeom>
            <a:rect b="b" l="l" r="r" t="t"/>
            <a:pathLst>
              <a:path extrusionOk="0" h="21600" w="21600">
                <a:moveTo>
                  <a:pt x="18720" y="11663"/>
                </a:moveTo>
                <a:lnTo>
                  <a:pt x="15202" y="10931"/>
                </a:lnTo>
                <a:cubicBezTo>
                  <a:pt x="14611" y="10805"/>
                  <a:pt x="13998" y="10842"/>
                  <a:pt x="13434" y="11030"/>
                </a:cubicBezTo>
                <a:lnTo>
                  <a:pt x="7265" y="13086"/>
                </a:lnTo>
                <a:lnTo>
                  <a:pt x="2880" y="11258"/>
                </a:lnTo>
                <a:lnTo>
                  <a:pt x="2880" y="4342"/>
                </a:lnTo>
                <a:lnTo>
                  <a:pt x="5979" y="5633"/>
                </a:lnTo>
                <a:cubicBezTo>
                  <a:pt x="6717" y="5941"/>
                  <a:pt x="7577" y="5968"/>
                  <a:pt x="8335" y="5714"/>
                </a:cubicBezTo>
                <a:lnTo>
                  <a:pt x="14503" y="3659"/>
                </a:lnTo>
                <a:lnTo>
                  <a:pt x="18720" y="4537"/>
                </a:lnTo>
                <a:cubicBezTo>
                  <a:pt x="18720" y="4537"/>
                  <a:pt x="18720" y="11663"/>
                  <a:pt x="18720" y="11663"/>
                </a:cubicBezTo>
                <a:close/>
                <a:moveTo>
                  <a:pt x="15202" y="1331"/>
                </a:moveTo>
                <a:cubicBezTo>
                  <a:pt x="14611" y="1205"/>
                  <a:pt x="13998" y="1242"/>
                  <a:pt x="13434" y="1430"/>
                </a:cubicBezTo>
                <a:lnTo>
                  <a:pt x="7265" y="3486"/>
                </a:lnTo>
                <a:lnTo>
                  <a:pt x="2880" y="1658"/>
                </a:lnTo>
                <a:lnTo>
                  <a:pt x="2880" y="0"/>
                </a:lnTo>
                <a:lnTo>
                  <a:pt x="0" y="0"/>
                </a:lnTo>
                <a:lnTo>
                  <a:pt x="0" y="21600"/>
                </a:lnTo>
                <a:lnTo>
                  <a:pt x="2880" y="21600"/>
                </a:lnTo>
                <a:lnTo>
                  <a:pt x="2880" y="13942"/>
                </a:lnTo>
                <a:lnTo>
                  <a:pt x="5979" y="15233"/>
                </a:lnTo>
                <a:cubicBezTo>
                  <a:pt x="6384" y="15401"/>
                  <a:pt x="6825" y="15486"/>
                  <a:pt x="7266" y="15486"/>
                </a:cubicBezTo>
                <a:cubicBezTo>
                  <a:pt x="7629" y="15486"/>
                  <a:pt x="7992" y="15428"/>
                  <a:pt x="8335" y="15314"/>
                </a:cubicBezTo>
                <a:lnTo>
                  <a:pt x="14503" y="13259"/>
                </a:lnTo>
                <a:lnTo>
                  <a:pt x="21600" y="14737"/>
                </a:lnTo>
                <a:lnTo>
                  <a:pt x="21600" y="2663"/>
                </a:lnTo>
                <a:cubicBezTo>
                  <a:pt x="21600" y="2663"/>
                  <a:pt x="15202" y="1331"/>
                  <a:pt x="15202" y="1331"/>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7" name="Google Shape;697;p31"/>
          <p:cNvSpPr/>
          <p:nvPr/>
        </p:nvSpPr>
        <p:spPr>
          <a:xfrm rot="-2700000">
            <a:off x="6180474" y="4699829"/>
            <a:ext cx="1135723" cy="82761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8" name="Google Shape;698;p31"/>
          <p:cNvSpPr/>
          <p:nvPr/>
        </p:nvSpPr>
        <p:spPr>
          <a:xfrm rot="-8100000">
            <a:off x="19261473" y="9364962"/>
            <a:ext cx="1135724" cy="82761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699" name="Google Shape;699;p31"/>
          <p:cNvSpPr/>
          <p:nvPr/>
        </p:nvSpPr>
        <p:spPr>
          <a:xfrm rot="8100000">
            <a:off x="15938403" y="2477260"/>
            <a:ext cx="1135724" cy="82761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00" name="Google Shape;700;p31"/>
          <p:cNvSpPr/>
          <p:nvPr/>
        </p:nvSpPr>
        <p:spPr>
          <a:xfrm rot="-8100000">
            <a:off x="8288673" y="10397895"/>
            <a:ext cx="1135724" cy="827613"/>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2"/>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706" name="Google Shape;706;p32"/>
          <p:cNvSpPr txBox="1"/>
          <p:nvPr/>
        </p:nvSpPr>
        <p:spPr>
          <a:xfrm>
            <a:off x="17954525" y="1185391"/>
            <a:ext cx="51627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Project Cost Estimation</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Budget</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Breakdown.</a:t>
            </a:r>
            <a:endParaRPr/>
          </a:p>
        </p:txBody>
      </p:sp>
      <p:graphicFrame>
        <p:nvGraphicFramePr>
          <p:cNvPr id="707" name="Google Shape;707;p32"/>
          <p:cNvGraphicFramePr/>
          <p:nvPr/>
        </p:nvGraphicFramePr>
        <p:xfrm>
          <a:off x="2746431" y="5068556"/>
          <a:ext cx="3000000" cy="3000000"/>
        </p:xfrm>
        <a:graphic>
          <a:graphicData uri="http://schemas.openxmlformats.org/drawingml/2006/table">
            <a:tbl>
              <a:tblPr firstCol="1" firstRow="1">
                <a:noFill/>
                <a:tableStyleId>{2016144C-CB1E-4877-875E-25E896F79D3B}</a:tableStyleId>
              </a:tblPr>
              <a:tblGrid>
                <a:gridCol w="3934450"/>
                <a:gridCol w="2353200"/>
                <a:gridCol w="2353200"/>
                <a:gridCol w="2353200"/>
                <a:gridCol w="2353200"/>
              </a:tblGrid>
              <a:tr h="1069825">
                <a:tc>
                  <a:txBody>
                    <a:bodyPr/>
                    <a:lstStyle/>
                    <a:p>
                      <a:pPr indent="228600" lvl="1" marL="0" marR="0" rtl="0" algn="l">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HEADLINE</a:t>
                      </a:r>
                      <a:endParaRPr/>
                    </a:p>
                  </a:txBody>
                  <a:tcPr marT="50800" marB="50800" marR="50800" marL="50800" anchor="ctr">
                    <a:lnL cap="flat" cmpd="sng" w="38100">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203200" rtl="0" algn="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2019</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203200" rtl="0" algn="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2020</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203200" rtl="0" algn="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2021</a:t>
                      </a:r>
                      <a:endParaRPr/>
                    </a:p>
                  </a:txBody>
                  <a:tcPr marT="50800" marB="50800" marR="50800" marL="508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E8E8E8">
                        <a:alpha val="40000"/>
                      </a:srgbClr>
                    </a:solidFill>
                  </a:tcPr>
                </a:tc>
                <a:tc>
                  <a:txBody>
                    <a:bodyPr/>
                    <a:lstStyle/>
                    <a:p>
                      <a:pPr indent="0" lvl="0" marL="0" marR="203200" rtl="0" algn="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2022</a:t>
                      </a:r>
                      <a:endParaRPr/>
                    </a:p>
                  </a:txBody>
                  <a:tcPr marT="50800" marB="50800" marR="50800" marL="50800" anchor="ctr">
                    <a:lnL cap="flat" cmpd="sng" w="9525">
                      <a:solidFill>
                        <a:srgbClr val="000000"/>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r>
              <a:tr h="106982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Revenue</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1.200.000 $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latin typeface="IBM Plex Sans Light"/>
                          <a:ea typeface="IBM Plex Sans Light"/>
                          <a:cs typeface="IBM Plex Sans Light"/>
                          <a:sym typeface="IBM Plex Sans Light"/>
                        </a:rPr>
                        <a:t>1.300.000,00 $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latin typeface="IBM Plex Sans Light"/>
                          <a:ea typeface="IBM Plex Sans Light"/>
                          <a:cs typeface="IBM Plex Sans Light"/>
                          <a:sym typeface="IBM Plex Sans Light"/>
                        </a:rPr>
                        <a:t>1.400.000,00 $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1.500.000 $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6982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Gross Profit</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40000"/>
                        </a:lnSpc>
                        <a:spcBef>
                          <a:spcPts val="0"/>
                        </a:spcBef>
                        <a:spcAft>
                          <a:spcPts val="0"/>
                        </a:spcAft>
                        <a:buClr>
                          <a:schemeClr val="accent1"/>
                        </a:buClr>
                        <a:buSzPts val="1800"/>
                        <a:buFont typeface="IBM Plex Sans Light"/>
                        <a:buNone/>
                      </a:pPr>
                      <a:r>
                        <a:rPr lang="en-US" sz="1800" u="none" cap="none" strike="noStrike">
                          <a:solidFill>
                            <a:schemeClr val="accent1"/>
                          </a:solidFill>
                          <a:latin typeface="IBM Plex Sans Light"/>
                          <a:ea typeface="IBM Plex Sans Light"/>
                          <a:cs typeface="IBM Plex Sans Light"/>
                          <a:sym typeface="IBM Plex Sans Light"/>
                        </a:rPr>
                        <a:t>650.000</a:t>
                      </a:r>
                      <a:r>
                        <a:rPr lang="en-US" sz="1800" u="none" cap="none" strike="noStrike">
                          <a:solidFill>
                            <a:schemeClr val="accent1"/>
                          </a:solidFill>
                        </a:rPr>
                        <a:t>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690.000 $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750.000 $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6982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Expenses</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400.000 $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40000"/>
                        </a:lnSpc>
                        <a:spcBef>
                          <a:spcPts val="0"/>
                        </a:spcBef>
                        <a:spcAft>
                          <a:spcPts val="0"/>
                        </a:spcAft>
                        <a:buClr>
                          <a:schemeClr val="accent1"/>
                        </a:buClr>
                        <a:buSzPts val="1800"/>
                        <a:buFont typeface="IBM Plex Sans Light"/>
                        <a:buNone/>
                      </a:pPr>
                      <a:r>
                        <a:rPr lang="en-US" sz="1800" u="none" cap="none" strike="noStrike">
                          <a:solidFill>
                            <a:schemeClr val="accent1"/>
                          </a:solidFill>
                          <a:latin typeface="IBM Plex Sans Light"/>
                          <a:ea typeface="IBM Plex Sans Light"/>
                          <a:cs typeface="IBM Plex Sans Light"/>
                          <a:sym typeface="IBM Plex Sans Light"/>
                        </a:rPr>
                        <a:t>380.000</a:t>
                      </a:r>
                      <a:r>
                        <a:rPr lang="en-US" sz="1800" u="none" cap="none" strike="noStrike">
                          <a:solidFill>
                            <a:schemeClr val="accent1"/>
                          </a:solidFill>
                        </a:rPr>
                        <a:t>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350.000 $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370.000 $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6982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Ebitda</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400.000 $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500.000 $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606.000 $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745.000 $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6982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Taxes</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250.000 $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280.000 $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300.000 $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320.000 $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tcPr>
                </a:tc>
              </a:tr>
              <a:tr h="1069825">
                <a:tc>
                  <a:txBody>
                    <a:bodyPr/>
                    <a:lstStyle/>
                    <a:p>
                      <a:pPr indent="228600" lvl="1" marL="0" marR="0" rtl="0" algn="l">
                        <a:lnSpc>
                          <a:spcPct val="140000"/>
                        </a:lnSpc>
                        <a:spcBef>
                          <a:spcPts val="0"/>
                        </a:spcBef>
                        <a:spcAft>
                          <a:spcPts val="0"/>
                        </a:spcAft>
                        <a:buClr>
                          <a:schemeClr val="accent1"/>
                        </a:buClr>
                        <a:buSzPts val="1800"/>
                        <a:buFont typeface="IBM Plex Sans"/>
                        <a:buNone/>
                      </a:pPr>
                      <a:r>
                        <a:rPr lang="en-US" sz="1800" u="none" cap="none" strike="noStrike">
                          <a:solidFill>
                            <a:schemeClr val="accent1"/>
                          </a:solidFill>
                        </a:rPr>
                        <a:t>Net Income</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654.644 $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654.644 $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654.644 $</a:t>
                      </a:r>
                      <a:endParaRPr/>
                    </a:p>
                  </a:txBody>
                  <a:tcPr marT="203200" marB="203200" marR="203200" marL="203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8E8E8">
                        <a:alpha val="40000"/>
                      </a:srgbClr>
                    </a:solidFill>
                  </a:tcPr>
                </a:tc>
                <a:tc>
                  <a:txBody>
                    <a:bodyPr/>
                    <a:lstStyle/>
                    <a:p>
                      <a:pPr indent="0" lvl="0" marL="0" marR="0" rtl="0" algn="r">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654.644 $</a:t>
                      </a:r>
                      <a:endParaRPr/>
                    </a:p>
                  </a:txBody>
                  <a:tcPr marT="203200" marB="203200" marR="203200" marL="203200" anchor="ctr">
                    <a:lnL cap="flat" cmpd="sng" w="9525">
                      <a:solidFill>
                        <a:srgbClr val="000000"/>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708" name="Google Shape;708;p32"/>
          <p:cNvSpPr txBox="1"/>
          <p:nvPr/>
        </p:nvSpPr>
        <p:spPr>
          <a:xfrm>
            <a:off x="17954525" y="6317570"/>
            <a:ext cx="5162749" cy="5811463"/>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Breakdown Disclaimer</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Please Note: This estimate is an approximation and is not guaranteed.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The estimate is based on information provided from the client regarding project requirements.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Actual cost may change once all project elements are finalized or negotiated. Prior to any changes of cost, the client will be notified. Estimate valid for 30 days.</a:t>
            </a:r>
            <a:endParaRPr/>
          </a:p>
        </p:txBody>
      </p:sp>
      <p:sp>
        <p:nvSpPr>
          <p:cNvPr id="709" name="Google Shape;709;p32"/>
          <p:cNvSpPr/>
          <p:nvPr/>
        </p:nvSpPr>
        <p:spPr>
          <a:xfrm>
            <a:off x="1271438" y="-1"/>
            <a:ext cx="14822389" cy="3035624"/>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710" name="Google Shape;710;p32"/>
          <p:cNvPicPr preferRelativeResize="0"/>
          <p:nvPr/>
        </p:nvPicPr>
        <p:blipFill rotWithShape="1">
          <a:blip r:embed="rId3">
            <a:alphaModFix/>
          </a:blip>
          <a:srcRect b="30596" l="889" r="888" t="33641"/>
          <a:stretch/>
        </p:blipFill>
        <p:spPr>
          <a:xfrm>
            <a:off x="1271438" y="0"/>
            <a:ext cx="14822389" cy="30356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33"/>
          <p:cNvSpPr/>
          <p:nvPr/>
        </p:nvSpPr>
        <p:spPr>
          <a:xfrm flipH="1">
            <a:off x="13120520" y="7060455"/>
            <a:ext cx="9999762" cy="6655545"/>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16" name="Google Shape;716;p33"/>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grpSp>
        <p:nvGrpSpPr>
          <p:cNvPr id="717" name="Google Shape;717;p33"/>
          <p:cNvGrpSpPr/>
          <p:nvPr/>
        </p:nvGrpSpPr>
        <p:grpSpPr>
          <a:xfrm>
            <a:off x="13847663" y="3668225"/>
            <a:ext cx="5854185" cy="9082230"/>
            <a:chOff x="0" y="0"/>
            <a:chExt cx="5854184" cy="9082228"/>
          </a:xfrm>
        </p:grpSpPr>
        <p:pic>
          <p:nvPicPr>
            <p:cNvPr descr="Bild" id="718" name="Google Shape;718;p33"/>
            <p:cNvPicPr preferRelativeResize="0"/>
            <p:nvPr/>
          </p:nvPicPr>
          <p:blipFill rotWithShape="1">
            <a:blip r:embed="rId3">
              <a:alphaModFix/>
            </a:blip>
            <a:srcRect b="1113" l="27548" r="27548" t="1114"/>
            <a:stretch/>
          </p:blipFill>
          <p:spPr>
            <a:xfrm>
              <a:off x="1177420" y="859211"/>
              <a:ext cx="3310711" cy="7208852"/>
            </a:xfrm>
            <a:prstGeom prst="rect">
              <a:avLst/>
            </a:prstGeom>
            <a:noFill/>
            <a:ln>
              <a:noFill/>
            </a:ln>
          </p:spPr>
        </p:pic>
        <p:pic>
          <p:nvPicPr>
            <p:cNvPr descr="Mockup-iPhoneXs.png" id="719" name="Google Shape;719;p33"/>
            <p:cNvPicPr preferRelativeResize="0"/>
            <p:nvPr/>
          </p:nvPicPr>
          <p:blipFill rotWithShape="1">
            <a:blip r:embed="rId4">
              <a:alphaModFix/>
            </a:blip>
            <a:srcRect b="7388" l="31689" r="31689" t="7389"/>
            <a:stretch/>
          </p:blipFill>
          <p:spPr>
            <a:xfrm>
              <a:off x="0" y="0"/>
              <a:ext cx="5854184" cy="9082228"/>
            </a:xfrm>
            <a:prstGeom prst="rect">
              <a:avLst/>
            </a:prstGeom>
            <a:noFill/>
            <a:ln>
              <a:noFill/>
            </a:ln>
          </p:spPr>
        </p:pic>
      </p:grpSp>
      <p:pic>
        <p:nvPicPr>
          <p:cNvPr descr="Bild" id="720" name="Google Shape;720;p33"/>
          <p:cNvPicPr preferRelativeResize="0"/>
          <p:nvPr/>
        </p:nvPicPr>
        <p:blipFill rotWithShape="1">
          <a:blip r:embed="rId5">
            <a:alphaModFix/>
          </a:blip>
          <a:srcRect b="1113" l="27548" r="27548" t="1114"/>
          <a:stretch/>
        </p:blipFill>
        <p:spPr>
          <a:xfrm>
            <a:off x="17230538" y="2045808"/>
            <a:ext cx="4412117" cy="9607089"/>
          </a:xfrm>
          <a:prstGeom prst="rect">
            <a:avLst/>
          </a:prstGeom>
          <a:noFill/>
          <a:ln>
            <a:noFill/>
          </a:ln>
        </p:spPr>
      </p:pic>
      <p:pic>
        <p:nvPicPr>
          <p:cNvPr descr="Mockup-iPhoneXs.png" id="721" name="Google Shape;721;p33"/>
          <p:cNvPicPr preferRelativeResize="0"/>
          <p:nvPr/>
        </p:nvPicPr>
        <p:blipFill rotWithShape="1">
          <a:blip r:embed="rId6">
            <a:alphaModFix/>
          </a:blip>
          <a:srcRect b="7388" l="31689" r="31689" t="7389"/>
          <a:stretch/>
        </p:blipFill>
        <p:spPr>
          <a:xfrm>
            <a:off x="15661414" y="900754"/>
            <a:ext cx="7801751" cy="12103701"/>
          </a:xfrm>
          <a:prstGeom prst="rect">
            <a:avLst/>
          </a:prstGeom>
          <a:noFill/>
          <a:ln>
            <a:noFill/>
          </a:ln>
        </p:spPr>
      </p:pic>
      <p:sp>
        <p:nvSpPr>
          <p:cNvPr id="722" name="Google Shape;722;p33"/>
          <p:cNvSpPr txBox="1"/>
          <p:nvPr/>
        </p:nvSpPr>
        <p:spPr>
          <a:xfrm>
            <a:off x="1276019" y="1210791"/>
            <a:ext cx="5555837" cy="204501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Technical Solutions</a:t>
            </a:r>
            <a:endParaRPr/>
          </a:p>
          <a:p>
            <a:pPr indent="0" lvl="0" marL="0" marR="0" rtl="0" algn="l">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Our</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Technical  Solution.</a:t>
            </a:r>
            <a:endParaRPr/>
          </a:p>
        </p:txBody>
      </p:sp>
      <p:sp>
        <p:nvSpPr>
          <p:cNvPr id="723" name="Google Shape;723;p33"/>
          <p:cNvSpPr txBox="1"/>
          <p:nvPr/>
        </p:nvSpPr>
        <p:spPr>
          <a:xfrm>
            <a:off x="3324886" y="5103663"/>
            <a:ext cx="5105566" cy="2348463"/>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There are no technical Restrictions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p:txBody>
      </p:sp>
      <p:sp>
        <p:nvSpPr>
          <p:cNvPr id="724" name="Google Shape;724;p33"/>
          <p:cNvSpPr txBox="1"/>
          <p:nvPr/>
        </p:nvSpPr>
        <p:spPr>
          <a:xfrm>
            <a:off x="1276025" y="10268600"/>
            <a:ext cx="7801800" cy="374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We reach </a:t>
            </a:r>
            <a:br>
              <a:rPr b="1" i="0" lang="en-US" sz="8100" u="none" cap="none" strike="noStrike">
                <a:solidFill>
                  <a:schemeClr val="accent1"/>
                </a:solidFill>
                <a:latin typeface="IBM Plex Sans"/>
                <a:ea typeface="IBM Plex Sans"/>
                <a:cs typeface="IBM Plex Sans"/>
                <a:sym typeface="IBM Plex Sans"/>
              </a:rPr>
            </a:br>
            <a:r>
              <a:rPr b="1" i="0" lang="en-US" sz="8100" u="none" cap="none" strike="noStrike">
                <a:solidFill>
                  <a:schemeClr val="accent1"/>
                </a:solidFill>
                <a:latin typeface="IBM Plex Sans"/>
                <a:ea typeface="IBM Plex Sans"/>
                <a:cs typeface="IBM Plex Sans"/>
                <a:sym typeface="IBM Plex Sans"/>
              </a:rPr>
              <a:t>new Clients,</a:t>
            </a:r>
            <a:endParaRPr/>
          </a:p>
          <a:p>
            <a:pPr indent="0" lvl="0" marL="0" marR="0" rtl="0" algn="l">
              <a:lnSpc>
                <a:spcPct val="100000"/>
              </a:lnSpc>
              <a:spcBef>
                <a:spcPts val="0"/>
              </a:spcBef>
              <a:spcAft>
                <a:spcPts val="0"/>
              </a:spcAft>
              <a:buClr>
                <a:schemeClr val="accent2"/>
              </a:buClr>
              <a:buSzPts val="8100"/>
              <a:buFont typeface="IBM Plex Sans"/>
              <a:buNone/>
            </a:pPr>
            <a:r>
              <a:rPr b="1" i="0" lang="en-US" sz="8100" u="none" cap="none" strike="noStrike">
                <a:solidFill>
                  <a:schemeClr val="accent2"/>
                </a:solidFill>
                <a:latin typeface="IBM Plex Sans"/>
                <a:ea typeface="IBM Plex Sans"/>
                <a:cs typeface="IBM Plex Sans"/>
                <a:sym typeface="IBM Plex Sans"/>
              </a:rPr>
              <a:t>on all Channels.</a:t>
            </a:r>
            <a:endParaRPr/>
          </a:p>
        </p:txBody>
      </p:sp>
      <p:sp>
        <p:nvSpPr>
          <p:cNvPr id="725" name="Google Shape;725;p33"/>
          <p:cNvSpPr/>
          <p:nvPr/>
        </p:nvSpPr>
        <p:spPr>
          <a:xfrm rot="2700000">
            <a:off x="10777104" y="1124455"/>
            <a:ext cx="2522439" cy="1838126"/>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26" name="Google Shape;726;p33"/>
          <p:cNvSpPr/>
          <p:nvPr/>
        </p:nvSpPr>
        <p:spPr>
          <a:xfrm>
            <a:off x="1276019" y="4979656"/>
            <a:ext cx="1527573" cy="1527573"/>
          </a:xfrm>
          <a:prstGeom prst="ellipse">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27" name="Google Shape;727;p33"/>
          <p:cNvSpPr/>
          <p:nvPr/>
        </p:nvSpPr>
        <p:spPr>
          <a:xfrm>
            <a:off x="1830847" y="5464832"/>
            <a:ext cx="417916" cy="557221"/>
          </a:xfrm>
          <a:custGeom>
            <a:rect b="b" l="l" r="r" t="t"/>
            <a:pathLst>
              <a:path extrusionOk="0" h="21600" w="21600">
                <a:moveTo>
                  <a:pt x="18900" y="18074"/>
                </a:moveTo>
                <a:lnTo>
                  <a:pt x="10800" y="14531"/>
                </a:lnTo>
                <a:lnTo>
                  <a:pt x="2700" y="18074"/>
                </a:lnTo>
                <a:lnTo>
                  <a:pt x="2700" y="2278"/>
                </a:lnTo>
                <a:cubicBezTo>
                  <a:pt x="2700" y="2138"/>
                  <a:pt x="2851" y="2025"/>
                  <a:pt x="3037" y="2025"/>
                </a:cubicBezTo>
                <a:lnTo>
                  <a:pt x="18563" y="2025"/>
                </a:lnTo>
                <a:cubicBezTo>
                  <a:pt x="18749" y="2025"/>
                  <a:pt x="18900" y="2138"/>
                  <a:pt x="18900" y="2278"/>
                </a:cubicBezTo>
                <a:cubicBezTo>
                  <a:pt x="18900" y="2278"/>
                  <a:pt x="18900" y="18074"/>
                  <a:pt x="18900" y="18074"/>
                </a:cubicBezTo>
                <a:close/>
                <a:moveTo>
                  <a:pt x="18900" y="0"/>
                </a:moveTo>
                <a:lnTo>
                  <a:pt x="2700" y="0"/>
                </a:lnTo>
                <a:cubicBezTo>
                  <a:pt x="1209" y="0"/>
                  <a:pt x="0" y="907"/>
                  <a:pt x="0" y="2025"/>
                </a:cubicBezTo>
                <a:lnTo>
                  <a:pt x="0" y="21600"/>
                </a:lnTo>
                <a:lnTo>
                  <a:pt x="10800" y="16875"/>
                </a:lnTo>
                <a:lnTo>
                  <a:pt x="21600" y="21600"/>
                </a:lnTo>
                <a:lnTo>
                  <a:pt x="21600" y="2025"/>
                </a:lnTo>
                <a:cubicBezTo>
                  <a:pt x="21600" y="907"/>
                  <a:pt x="20391" y="0"/>
                  <a:pt x="18900" y="0"/>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28" name="Google Shape;728;p33"/>
          <p:cNvSpPr/>
          <p:nvPr/>
        </p:nvSpPr>
        <p:spPr>
          <a:xfrm>
            <a:off x="12274319" y="8121104"/>
            <a:ext cx="1198960" cy="1198960"/>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29" name="Google Shape;729;p33"/>
          <p:cNvSpPr/>
          <p:nvPr/>
        </p:nvSpPr>
        <p:spPr>
          <a:xfrm>
            <a:off x="12274319" y="8121104"/>
            <a:ext cx="1198960" cy="1198960"/>
          </a:xfrm>
          <a:prstGeom prst="ellipse">
            <a:avLst/>
          </a:prstGeom>
          <a:solidFill>
            <a:schemeClr val="accent2"/>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30" name="Google Shape;730;p33"/>
          <p:cNvSpPr/>
          <p:nvPr/>
        </p:nvSpPr>
        <p:spPr>
          <a:xfrm>
            <a:off x="12614559" y="8461611"/>
            <a:ext cx="518479" cy="492546"/>
          </a:xfrm>
          <a:custGeom>
            <a:rect b="b" l="l" r="r" t="t"/>
            <a:pathLst>
              <a:path extrusionOk="0" h="21518" w="21435">
                <a:moveTo>
                  <a:pt x="3884" y="9986"/>
                </a:moveTo>
                <a:lnTo>
                  <a:pt x="7101" y="12706"/>
                </a:lnTo>
                <a:cubicBezTo>
                  <a:pt x="7451" y="13002"/>
                  <a:pt x="7590" y="13499"/>
                  <a:pt x="7447" y="13949"/>
                </a:cubicBezTo>
                <a:lnTo>
                  <a:pt x="6122" y="18150"/>
                </a:lnTo>
                <a:lnTo>
                  <a:pt x="10239" y="15975"/>
                </a:lnTo>
                <a:cubicBezTo>
                  <a:pt x="10540" y="15816"/>
                  <a:pt x="10896" y="15816"/>
                  <a:pt x="11197" y="15975"/>
                </a:cubicBezTo>
                <a:lnTo>
                  <a:pt x="15255" y="18119"/>
                </a:lnTo>
                <a:lnTo>
                  <a:pt x="13862" y="13950"/>
                </a:lnTo>
                <a:cubicBezTo>
                  <a:pt x="13709" y="13490"/>
                  <a:pt x="13851" y="12978"/>
                  <a:pt x="14215" y="12679"/>
                </a:cubicBezTo>
                <a:lnTo>
                  <a:pt x="17497" y="9982"/>
                </a:lnTo>
                <a:lnTo>
                  <a:pt x="13112" y="9653"/>
                </a:lnTo>
                <a:cubicBezTo>
                  <a:pt x="12686" y="9622"/>
                  <a:pt x="12318" y="9326"/>
                  <a:pt x="12176" y="8901"/>
                </a:cubicBezTo>
                <a:lnTo>
                  <a:pt x="10721" y="4546"/>
                </a:lnTo>
                <a:lnTo>
                  <a:pt x="9278" y="8899"/>
                </a:lnTo>
                <a:cubicBezTo>
                  <a:pt x="9137" y="9325"/>
                  <a:pt x="8769" y="9622"/>
                  <a:pt x="8342" y="9653"/>
                </a:cubicBezTo>
                <a:cubicBezTo>
                  <a:pt x="8342" y="9653"/>
                  <a:pt x="3884" y="9986"/>
                  <a:pt x="3884" y="9986"/>
                </a:cubicBezTo>
                <a:close/>
                <a:moveTo>
                  <a:pt x="17148" y="21518"/>
                </a:moveTo>
                <a:cubicBezTo>
                  <a:pt x="16985" y="21518"/>
                  <a:pt x="16821" y="21479"/>
                  <a:pt x="16669" y="21399"/>
                </a:cubicBezTo>
                <a:lnTo>
                  <a:pt x="10718" y="18254"/>
                </a:lnTo>
                <a:lnTo>
                  <a:pt x="4767" y="21399"/>
                </a:lnTo>
                <a:cubicBezTo>
                  <a:pt x="4380" y="21600"/>
                  <a:pt x="3913" y="21542"/>
                  <a:pt x="3585" y="21242"/>
                </a:cubicBezTo>
                <a:cubicBezTo>
                  <a:pt x="3258" y="20941"/>
                  <a:pt x="3134" y="20462"/>
                  <a:pt x="3271" y="20027"/>
                </a:cubicBezTo>
                <a:lnTo>
                  <a:pt x="5178" y="13982"/>
                </a:lnTo>
                <a:lnTo>
                  <a:pt x="403" y="9945"/>
                </a:lnTo>
                <a:cubicBezTo>
                  <a:pt x="58" y="9653"/>
                  <a:pt x="-82" y="9169"/>
                  <a:pt x="49" y="8723"/>
                </a:cubicBezTo>
                <a:cubicBezTo>
                  <a:pt x="181" y="8278"/>
                  <a:pt x="556" y="7963"/>
                  <a:pt x="997" y="7931"/>
                </a:cubicBezTo>
                <a:lnTo>
                  <a:pt x="7488" y="7447"/>
                </a:lnTo>
                <a:lnTo>
                  <a:pt x="9707" y="758"/>
                </a:lnTo>
                <a:cubicBezTo>
                  <a:pt x="9857" y="304"/>
                  <a:pt x="10262" y="0"/>
                  <a:pt x="10717" y="0"/>
                </a:cubicBezTo>
                <a:lnTo>
                  <a:pt x="10718" y="0"/>
                </a:lnTo>
                <a:cubicBezTo>
                  <a:pt x="11172" y="0"/>
                  <a:pt x="11577" y="303"/>
                  <a:pt x="11729" y="755"/>
                </a:cubicBezTo>
                <a:lnTo>
                  <a:pt x="13964" y="7447"/>
                </a:lnTo>
                <a:lnTo>
                  <a:pt x="20439" y="7931"/>
                </a:lnTo>
                <a:cubicBezTo>
                  <a:pt x="20882" y="7963"/>
                  <a:pt x="21259" y="8282"/>
                  <a:pt x="21389" y="8731"/>
                </a:cubicBezTo>
                <a:cubicBezTo>
                  <a:pt x="21518" y="9180"/>
                  <a:pt x="21373" y="9666"/>
                  <a:pt x="21022" y="9954"/>
                </a:cubicBezTo>
                <a:lnTo>
                  <a:pt x="16141" y="13965"/>
                </a:lnTo>
                <a:lnTo>
                  <a:pt x="18159" y="20008"/>
                </a:lnTo>
                <a:cubicBezTo>
                  <a:pt x="18305" y="20444"/>
                  <a:pt x="18186" y="20929"/>
                  <a:pt x="17858" y="21235"/>
                </a:cubicBezTo>
                <a:cubicBezTo>
                  <a:pt x="17657" y="21421"/>
                  <a:pt x="17404" y="21518"/>
                  <a:pt x="17148" y="21518"/>
                </a:cubicBezTo>
                <a:close/>
              </a:path>
            </a:pathLst>
          </a:custGeom>
          <a:solidFill>
            <a:schemeClr val="l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p:nvPr/>
        </p:nvSpPr>
        <p:spPr>
          <a:xfrm>
            <a:off x="23114000" y="0"/>
            <a:ext cx="1270000" cy="13716000"/>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90" name="Google Shape;90;p7"/>
          <p:cNvPicPr preferRelativeResize="0"/>
          <p:nvPr/>
        </p:nvPicPr>
        <p:blipFill rotWithShape="1">
          <a:blip r:embed="rId3">
            <a:alphaModFix/>
          </a:blip>
          <a:srcRect b="0" l="30744" r="31237" t="0"/>
          <a:stretch/>
        </p:blipFill>
        <p:spPr>
          <a:xfrm>
            <a:off x="13850603" y="-2"/>
            <a:ext cx="9269810" cy="13716229"/>
          </a:xfrm>
          <a:prstGeom prst="rect">
            <a:avLst/>
          </a:prstGeom>
          <a:noFill/>
          <a:ln>
            <a:noFill/>
          </a:ln>
        </p:spPr>
      </p:pic>
      <p:sp>
        <p:nvSpPr>
          <p:cNvPr id="91" name="Google Shape;91;p7"/>
          <p:cNvSpPr txBox="1"/>
          <p:nvPr/>
        </p:nvSpPr>
        <p:spPr>
          <a:xfrm>
            <a:off x="1276019" y="2415645"/>
            <a:ext cx="96663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Intro Slide</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Welcome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To Our Pitch Deck.</a:t>
            </a:r>
            <a:endParaRPr/>
          </a:p>
        </p:txBody>
      </p:sp>
      <p:sp>
        <p:nvSpPr>
          <p:cNvPr id="92" name="Google Shape;92;p7"/>
          <p:cNvSpPr txBox="1"/>
          <p:nvPr/>
        </p:nvSpPr>
        <p:spPr>
          <a:xfrm>
            <a:off x="1276019" y="7288530"/>
            <a:ext cx="9666437" cy="306968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Hi, i am Michael Anderson,</a:t>
            </a:r>
            <a:endParaRPr/>
          </a:p>
          <a:p>
            <a:pPr indent="0" lvl="0" marL="0" marR="0" rtl="0" algn="l">
              <a:lnSpc>
                <a:spcPct val="120000"/>
              </a:lnSpc>
              <a:spcBef>
                <a:spcPts val="0"/>
              </a:spcBef>
              <a:spcAft>
                <a:spcPts val="0"/>
              </a:spcAft>
              <a:buClr>
                <a:srgbClr val="B9B9C2"/>
              </a:buClr>
              <a:buSzPts val="2400"/>
              <a:buFont typeface="IBM Plex Sans Light"/>
              <a:buNone/>
            </a:pPr>
            <a:r>
              <a:t/>
            </a:r>
            <a:endParaRPr b="1" i="0" sz="2400" u="none" cap="none" strike="noStrike">
              <a:solidFill>
                <a:schemeClr val="accent1"/>
              </a:solidFill>
              <a:latin typeface="IBM Plex Sans"/>
              <a:ea typeface="IBM Plex Sans"/>
              <a:cs typeface="IBM Plex Sans"/>
              <a:sym typeface="IBM Plex Sans"/>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Tequis magnam everunt re volupti ntiusament at et an turis explaut alique quatem qui utemquia dolo erum i utempor esequis evelesc iaecabor re conseque. Qui officab orruntota. </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accent1"/>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The creative studio for your professional projects.</a:t>
            </a:r>
            <a:endParaRPr/>
          </a:p>
        </p:txBody>
      </p:sp>
      <p:sp>
        <p:nvSpPr>
          <p:cNvPr id="93" name="Google Shape;93;p7"/>
          <p:cNvSpPr/>
          <p:nvPr/>
        </p:nvSpPr>
        <p:spPr>
          <a:xfrm>
            <a:off x="2675466" y="11674449"/>
            <a:ext cx="3346165" cy="621063"/>
          </a:xfrm>
          <a:custGeom>
            <a:rect b="b" l="l" r="r" t="t"/>
            <a:pathLst>
              <a:path extrusionOk="0" h="19604" w="21186">
                <a:moveTo>
                  <a:pt x="3604" y="5095"/>
                </a:moveTo>
                <a:lnTo>
                  <a:pt x="3604" y="5095"/>
                </a:lnTo>
                <a:cubicBezTo>
                  <a:pt x="3621" y="5013"/>
                  <a:pt x="3618" y="4864"/>
                  <a:pt x="3598" y="4782"/>
                </a:cubicBezTo>
                <a:cubicBezTo>
                  <a:pt x="3581" y="4699"/>
                  <a:pt x="3551" y="4716"/>
                  <a:pt x="3535" y="4814"/>
                </a:cubicBezTo>
                <a:cubicBezTo>
                  <a:pt x="3006" y="7931"/>
                  <a:pt x="1101" y="20314"/>
                  <a:pt x="244" y="19044"/>
                </a:cubicBezTo>
                <a:cubicBezTo>
                  <a:pt x="-229" y="18335"/>
                  <a:pt x="548" y="12630"/>
                  <a:pt x="677" y="11773"/>
                </a:cubicBezTo>
                <a:cubicBezTo>
                  <a:pt x="1352" y="7255"/>
                  <a:pt x="2744" y="247"/>
                  <a:pt x="3955" y="791"/>
                </a:cubicBezTo>
                <a:cubicBezTo>
                  <a:pt x="4898" y="1220"/>
                  <a:pt x="4087" y="9580"/>
                  <a:pt x="3803" y="11493"/>
                </a:cubicBezTo>
                <a:cubicBezTo>
                  <a:pt x="3793" y="11575"/>
                  <a:pt x="3783" y="11641"/>
                  <a:pt x="3770" y="11724"/>
                </a:cubicBezTo>
                <a:cubicBezTo>
                  <a:pt x="2963" y="12779"/>
                  <a:pt x="2086" y="14527"/>
                  <a:pt x="1640" y="16720"/>
                </a:cubicBezTo>
                <a:cubicBezTo>
                  <a:pt x="1422" y="17808"/>
                  <a:pt x="1474" y="18830"/>
                  <a:pt x="1792" y="18731"/>
                </a:cubicBezTo>
                <a:cubicBezTo>
                  <a:pt x="2450" y="18550"/>
                  <a:pt x="3403" y="14757"/>
                  <a:pt x="3826" y="12103"/>
                </a:cubicBezTo>
                <a:cubicBezTo>
                  <a:pt x="4243" y="11575"/>
                  <a:pt x="4663" y="11229"/>
                  <a:pt x="5046" y="11047"/>
                </a:cubicBezTo>
                <a:cubicBezTo>
                  <a:pt x="5073" y="11031"/>
                  <a:pt x="5093" y="10932"/>
                  <a:pt x="5089" y="10800"/>
                </a:cubicBezTo>
                <a:cubicBezTo>
                  <a:pt x="5086" y="10684"/>
                  <a:pt x="5066" y="10586"/>
                  <a:pt x="5040" y="10602"/>
                </a:cubicBezTo>
                <a:lnTo>
                  <a:pt x="4848" y="10684"/>
                </a:lnTo>
                <a:cubicBezTo>
                  <a:pt x="4580" y="10833"/>
                  <a:pt x="4253" y="11114"/>
                  <a:pt x="3909" y="11542"/>
                </a:cubicBezTo>
                <a:cubicBezTo>
                  <a:pt x="4263" y="9003"/>
                  <a:pt x="4967" y="808"/>
                  <a:pt x="3958" y="346"/>
                </a:cubicBezTo>
                <a:cubicBezTo>
                  <a:pt x="2837" y="-165"/>
                  <a:pt x="1561" y="5854"/>
                  <a:pt x="869" y="9860"/>
                </a:cubicBezTo>
                <a:cubicBezTo>
                  <a:pt x="661" y="11064"/>
                  <a:pt x="-414" y="18005"/>
                  <a:pt x="175" y="19391"/>
                </a:cubicBezTo>
                <a:cubicBezTo>
                  <a:pt x="1048" y="21435"/>
                  <a:pt x="3078" y="8195"/>
                  <a:pt x="3604" y="5095"/>
                </a:cubicBezTo>
                <a:moveTo>
                  <a:pt x="3677" y="12284"/>
                </a:moveTo>
                <a:lnTo>
                  <a:pt x="3677" y="12284"/>
                </a:lnTo>
                <a:cubicBezTo>
                  <a:pt x="3234" y="14823"/>
                  <a:pt x="2377" y="18121"/>
                  <a:pt x="1785" y="18286"/>
                </a:cubicBezTo>
                <a:cubicBezTo>
                  <a:pt x="1299" y="18434"/>
                  <a:pt x="1891" y="16241"/>
                  <a:pt x="1987" y="15928"/>
                </a:cubicBezTo>
                <a:cubicBezTo>
                  <a:pt x="2463" y="14328"/>
                  <a:pt x="3065" y="13125"/>
                  <a:pt x="3677" y="12284"/>
                </a:cubicBezTo>
                <a:moveTo>
                  <a:pt x="4192" y="13372"/>
                </a:moveTo>
                <a:cubicBezTo>
                  <a:pt x="4179" y="13487"/>
                  <a:pt x="4189" y="13636"/>
                  <a:pt x="4215" y="13718"/>
                </a:cubicBezTo>
                <a:cubicBezTo>
                  <a:pt x="4239" y="13768"/>
                  <a:pt x="4272" y="13735"/>
                  <a:pt x="4285" y="13619"/>
                </a:cubicBezTo>
                <a:lnTo>
                  <a:pt x="4308" y="13487"/>
                </a:lnTo>
                <a:cubicBezTo>
                  <a:pt x="4328" y="13372"/>
                  <a:pt x="4318" y="13207"/>
                  <a:pt x="4295" y="13141"/>
                </a:cubicBezTo>
                <a:cubicBezTo>
                  <a:pt x="4272" y="13043"/>
                  <a:pt x="4239" y="13076"/>
                  <a:pt x="4222" y="13191"/>
                </a:cubicBezTo>
                <a:cubicBezTo>
                  <a:pt x="4222" y="13191"/>
                  <a:pt x="4192" y="13372"/>
                  <a:pt x="4192" y="13372"/>
                </a:cubicBezTo>
                <a:close/>
                <a:moveTo>
                  <a:pt x="9371" y="3512"/>
                </a:moveTo>
                <a:lnTo>
                  <a:pt x="9371" y="3512"/>
                </a:lnTo>
                <a:cubicBezTo>
                  <a:pt x="9355" y="3594"/>
                  <a:pt x="9352" y="3743"/>
                  <a:pt x="9368" y="3825"/>
                </a:cubicBezTo>
                <a:cubicBezTo>
                  <a:pt x="9385" y="3925"/>
                  <a:pt x="9414" y="3925"/>
                  <a:pt x="9431" y="3842"/>
                </a:cubicBezTo>
                <a:cubicBezTo>
                  <a:pt x="9610" y="3001"/>
                  <a:pt x="9570" y="1847"/>
                  <a:pt x="9401" y="1072"/>
                </a:cubicBezTo>
                <a:cubicBezTo>
                  <a:pt x="9200" y="149"/>
                  <a:pt x="8879" y="-66"/>
                  <a:pt x="8611" y="17"/>
                </a:cubicBezTo>
                <a:cubicBezTo>
                  <a:pt x="7569" y="280"/>
                  <a:pt x="5257" y="5655"/>
                  <a:pt x="5651" y="12515"/>
                </a:cubicBezTo>
                <a:cubicBezTo>
                  <a:pt x="5737" y="14015"/>
                  <a:pt x="5991" y="14576"/>
                  <a:pt x="6286" y="14444"/>
                </a:cubicBezTo>
                <a:cubicBezTo>
                  <a:pt x="6686" y="14263"/>
                  <a:pt x="8062" y="10487"/>
                  <a:pt x="8138" y="13273"/>
                </a:cubicBezTo>
                <a:cubicBezTo>
                  <a:pt x="7860" y="14164"/>
                  <a:pt x="7596" y="15186"/>
                  <a:pt x="7347" y="16357"/>
                </a:cubicBezTo>
                <a:cubicBezTo>
                  <a:pt x="7275" y="16686"/>
                  <a:pt x="7106" y="17445"/>
                  <a:pt x="7129" y="17956"/>
                </a:cubicBezTo>
                <a:cubicBezTo>
                  <a:pt x="7146" y="18286"/>
                  <a:pt x="7215" y="18335"/>
                  <a:pt x="7275" y="18319"/>
                </a:cubicBezTo>
                <a:cubicBezTo>
                  <a:pt x="7424" y="18253"/>
                  <a:pt x="7622" y="17709"/>
                  <a:pt x="7744" y="17263"/>
                </a:cubicBezTo>
                <a:cubicBezTo>
                  <a:pt x="7943" y="16538"/>
                  <a:pt x="8154" y="15334"/>
                  <a:pt x="8217" y="14131"/>
                </a:cubicBezTo>
                <a:cubicBezTo>
                  <a:pt x="8227" y="13917"/>
                  <a:pt x="8234" y="13702"/>
                  <a:pt x="8231" y="13487"/>
                </a:cubicBezTo>
                <a:cubicBezTo>
                  <a:pt x="8429" y="12877"/>
                  <a:pt x="8637" y="12317"/>
                  <a:pt x="8859" y="11806"/>
                </a:cubicBezTo>
                <a:cubicBezTo>
                  <a:pt x="8961" y="11558"/>
                  <a:pt x="9067" y="11344"/>
                  <a:pt x="9170" y="11097"/>
                </a:cubicBezTo>
                <a:cubicBezTo>
                  <a:pt x="9193" y="11047"/>
                  <a:pt x="9203" y="10915"/>
                  <a:pt x="9193" y="10816"/>
                </a:cubicBezTo>
                <a:cubicBezTo>
                  <a:pt x="9183" y="10701"/>
                  <a:pt x="9157" y="10651"/>
                  <a:pt x="9133" y="10701"/>
                </a:cubicBezTo>
                <a:cubicBezTo>
                  <a:pt x="9127" y="10718"/>
                  <a:pt x="9127" y="10718"/>
                  <a:pt x="9120" y="10734"/>
                </a:cubicBezTo>
                <a:cubicBezTo>
                  <a:pt x="9021" y="10965"/>
                  <a:pt x="8915" y="11179"/>
                  <a:pt x="8816" y="11426"/>
                </a:cubicBezTo>
                <a:cubicBezTo>
                  <a:pt x="8604" y="11905"/>
                  <a:pt x="8406" y="12432"/>
                  <a:pt x="8217" y="13026"/>
                </a:cubicBezTo>
                <a:cubicBezTo>
                  <a:pt x="8015" y="9992"/>
                  <a:pt x="6881" y="13454"/>
                  <a:pt x="6382" y="13933"/>
                </a:cubicBezTo>
                <a:cubicBezTo>
                  <a:pt x="6094" y="14196"/>
                  <a:pt x="5816" y="13900"/>
                  <a:pt x="5734" y="12334"/>
                </a:cubicBezTo>
                <a:cubicBezTo>
                  <a:pt x="5383" y="5837"/>
                  <a:pt x="7615" y="808"/>
                  <a:pt x="8591" y="445"/>
                </a:cubicBezTo>
                <a:cubicBezTo>
                  <a:pt x="8836" y="363"/>
                  <a:pt x="9137" y="511"/>
                  <a:pt x="9329" y="1336"/>
                </a:cubicBezTo>
                <a:cubicBezTo>
                  <a:pt x="9464" y="1929"/>
                  <a:pt x="9517" y="2836"/>
                  <a:pt x="9371" y="3512"/>
                </a:cubicBezTo>
                <a:moveTo>
                  <a:pt x="8141" y="13785"/>
                </a:moveTo>
                <a:lnTo>
                  <a:pt x="8141" y="13785"/>
                </a:lnTo>
                <a:cubicBezTo>
                  <a:pt x="8131" y="14064"/>
                  <a:pt x="8115" y="14328"/>
                  <a:pt x="8092" y="14559"/>
                </a:cubicBezTo>
                <a:cubicBezTo>
                  <a:pt x="8006" y="15516"/>
                  <a:pt x="7837" y="16422"/>
                  <a:pt x="7665" y="16999"/>
                </a:cubicBezTo>
                <a:cubicBezTo>
                  <a:pt x="7562" y="17362"/>
                  <a:pt x="7390" y="17824"/>
                  <a:pt x="7265" y="17873"/>
                </a:cubicBezTo>
                <a:cubicBezTo>
                  <a:pt x="7252" y="17890"/>
                  <a:pt x="7225" y="17890"/>
                  <a:pt x="7215" y="17857"/>
                </a:cubicBezTo>
                <a:cubicBezTo>
                  <a:pt x="7212" y="17709"/>
                  <a:pt x="7271" y="17346"/>
                  <a:pt x="7291" y="17247"/>
                </a:cubicBezTo>
                <a:cubicBezTo>
                  <a:pt x="7337" y="16984"/>
                  <a:pt x="7394" y="16736"/>
                  <a:pt x="7443" y="16505"/>
                </a:cubicBezTo>
                <a:cubicBezTo>
                  <a:pt x="7665" y="15483"/>
                  <a:pt x="7896" y="14592"/>
                  <a:pt x="8141" y="13785"/>
                </a:cubicBezTo>
                <a:moveTo>
                  <a:pt x="9525" y="11130"/>
                </a:moveTo>
                <a:cubicBezTo>
                  <a:pt x="9538" y="11080"/>
                  <a:pt x="9545" y="11014"/>
                  <a:pt x="9545" y="10932"/>
                </a:cubicBezTo>
                <a:cubicBezTo>
                  <a:pt x="9545" y="10899"/>
                  <a:pt x="9542" y="10850"/>
                  <a:pt x="9535" y="10816"/>
                </a:cubicBezTo>
                <a:cubicBezTo>
                  <a:pt x="9522" y="10718"/>
                  <a:pt x="9492" y="10684"/>
                  <a:pt x="9472" y="10767"/>
                </a:cubicBezTo>
                <a:cubicBezTo>
                  <a:pt x="9240" y="12317"/>
                  <a:pt x="9287" y="13669"/>
                  <a:pt x="9680" y="12993"/>
                </a:cubicBezTo>
                <a:cubicBezTo>
                  <a:pt x="9856" y="12696"/>
                  <a:pt x="10345" y="11558"/>
                  <a:pt x="10507" y="11064"/>
                </a:cubicBezTo>
                <a:cubicBezTo>
                  <a:pt x="10530" y="11014"/>
                  <a:pt x="10537" y="10883"/>
                  <a:pt x="10527" y="10767"/>
                </a:cubicBezTo>
                <a:cubicBezTo>
                  <a:pt x="10517" y="10651"/>
                  <a:pt x="10491" y="10602"/>
                  <a:pt x="10468" y="10668"/>
                </a:cubicBezTo>
                <a:cubicBezTo>
                  <a:pt x="10186" y="11476"/>
                  <a:pt x="9092" y="14460"/>
                  <a:pt x="9525" y="11130"/>
                </a:cubicBezTo>
                <a:moveTo>
                  <a:pt x="9532" y="10206"/>
                </a:moveTo>
                <a:cubicBezTo>
                  <a:pt x="9522" y="10322"/>
                  <a:pt x="9528" y="10454"/>
                  <a:pt x="9551" y="10520"/>
                </a:cubicBezTo>
                <a:cubicBezTo>
                  <a:pt x="9571" y="10569"/>
                  <a:pt x="9598" y="10536"/>
                  <a:pt x="9611" y="10437"/>
                </a:cubicBezTo>
                <a:lnTo>
                  <a:pt x="9627" y="10322"/>
                </a:lnTo>
                <a:cubicBezTo>
                  <a:pt x="9644" y="10223"/>
                  <a:pt x="9637" y="10074"/>
                  <a:pt x="9618" y="10009"/>
                </a:cubicBezTo>
                <a:cubicBezTo>
                  <a:pt x="9598" y="9926"/>
                  <a:pt x="9571" y="9959"/>
                  <a:pt x="9555" y="10058"/>
                </a:cubicBezTo>
                <a:cubicBezTo>
                  <a:pt x="9555" y="10058"/>
                  <a:pt x="9532" y="10206"/>
                  <a:pt x="9532" y="10206"/>
                </a:cubicBezTo>
                <a:close/>
                <a:moveTo>
                  <a:pt x="10663" y="11047"/>
                </a:moveTo>
                <a:lnTo>
                  <a:pt x="10663" y="11047"/>
                </a:lnTo>
                <a:cubicBezTo>
                  <a:pt x="10677" y="10948"/>
                  <a:pt x="10670" y="10816"/>
                  <a:pt x="10650" y="10751"/>
                </a:cubicBezTo>
                <a:cubicBezTo>
                  <a:pt x="10630" y="10684"/>
                  <a:pt x="10600" y="10718"/>
                  <a:pt x="10590" y="10816"/>
                </a:cubicBezTo>
                <a:cubicBezTo>
                  <a:pt x="10554" y="11080"/>
                  <a:pt x="10518" y="11344"/>
                  <a:pt x="10481" y="11608"/>
                </a:cubicBezTo>
                <a:cubicBezTo>
                  <a:pt x="10442" y="11921"/>
                  <a:pt x="10349" y="12647"/>
                  <a:pt x="10352" y="12993"/>
                </a:cubicBezTo>
                <a:cubicBezTo>
                  <a:pt x="10356" y="13240"/>
                  <a:pt x="10395" y="13355"/>
                  <a:pt x="10442" y="13306"/>
                </a:cubicBezTo>
                <a:cubicBezTo>
                  <a:pt x="10488" y="13257"/>
                  <a:pt x="10607" y="12911"/>
                  <a:pt x="10657" y="12779"/>
                </a:cubicBezTo>
                <a:cubicBezTo>
                  <a:pt x="10743" y="12564"/>
                  <a:pt x="11060" y="11690"/>
                  <a:pt x="11146" y="11971"/>
                </a:cubicBezTo>
                <a:cubicBezTo>
                  <a:pt x="11176" y="12053"/>
                  <a:pt x="11169" y="12366"/>
                  <a:pt x="11169" y="12531"/>
                </a:cubicBezTo>
                <a:cubicBezTo>
                  <a:pt x="11169" y="12828"/>
                  <a:pt x="11179" y="13125"/>
                  <a:pt x="11249" y="13191"/>
                </a:cubicBezTo>
                <a:cubicBezTo>
                  <a:pt x="11292" y="13224"/>
                  <a:pt x="11361" y="13108"/>
                  <a:pt x="11397" y="13009"/>
                </a:cubicBezTo>
                <a:cubicBezTo>
                  <a:pt x="11450" y="12861"/>
                  <a:pt x="11500" y="12680"/>
                  <a:pt x="11550" y="12531"/>
                </a:cubicBezTo>
                <a:cubicBezTo>
                  <a:pt x="11589" y="12399"/>
                  <a:pt x="11722" y="12003"/>
                  <a:pt x="11761" y="11987"/>
                </a:cubicBezTo>
                <a:cubicBezTo>
                  <a:pt x="11791" y="12053"/>
                  <a:pt x="11798" y="12119"/>
                  <a:pt x="11798" y="12284"/>
                </a:cubicBezTo>
                <a:cubicBezTo>
                  <a:pt x="11801" y="12613"/>
                  <a:pt x="11784" y="12976"/>
                  <a:pt x="11844" y="13240"/>
                </a:cubicBezTo>
                <a:cubicBezTo>
                  <a:pt x="11920" y="13554"/>
                  <a:pt x="12085" y="13389"/>
                  <a:pt x="12175" y="13273"/>
                </a:cubicBezTo>
                <a:cubicBezTo>
                  <a:pt x="12267" y="13174"/>
                  <a:pt x="12363" y="12993"/>
                  <a:pt x="12453" y="12828"/>
                </a:cubicBezTo>
                <a:cubicBezTo>
                  <a:pt x="12648" y="12466"/>
                  <a:pt x="12849" y="12070"/>
                  <a:pt x="13041" y="11624"/>
                </a:cubicBezTo>
                <a:cubicBezTo>
                  <a:pt x="13121" y="11460"/>
                  <a:pt x="13207" y="11261"/>
                  <a:pt x="13279" y="11047"/>
                </a:cubicBezTo>
                <a:cubicBezTo>
                  <a:pt x="13302" y="10982"/>
                  <a:pt x="13309" y="10850"/>
                  <a:pt x="13296" y="10751"/>
                </a:cubicBezTo>
                <a:cubicBezTo>
                  <a:pt x="13283" y="10635"/>
                  <a:pt x="13256" y="10602"/>
                  <a:pt x="13236" y="10668"/>
                </a:cubicBezTo>
                <a:cubicBezTo>
                  <a:pt x="13200" y="10767"/>
                  <a:pt x="13167" y="10866"/>
                  <a:pt x="13130" y="10948"/>
                </a:cubicBezTo>
                <a:cubicBezTo>
                  <a:pt x="12978" y="11311"/>
                  <a:pt x="12820" y="11641"/>
                  <a:pt x="12664" y="11954"/>
                </a:cubicBezTo>
                <a:cubicBezTo>
                  <a:pt x="12529" y="12218"/>
                  <a:pt x="12390" y="12498"/>
                  <a:pt x="12254" y="12713"/>
                </a:cubicBezTo>
                <a:cubicBezTo>
                  <a:pt x="12171" y="12844"/>
                  <a:pt x="12029" y="13026"/>
                  <a:pt x="11947" y="12976"/>
                </a:cubicBezTo>
                <a:cubicBezTo>
                  <a:pt x="11903" y="12960"/>
                  <a:pt x="11890" y="12894"/>
                  <a:pt x="11887" y="12696"/>
                </a:cubicBezTo>
                <a:cubicBezTo>
                  <a:pt x="11884" y="12416"/>
                  <a:pt x="11897" y="12135"/>
                  <a:pt x="11864" y="11871"/>
                </a:cubicBezTo>
                <a:cubicBezTo>
                  <a:pt x="11847" y="11707"/>
                  <a:pt x="11808" y="11575"/>
                  <a:pt x="11771" y="11558"/>
                </a:cubicBezTo>
                <a:cubicBezTo>
                  <a:pt x="11702" y="11509"/>
                  <a:pt x="11553" y="12003"/>
                  <a:pt x="11497" y="12185"/>
                </a:cubicBezTo>
                <a:cubicBezTo>
                  <a:pt x="11450" y="12334"/>
                  <a:pt x="11401" y="12481"/>
                  <a:pt x="11355" y="12613"/>
                </a:cubicBezTo>
                <a:cubicBezTo>
                  <a:pt x="11335" y="12680"/>
                  <a:pt x="11285" y="12779"/>
                  <a:pt x="11262" y="12745"/>
                </a:cubicBezTo>
                <a:cubicBezTo>
                  <a:pt x="11255" y="12680"/>
                  <a:pt x="11259" y="12366"/>
                  <a:pt x="11259" y="12267"/>
                </a:cubicBezTo>
                <a:cubicBezTo>
                  <a:pt x="11255" y="11888"/>
                  <a:pt x="11225" y="11592"/>
                  <a:pt x="11143" y="11493"/>
                </a:cubicBezTo>
                <a:cubicBezTo>
                  <a:pt x="11007" y="11361"/>
                  <a:pt x="10762" y="12020"/>
                  <a:pt x="10640" y="12334"/>
                </a:cubicBezTo>
                <a:cubicBezTo>
                  <a:pt x="10614" y="12399"/>
                  <a:pt x="10501" y="12713"/>
                  <a:pt x="10448" y="12828"/>
                </a:cubicBezTo>
                <a:cubicBezTo>
                  <a:pt x="10468" y="12548"/>
                  <a:pt x="10531" y="12037"/>
                  <a:pt x="10554" y="11871"/>
                </a:cubicBezTo>
                <a:cubicBezTo>
                  <a:pt x="10590" y="11592"/>
                  <a:pt x="10627" y="11328"/>
                  <a:pt x="10663" y="11047"/>
                </a:cubicBezTo>
                <a:moveTo>
                  <a:pt x="13384" y="11047"/>
                </a:moveTo>
                <a:lnTo>
                  <a:pt x="13384" y="11047"/>
                </a:lnTo>
                <a:cubicBezTo>
                  <a:pt x="13398" y="10948"/>
                  <a:pt x="13391" y="10816"/>
                  <a:pt x="13371" y="10751"/>
                </a:cubicBezTo>
                <a:cubicBezTo>
                  <a:pt x="13351" y="10684"/>
                  <a:pt x="13322" y="10718"/>
                  <a:pt x="13312" y="10816"/>
                </a:cubicBezTo>
                <a:cubicBezTo>
                  <a:pt x="13275" y="11080"/>
                  <a:pt x="13239" y="11344"/>
                  <a:pt x="13203" y="11608"/>
                </a:cubicBezTo>
                <a:cubicBezTo>
                  <a:pt x="13163" y="11921"/>
                  <a:pt x="13070" y="12647"/>
                  <a:pt x="13074" y="12993"/>
                </a:cubicBezTo>
                <a:cubicBezTo>
                  <a:pt x="13077" y="13240"/>
                  <a:pt x="13117" y="13355"/>
                  <a:pt x="13163" y="13306"/>
                </a:cubicBezTo>
                <a:cubicBezTo>
                  <a:pt x="13209" y="13257"/>
                  <a:pt x="13328" y="12911"/>
                  <a:pt x="13378" y="12779"/>
                </a:cubicBezTo>
                <a:cubicBezTo>
                  <a:pt x="13464" y="12564"/>
                  <a:pt x="13781" y="11690"/>
                  <a:pt x="13867" y="11971"/>
                </a:cubicBezTo>
                <a:cubicBezTo>
                  <a:pt x="13897" y="12053"/>
                  <a:pt x="13891" y="12366"/>
                  <a:pt x="13891" y="12531"/>
                </a:cubicBezTo>
                <a:cubicBezTo>
                  <a:pt x="13891" y="12828"/>
                  <a:pt x="13900" y="13125"/>
                  <a:pt x="13970" y="13191"/>
                </a:cubicBezTo>
                <a:cubicBezTo>
                  <a:pt x="14013" y="13224"/>
                  <a:pt x="14082" y="13108"/>
                  <a:pt x="14119" y="13009"/>
                </a:cubicBezTo>
                <a:cubicBezTo>
                  <a:pt x="14172" y="12861"/>
                  <a:pt x="14221" y="12680"/>
                  <a:pt x="14271" y="12531"/>
                </a:cubicBezTo>
                <a:cubicBezTo>
                  <a:pt x="14310" y="12399"/>
                  <a:pt x="14443" y="12003"/>
                  <a:pt x="14482" y="11987"/>
                </a:cubicBezTo>
                <a:cubicBezTo>
                  <a:pt x="14512" y="12053"/>
                  <a:pt x="14519" y="12119"/>
                  <a:pt x="14519" y="12284"/>
                </a:cubicBezTo>
                <a:cubicBezTo>
                  <a:pt x="14522" y="12613"/>
                  <a:pt x="14506" y="12976"/>
                  <a:pt x="14565" y="13240"/>
                </a:cubicBezTo>
                <a:cubicBezTo>
                  <a:pt x="14641" y="13554"/>
                  <a:pt x="14807" y="13389"/>
                  <a:pt x="14896" y="13273"/>
                </a:cubicBezTo>
                <a:cubicBezTo>
                  <a:pt x="14989" y="13174"/>
                  <a:pt x="15084" y="12993"/>
                  <a:pt x="15174" y="12828"/>
                </a:cubicBezTo>
                <a:cubicBezTo>
                  <a:pt x="15369" y="12466"/>
                  <a:pt x="15571" y="12070"/>
                  <a:pt x="15762" y="11624"/>
                </a:cubicBezTo>
                <a:cubicBezTo>
                  <a:pt x="15842" y="11460"/>
                  <a:pt x="15928" y="11261"/>
                  <a:pt x="16000" y="11047"/>
                </a:cubicBezTo>
                <a:cubicBezTo>
                  <a:pt x="16024" y="10982"/>
                  <a:pt x="16030" y="10850"/>
                  <a:pt x="16017" y="10751"/>
                </a:cubicBezTo>
                <a:cubicBezTo>
                  <a:pt x="16004" y="10635"/>
                  <a:pt x="15977" y="10602"/>
                  <a:pt x="15958" y="10668"/>
                </a:cubicBezTo>
                <a:cubicBezTo>
                  <a:pt x="15921" y="10767"/>
                  <a:pt x="15888" y="10866"/>
                  <a:pt x="15852" y="10948"/>
                </a:cubicBezTo>
                <a:cubicBezTo>
                  <a:pt x="15700" y="11311"/>
                  <a:pt x="15541" y="11641"/>
                  <a:pt x="15385" y="11954"/>
                </a:cubicBezTo>
                <a:cubicBezTo>
                  <a:pt x="15250" y="12218"/>
                  <a:pt x="15111" y="12498"/>
                  <a:pt x="14975" y="12713"/>
                </a:cubicBezTo>
                <a:cubicBezTo>
                  <a:pt x="14893" y="12844"/>
                  <a:pt x="14750" y="13026"/>
                  <a:pt x="14668" y="12976"/>
                </a:cubicBezTo>
                <a:cubicBezTo>
                  <a:pt x="14625" y="12960"/>
                  <a:pt x="14611" y="12894"/>
                  <a:pt x="14608" y="12696"/>
                </a:cubicBezTo>
                <a:cubicBezTo>
                  <a:pt x="14605" y="12416"/>
                  <a:pt x="14618" y="12135"/>
                  <a:pt x="14585" y="11871"/>
                </a:cubicBezTo>
                <a:cubicBezTo>
                  <a:pt x="14569" y="11707"/>
                  <a:pt x="14529" y="11575"/>
                  <a:pt x="14492" y="11558"/>
                </a:cubicBezTo>
                <a:cubicBezTo>
                  <a:pt x="14423" y="11509"/>
                  <a:pt x="14274" y="12003"/>
                  <a:pt x="14218" y="12185"/>
                </a:cubicBezTo>
                <a:cubicBezTo>
                  <a:pt x="14172" y="12334"/>
                  <a:pt x="14122" y="12481"/>
                  <a:pt x="14076" y="12613"/>
                </a:cubicBezTo>
                <a:cubicBezTo>
                  <a:pt x="14056" y="12680"/>
                  <a:pt x="14006" y="12779"/>
                  <a:pt x="13983" y="12745"/>
                </a:cubicBezTo>
                <a:cubicBezTo>
                  <a:pt x="13976" y="12680"/>
                  <a:pt x="13980" y="12366"/>
                  <a:pt x="13980" y="12267"/>
                </a:cubicBezTo>
                <a:cubicBezTo>
                  <a:pt x="13976" y="11888"/>
                  <a:pt x="13947" y="11592"/>
                  <a:pt x="13864" y="11493"/>
                </a:cubicBezTo>
                <a:cubicBezTo>
                  <a:pt x="13728" y="11361"/>
                  <a:pt x="13484" y="12020"/>
                  <a:pt x="13361" y="12334"/>
                </a:cubicBezTo>
                <a:cubicBezTo>
                  <a:pt x="13335" y="12399"/>
                  <a:pt x="13222" y="12713"/>
                  <a:pt x="13169" y="12828"/>
                </a:cubicBezTo>
                <a:cubicBezTo>
                  <a:pt x="13189" y="12548"/>
                  <a:pt x="13252" y="12037"/>
                  <a:pt x="13275" y="11871"/>
                </a:cubicBezTo>
                <a:cubicBezTo>
                  <a:pt x="13312" y="11592"/>
                  <a:pt x="13348" y="11328"/>
                  <a:pt x="13384" y="11047"/>
                </a:cubicBezTo>
                <a:moveTo>
                  <a:pt x="16328" y="10932"/>
                </a:moveTo>
                <a:lnTo>
                  <a:pt x="16328" y="10932"/>
                </a:lnTo>
                <a:cubicBezTo>
                  <a:pt x="16351" y="10948"/>
                  <a:pt x="16374" y="10883"/>
                  <a:pt x="16378" y="10767"/>
                </a:cubicBezTo>
                <a:cubicBezTo>
                  <a:pt x="16384" y="10635"/>
                  <a:pt x="16368" y="10520"/>
                  <a:pt x="16344" y="10503"/>
                </a:cubicBezTo>
                <a:cubicBezTo>
                  <a:pt x="16334" y="10487"/>
                  <a:pt x="16325" y="10487"/>
                  <a:pt x="16315" y="10470"/>
                </a:cubicBezTo>
                <a:cubicBezTo>
                  <a:pt x="16325" y="10454"/>
                  <a:pt x="16331" y="10454"/>
                  <a:pt x="16338" y="10437"/>
                </a:cubicBezTo>
                <a:cubicBezTo>
                  <a:pt x="16384" y="10355"/>
                  <a:pt x="16411" y="10388"/>
                  <a:pt x="16417" y="10651"/>
                </a:cubicBezTo>
                <a:cubicBezTo>
                  <a:pt x="16421" y="10850"/>
                  <a:pt x="16414" y="11080"/>
                  <a:pt x="16401" y="11328"/>
                </a:cubicBezTo>
                <a:cubicBezTo>
                  <a:pt x="16387" y="11295"/>
                  <a:pt x="16374" y="11261"/>
                  <a:pt x="16364" y="11212"/>
                </a:cubicBezTo>
                <a:cubicBezTo>
                  <a:pt x="16344" y="11162"/>
                  <a:pt x="16311" y="11031"/>
                  <a:pt x="16292" y="10899"/>
                </a:cubicBezTo>
                <a:cubicBezTo>
                  <a:pt x="16301" y="10899"/>
                  <a:pt x="16315" y="10915"/>
                  <a:pt x="16328" y="10932"/>
                </a:cubicBezTo>
                <a:moveTo>
                  <a:pt x="16192" y="10932"/>
                </a:moveTo>
                <a:lnTo>
                  <a:pt x="16192" y="10932"/>
                </a:lnTo>
                <a:cubicBezTo>
                  <a:pt x="16219" y="11278"/>
                  <a:pt x="16301" y="11558"/>
                  <a:pt x="16371" y="11740"/>
                </a:cubicBezTo>
                <a:cubicBezTo>
                  <a:pt x="16348" y="12037"/>
                  <a:pt x="16315" y="12317"/>
                  <a:pt x="16292" y="12515"/>
                </a:cubicBezTo>
                <a:cubicBezTo>
                  <a:pt x="16232" y="12976"/>
                  <a:pt x="16116" y="13718"/>
                  <a:pt x="16004" y="13834"/>
                </a:cubicBezTo>
                <a:cubicBezTo>
                  <a:pt x="15938" y="13900"/>
                  <a:pt x="15891" y="13686"/>
                  <a:pt x="15875" y="13372"/>
                </a:cubicBezTo>
                <a:cubicBezTo>
                  <a:pt x="15845" y="12795"/>
                  <a:pt x="15908" y="12053"/>
                  <a:pt x="15981" y="11608"/>
                </a:cubicBezTo>
                <a:cubicBezTo>
                  <a:pt x="16040" y="11261"/>
                  <a:pt x="16113" y="11014"/>
                  <a:pt x="16192" y="10932"/>
                </a:cubicBezTo>
                <a:moveTo>
                  <a:pt x="16480" y="11493"/>
                </a:moveTo>
                <a:lnTo>
                  <a:pt x="16480" y="11493"/>
                </a:lnTo>
                <a:cubicBezTo>
                  <a:pt x="16497" y="11229"/>
                  <a:pt x="16506" y="10982"/>
                  <a:pt x="16506" y="10767"/>
                </a:cubicBezTo>
                <a:cubicBezTo>
                  <a:pt x="16506" y="10091"/>
                  <a:pt x="16417" y="9810"/>
                  <a:pt x="16292" y="10058"/>
                </a:cubicBezTo>
                <a:cubicBezTo>
                  <a:pt x="16249" y="10141"/>
                  <a:pt x="16206" y="10273"/>
                  <a:pt x="16189" y="10487"/>
                </a:cubicBezTo>
                <a:cubicBezTo>
                  <a:pt x="16100" y="10552"/>
                  <a:pt x="16017" y="10783"/>
                  <a:pt x="15948" y="11130"/>
                </a:cubicBezTo>
                <a:cubicBezTo>
                  <a:pt x="15838" y="11690"/>
                  <a:pt x="15749" y="12663"/>
                  <a:pt x="15789" y="13454"/>
                </a:cubicBezTo>
                <a:cubicBezTo>
                  <a:pt x="15819" y="14081"/>
                  <a:pt x="15924" y="14427"/>
                  <a:pt x="16050" y="14229"/>
                </a:cubicBezTo>
                <a:cubicBezTo>
                  <a:pt x="16206" y="13982"/>
                  <a:pt x="16371" y="12911"/>
                  <a:pt x="16454" y="11905"/>
                </a:cubicBezTo>
                <a:cubicBezTo>
                  <a:pt x="16622" y="12202"/>
                  <a:pt x="16837" y="12218"/>
                  <a:pt x="17006" y="12020"/>
                </a:cubicBezTo>
                <a:cubicBezTo>
                  <a:pt x="17151" y="11856"/>
                  <a:pt x="17287" y="11525"/>
                  <a:pt x="17390" y="10998"/>
                </a:cubicBezTo>
                <a:cubicBezTo>
                  <a:pt x="17406" y="10915"/>
                  <a:pt x="17406" y="10783"/>
                  <a:pt x="17390" y="10701"/>
                </a:cubicBezTo>
                <a:cubicBezTo>
                  <a:pt x="17373" y="10602"/>
                  <a:pt x="17343" y="10602"/>
                  <a:pt x="17327" y="10701"/>
                </a:cubicBezTo>
                <a:cubicBezTo>
                  <a:pt x="17194" y="11361"/>
                  <a:pt x="16996" y="11674"/>
                  <a:pt x="16811" y="11707"/>
                </a:cubicBezTo>
                <a:cubicBezTo>
                  <a:pt x="16708" y="11740"/>
                  <a:pt x="16586" y="11674"/>
                  <a:pt x="16480" y="11493"/>
                </a:cubicBezTo>
                <a:moveTo>
                  <a:pt x="17453" y="10965"/>
                </a:moveTo>
                <a:lnTo>
                  <a:pt x="17453" y="10965"/>
                </a:lnTo>
                <a:cubicBezTo>
                  <a:pt x="17457" y="10833"/>
                  <a:pt x="17440" y="10734"/>
                  <a:pt x="17414" y="10718"/>
                </a:cubicBezTo>
                <a:cubicBezTo>
                  <a:pt x="17391" y="10718"/>
                  <a:pt x="17371" y="10800"/>
                  <a:pt x="17367" y="10899"/>
                </a:cubicBezTo>
                <a:cubicBezTo>
                  <a:pt x="17354" y="11080"/>
                  <a:pt x="17321" y="11311"/>
                  <a:pt x="17298" y="11476"/>
                </a:cubicBezTo>
                <a:cubicBezTo>
                  <a:pt x="17225" y="12053"/>
                  <a:pt x="17143" y="12647"/>
                  <a:pt x="17080" y="13257"/>
                </a:cubicBezTo>
                <a:cubicBezTo>
                  <a:pt x="17053" y="13504"/>
                  <a:pt x="17000" y="13982"/>
                  <a:pt x="17027" y="14246"/>
                </a:cubicBezTo>
                <a:cubicBezTo>
                  <a:pt x="17053" y="14493"/>
                  <a:pt x="17113" y="14460"/>
                  <a:pt x="17152" y="14345"/>
                </a:cubicBezTo>
                <a:cubicBezTo>
                  <a:pt x="17275" y="13999"/>
                  <a:pt x="17394" y="13619"/>
                  <a:pt x="17516" y="13273"/>
                </a:cubicBezTo>
                <a:cubicBezTo>
                  <a:pt x="17645" y="12894"/>
                  <a:pt x="17787" y="12481"/>
                  <a:pt x="17923" y="12169"/>
                </a:cubicBezTo>
                <a:cubicBezTo>
                  <a:pt x="17959" y="12086"/>
                  <a:pt x="18082" y="11806"/>
                  <a:pt x="18121" y="11871"/>
                </a:cubicBezTo>
                <a:cubicBezTo>
                  <a:pt x="18141" y="11905"/>
                  <a:pt x="18141" y="11971"/>
                  <a:pt x="18138" y="12070"/>
                </a:cubicBezTo>
                <a:cubicBezTo>
                  <a:pt x="18138" y="12267"/>
                  <a:pt x="18118" y="12531"/>
                  <a:pt x="18111" y="12745"/>
                </a:cubicBezTo>
                <a:cubicBezTo>
                  <a:pt x="18095" y="13158"/>
                  <a:pt x="18102" y="13537"/>
                  <a:pt x="18191" y="13718"/>
                </a:cubicBezTo>
                <a:cubicBezTo>
                  <a:pt x="18264" y="13850"/>
                  <a:pt x="18393" y="13768"/>
                  <a:pt x="18469" y="13669"/>
                </a:cubicBezTo>
                <a:cubicBezTo>
                  <a:pt x="18518" y="13619"/>
                  <a:pt x="18578" y="13504"/>
                  <a:pt x="18627" y="13422"/>
                </a:cubicBezTo>
                <a:cubicBezTo>
                  <a:pt x="18836" y="13076"/>
                  <a:pt x="19044" y="12663"/>
                  <a:pt x="19249" y="12251"/>
                </a:cubicBezTo>
                <a:cubicBezTo>
                  <a:pt x="19438" y="11888"/>
                  <a:pt x="19626" y="11509"/>
                  <a:pt x="19811" y="11097"/>
                </a:cubicBezTo>
                <a:cubicBezTo>
                  <a:pt x="19831" y="11031"/>
                  <a:pt x="19841" y="10915"/>
                  <a:pt x="19831" y="10800"/>
                </a:cubicBezTo>
                <a:cubicBezTo>
                  <a:pt x="19821" y="10684"/>
                  <a:pt x="19795" y="10635"/>
                  <a:pt x="19775" y="10684"/>
                </a:cubicBezTo>
                <a:cubicBezTo>
                  <a:pt x="19709" y="10833"/>
                  <a:pt x="19646" y="10965"/>
                  <a:pt x="19583" y="11114"/>
                </a:cubicBezTo>
                <a:cubicBezTo>
                  <a:pt x="19319" y="11674"/>
                  <a:pt x="19047" y="12202"/>
                  <a:pt x="18776" y="12696"/>
                </a:cubicBezTo>
                <a:cubicBezTo>
                  <a:pt x="18684" y="12861"/>
                  <a:pt x="18584" y="13043"/>
                  <a:pt x="18485" y="13191"/>
                </a:cubicBezTo>
                <a:cubicBezTo>
                  <a:pt x="18422" y="13290"/>
                  <a:pt x="18313" y="13389"/>
                  <a:pt x="18247" y="13339"/>
                </a:cubicBezTo>
                <a:cubicBezTo>
                  <a:pt x="18214" y="13306"/>
                  <a:pt x="18194" y="13273"/>
                  <a:pt x="18191" y="13092"/>
                </a:cubicBezTo>
                <a:cubicBezTo>
                  <a:pt x="18191" y="12844"/>
                  <a:pt x="18217" y="12466"/>
                  <a:pt x="18224" y="12202"/>
                </a:cubicBezTo>
                <a:cubicBezTo>
                  <a:pt x="18234" y="11839"/>
                  <a:pt x="18214" y="11525"/>
                  <a:pt x="18135" y="11443"/>
                </a:cubicBezTo>
                <a:cubicBezTo>
                  <a:pt x="18069" y="11361"/>
                  <a:pt x="17949" y="11624"/>
                  <a:pt x="17887" y="11773"/>
                </a:cubicBezTo>
                <a:cubicBezTo>
                  <a:pt x="17744" y="12103"/>
                  <a:pt x="17602" y="12515"/>
                  <a:pt x="17467" y="12911"/>
                </a:cubicBezTo>
                <a:cubicBezTo>
                  <a:pt x="17347" y="13257"/>
                  <a:pt x="17232" y="13603"/>
                  <a:pt x="17113" y="13949"/>
                </a:cubicBezTo>
                <a:cubicBezTo>
                  <a:pt x="17123" y="13785"/>
                  <a:pt x="17149" y="13554"/>
                  <a:pt x="17159" y="13454"/>
                </a:cubicBezTo>
                <a:cubicBezTo>
                  <a:pt x="17215" y="12911"/>
                  <a:pt x="17288" y="12366"/>
                  <a:pt x="17354" y="11856"/>
                </a:cubicBezTo>
                <a:cubicBezTo>
                  <a:pt x="17384" y="11641"/>
                  <a:pt x="17417" y="11393"/>
                  <a:pt x="17440" y="11162"/>
                </a:cubicBezTo>
                <a:cubicBezTo>
                  <a:pt x="17450" y="11064"/>
                  <a:pt x="17450" y="11064"/>
                  <a:pt x="17453" y="10965"/>
                </a:cubicBezTo>
                <a:moveTo>
                  <a:pt x="20042" y="10619"/>
                </a:moveTo>
                <a:lnTo>
                  <a:pt x="20042" y="10619"/>
                </a:lnTo>
                <a:cubicBezTo>
                  <a:pt x="20035" y="10503"/>
                  <a:pt x="20009" y="10437"/>
                  <a:pt x="19985" y="10487"/>
                </a:cubicBezTo>
                <a:cubicBezTo>
                  <a:pt x="19962" y="10536"/>
                  <a:pt x="19952" y="10651"/>
                  <a:pt x="19959" y="10767"/>
                </a:cubicBezTo>
                <a:cubicBezTo>
                  <a:pt x="19979" y="11031"/>
                  <a:pt x="19985" y="11311"/>
                  <a:pt x="19985" y="11624"/>
                </a:cubicBezTo>
                <a:cubicBezTo>
                  <a:pt x="19817" y="11856"/>
                  <a:pt x="19655" y="12169"/>
                  <a:pt x="19509" y="12696"/>
                </a:cubicBezTo>
                <a:cubicBezTo>
                  <a:pt x="19370" y="13191"/>
                  <a:pt x="19195" y="14048"/>
                  <a:pt x="19155" y="14906"/>
                </a:cubicBezTo>
                <a:cubicBezTo>
                  <a:pt x="19129" y="15450"/>
                  <a:pt x="19162" y="15994"/>
                  <a:pt x="19281" y="16142"/>
                </a:cubicBezTo>
                <a:cubicBezTo>
                  <a:pt x="19427" y="16340"/>
                  <a:pt x="19605" y="15796"/>
                  <a:pt x="19714" y="15351"/>
                </a:cubicBezTo>
                <a:cubicBezTo>
                  <a:pt x="19817" y="14938"/>
                  <a:pt x="19890" y="14493"/>
                  <a:pt x="19952" y="13900"/>
                </a:cubicBezTo>
                <a:cubicBezTo>
                  <a:pt x="20009" y="13355"/>
                  <a:pt x="20055" y="12647"/>
                  <a:pt x="20068" y="11954"/>
                </a:cubicBezTo>
                <a:cubicBezTo>
                  <a:pt x="20095" y="11921"/>
                  <a:pt x="20118" y="11888"/>
                  <a:pt x="20144" y="11871"/>
                </a:cubicBezTo>
                <a:cubicBezTo>
                  <a:pt x="20465" y="11476"/>
                  <a:pt x="20816" y="11245"/>
                  <a:pt x="21143" y="11097"/>
                </a:cubicBezTo>
                <a:cubicBezTo>
                  <a:pt x="21169" y="11080"/>
                  <a:pt x="21186" y="10982"/>
                  <a:pt x="21186" y="10850"/>
                </a:cubicBezTo>
                <a:cubicBezTo>
                  <a:pt x="21183" y="10734"/>
                  <a:pt x="21163" y="10651"/>
                  <a:pt x="21136" y="10651"/>
                </a:cubicBezTo>
                <a:cubicBezTo>
                  <a:pt x="20802" y="10800"/>
                  <a:pt x="20452" y="11047"/>
                  <a:pt x="20124" y="11443"/>
                </a:cubicBezTo>
                <a:cubicBezTo>
                  <a:pt x="20108" y="11460"/>
                  <a:pt x="20091" y="11476"/>
                  <a:pt x="20075" y="11509"/>
                </a:cubicBezTo>
                <a:cubicBezTo>
                  <a:pt x="20071" y="11196"/>
                  <a:pt x="20062" y="10883"/>
                  <a:pt x="20042" y="10619"/>
                </a:cubicBezTo>
                <a:moveTo>
                  <a:pt x="19979" y="12086"/>
                </a:moveTo>
                <a:lnTo>
                  <a:pt x="19979" y="12086"/>
                </a:lnTo>
                <a:cubicBezTo>
                  <a:pt x="19962" y="12597"/>
                  <a:pt x="19929" y="13092"/>
                  <a:pt x="19896" y="13487"/>
                </a:cubicBezTo>
                <a:cubicBezTo>
                  <a:pt x="19840" y="14064"/>
                  <a:pt x="19770" y="14559"/>
                  <a:pt x="19671" y="14972"/>
                </a:cubicBezTo>
                <a:cubicBezTo>
                  <a:pt x="19582" y="15318"/>
                  <a:pt x="19436" y="15812"/>
                  <a:pt x="19321" y="15747"/>
                </a:cubicBezTo>
                <a:cubicBezTo>
                  <a:pt x="19205" y="15680"/>
                  <a:pt x="19228" y="15070"/>
                  <a:pt x="19264" y="14674"/>
                </a:cubicBezTo>
                <a:cubicBezTo>
                  <a:pt x="19334" y="13933"/>
                  <a:pt x="19509" y="13174"/>
                  <a:pt x="19648" y="12762"/>
                </a:cubicBezTo>
                <a:cubicBezTo>
                  <a:pt x="19751" y="12466"/>
                  <a:pt x="19863" y="12251"/>
                  <a:pt x="19979" y="12086"/>
                </a:cubicBezTo>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94" name="Google Shape;94;p7"/>
          <p:cNvPicPr preferRelativeResize="0"/>
          <p:nvPr/>
        </p:nvPicPr>
        <p:blipFill rotWithShape="1">
          <a:blip r:embed="rId4">
            <a:alphaModFix/>
          </a:blip>
          <a:srcRect b="14" l="21881" r="21869" t="0"/>
          <a:stretch/>
        </p:blipFill>
        <p:spPr>
          <a:xfrm>
            <a:off x="1216393" y="11428511"/>
            <a:ext cx="1112995" cy="1112839"/>
          </a:xfrm>
          <a:custGeom>
            <a:rect b="b" l="l" r="r" t="t"/>
            <a:pathLst>
              <a:path extrusionOk="0" h="21600" w="19679">
                <a:moveTo>
                  <a:pt x="9835" y="0"/>
                </a:moveTo>
                <a:cubicBezTo>
                  <a:pt x="7317" y="0"/>
                  <a:pt x="4803" y="1057"/>
                  <a:pt x="2882" y="3166"/>
                </a:cubicBezTo>
                <a:cubicBezTo>
                  <a:pt x="-961" y="7384"/>
                  <a:pt x="-961" y="14223"/>
                  <a:pt x="2882" y="18442"/>
                </a:cubicBezTo>
                <a:cubicBezTo>
                  <a:pt x="4803" y="20551"/>
                  <a:pt x="7317" y="21600"/>
                  <a:pt x="9835" y="21600"/>
                </a:cubicBezTo>
                <a:cubicBezTo>
                  <a:pt x="12354" y="21600"/>
                  <a:pt x="14875" y="20551"/>
                  <a:pt x="16796" y="18442"/>
                </a:cubicBezTo>
                <a:cubicBezTo>
                  <a:pt x="20639" y="14223"/>
                  <a:pt x="20639" y="7384"/>
                  <a:pt x="16796" y="3166"/>
                </a:cubicBezTo>
                <a:cubicBezTo>
                  <a:pt x="14875" y="1057"/>
                  <a:pt x="12354" y="0"/>
                  <a:pt x="9835" y="0"/>
                </a:cubicBezTo>
                <a:close/>
              </a:path>
            </a:pathLst>
          </a:custGeom>
          <a:noFill/>
          <a:ln>
            <a:noFill/>
          </a:ln>
        </p:spPr>
      </p:pic>
      <p:sp>
        <p:nvSpPr>
          <p:cNvPr id="95" name="Google Shape;95;p7"/>
          <p:cNvSpPr txBox="1"/>
          <p:nvPr/>
        </p:nvSpPr>
        <p:spPr>
          <a:xfrm>
            <a:off x="12839275" y="10072025"/>
            <a:ext cx="11963100" cy="4155900"/>
          </a:xfrm>
          <a:prstGeom prst="rect">
            <a:avLst/>
          </a:prstGeom>
          <a:noFill/>
          <a:ln>
            <a:noFill/>
          </a:ln>
        </p:spPr>
        <p:txBody>
          <a:bodyPr anchorCtr="0" anchor="t" bIns="0" lIns="0" spcFirstLastPara="1" rIns="0" wrap="square" tIns="0">
            <a:spAutoFit/>
          </a:bodyPr>
          <a:lstStyle/>
          <a:p>
            <a:pPr indent="0" lvl="0" marL="0" marR="0" rtl="0" algn="l">
              <a:lnSpc>
                <a:spcPct val="75000"/>
              </a:lnSpc>
              <a:spcBef>
                <a:spcPts val="0"/>
              </a:spcBef>
              <a:spcAft>
                <a:spcPts val="0"/>
              </a:spcAft>
              <a:buClr>
                <a:schemeClr val="accent1"/>
              </a:buClr>
              <a:buSzPts val="18000"/>
              <a:buFont typeface="IBM Plex Sans"/>
              <a:buNone/>
            </a:pPr>
            <a:r>
              <a:rPr b="1" i="0" lang="en-US" sz="18000" u="none" cap="none" strike="noStrike">
                <a:solidFill>
                  <a:schemeClr val="accent1"/>
                </a:solidFill>
                <a:latin typeface="IBM Plex Sans"/>
                <a:ea typeface="IBM Plex Sans"/>
                <a:cs typeface="IBM Plex Sans"/>
                <a:sym typeface="IBM Plex Sans"/>
              </a:rPr>
              <a:t>HELLO &amp; </a:t>
            </a:r>
            <a:r>
              <a:rPr b="1" i="0" lang="en-US" sz="18000" u="none" cap="none" strike="noStrike">
                <a:solidFill>
                  <a:schemeClr val="accent2"/>
                </a:solidFill>
                <a:latin typeface="IBM Plex Sans"/>
                <a:ea typeface="IBM Plex Sans"/>
                <a:cs typeface="IBM Plex Sans"/>
                <a:sym typeface="IBM Plex Sans"/>
              </a:rPr>
              <a:t>WELCOME.</a:t>
            </a:r>
            <a:endParaRPr/>
          </a:p>
        </p:txBody>
      </p:sp>
      <p:sp>
        <p:nvSpPr>
          <p:cNvPr id="96" name="Google Shape;96;p7"/>
          <p:cNvSpPr/>
          <p:nvPr/>
        </p:nvSpPr>
        <p:spPr>
          <a:xfrm>
            <a:off x="12653965" y="1277755"/>
            <a:ext cx="2393277" cy="2133601"/>
          </a:xfrm>
          <a:custGeom>
            <a:rect b="b" l="l" r="r" t="t"/>
            <a:pathLst>
              <a:path extrusionOk="0" h="21600" w="21418">
                <a:moveTo>
                  <a:pt x="15045" y="0"/>
                </a:moveTo>
                <a:lnTo>
                  <a:pt x="6373" y="0"/>
                </a:lnTo>
                <a:cubicBezTo>
                  <a:pt x="5645" y="0"/>
                  <a:pt x="4973" y="439"/>
                  <a:pt x="4609" y="1152"/>
                </a:cubicBezTo>
                <a:lnTo>
                  <a:pt x="273" y="9648"/>
                </a:lnTo>
                <a:cubicBezTo>
                  <a:pt x="-91" y="10361"/>
                  <a:pt x="-91" y="11239"/>
                  <a:pt x="273" y="11952"/>
                </a:cubicBezTo>
                <a:lnTo>
                  <a:pt x="4609" y="20448"/>
                </a:lnTo>
                <a:cubicBezTo>
                  <a:pt x="4973" y="21161"/>
                  <a:pt x="5645" y="21600"/>
                  <a:pt x="6373" y="21600"/>
                </a:cubicBezTo>
                <a:lnTo>
                  <a:pt x="15045" y="21600"/>
                </a:lnTo>
                <a:cubicBezTo>
                  <a:pt x="15773" y="21600"/>
                  <a:pt x="16445" y="21161"/>
                  <a:pt x="16809" y="20448"/>
                </a:cubicBezTo>
                <a:lnTo>
                  <a:pt x="21145" y="11952"/>
                </a:lnTo>
                <a:cubicBezTo>
                  <a:pt x="21509" y="11239"/>
                  <a:pt x="21509" y="10361"/>
                  <a:pt x="21145" y="9648"/>
                </a:cubicBezTo>
                <a:lnTo>
                  <a:pt x="16809" y="1152"/>
                </a:lnTo>
                <a:cubicBezTo>
                  <a:pt x="16445" y="439"/>
                  <a:pt x="15773" y="0"/>
                  <a:pt x="15045" y="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 name="Google Shape;97;p7"/>
          <p:cNvSpPr/>
          <p:nvPr/>
        </p:nvSpPr>
        <p:spPr>
          <a:xfrm>
            <a:off x="13054711" y="1645580"/>
            <a:ext cx="1560846" cy="1397952"/>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descr="Bild" id="735" name="Google Shape;735;p34"/>
          <p:cNvPicPr preferRelativeResize="0"/>
          <p:nvPr/>
        </p:nvPicPr>
        <p:blipFill rotWithShape="1">
          <a:blip r:embed="rId3">
            <a:alphaModFix/>
          </a:blip>
          <a:srcRect b="13709" l="0" r="0" t="13710"/>
          <a:stretch/>
        </p:blipFill>
        <p:spPr>
          <a:xfrm>
            <a:off x="0" y="3767725"/>
            <a:ext cx="24384000" cy="9954882"/>
          </a:xfrm>
          <a:prstGeom prst="rect">
            <a:avLst/>
          </a:prstGeom>
          <a:noFill/>
          <a:ln>
            <a:noFill/>
          </a:ln>
        </p:spPr>
      </p:pic>
      <p:sp>
        <p:nvSpPr>
          <p:cNvPr id="736" name="Google Shape;736;p34"/>
          <p:cNvSpPr/>
          <p:nvPr/>
        </p:nvSpPr>
        <p:spPr>
          <a:xfrm>
            <a:off x="0" y="3767725"/>
            <a:ext cx="24384000" cy="9954882"/>
          </a:xfrm>
          <a:prstGeom prst="rect">
            <a:avLst/>
          </a:prstGeom>
          <a:solidFill>
            <a:schemeClr val="accent1">
              <a:alpha val="80000"/>
            </a:schemeClr>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37" name="Google Shape;737;p34"/>
          <p:cNvSpPr/>
          <p:nvPr/>
        </p:nvSpPr>
        <p:spPr>
          <a:xfrm>
            <a:off x="16352440" y="9142412"/>
            <a:ext cx="6761560" cy="3420534"/>
          </a:xfrm>
          <a:prstGeom prst="rect">
            <a:avLst/>
          </a:prstGeom>
          <a:solidFill>
            <a:schemeClr val="lt1"/>
          </a:solidFill>
          <a:ln>
            <a:noFill/>
          </a:ln>
          <a:effectLst>
            <a:outerShdw blurRad="355600" rotWithShape="0">
              <a:srgbClr val="272B2F">
                <a:alpha val="19607"/>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38" name="Google Shape;738;p34"/>
          <p:cNvSpPr/>
          <p:nvPr/>
        </p:nvSpPr>
        <p:spPr>
          <a:xfrm>
            <a:off x="8811220" y="9142412"/>
            <a:ext cx="6761560" cy="3420534"/>
          </a:xfrm>
          <a:prstGeom prst="rect">
            <a:avLst/>
          </a:prstGeom>
          <a:solidFill>
            <a:schemeClr val="lt1"/>
          </a:solidFill>
          <a:ln>
            <a:noFill/>
          </a:ln>
          <a:effectLst>
            <a:outerShdw blurRad="355600" rotWithShape="0">
              <a:srgbClr val="272B2F">
                <a:alpha val="19607"/>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39" name="Google Shape;739;p34"/>
          <p:cNvSpPr/>
          <p:nvPr/>
        </p:nvSpPr>
        <p:spPr>
          <a:xfrm>
            <a:off x="8811220" y="4944533"/>
            <a:ext cx="6761560" cy="3420534"/>
          </a:xfrm>
          <a:prstGeom prst="rect">
            <a:avLst/>
          </a:prstGeom>
          <a:solidFill>
            <a:schemeClr val="lt1"/>
          </a:solidFill>
          <a:ln>
            <a:noFill/>
          </a:ln>
          <a:effectLst>
            <a:outerShdw blurRad="355600" rotWithShape="0">
              <a:srgbClr val="272B2F">
                <a:alpha val="19607"/>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40" name="Google Shape;740;p34"/>
          <p:cNvSpPr/>
          <p:nvPr/>
        </p:nvSpPr>
        <p:spPr>
          <a:xfrm>
            <a:off x="1281737" y="4944533"/>
            <a:ext cx="6761561" cy="7601266"/>
          </a:xfrm>
          <a:prstGeom prst="rect">
            <a:avLst/>
          </a:prstGeom>
          <a:solidFill>
            <a:schemeClr val="lt1"/>
          </a:solidFill>
          <a:ln>
            <a:noFill/>
          </a:ln>
          <a:effectLst>
            <a:outerShdw blurRad="355600" rotWithShape="0">
              <a:srgbClr val="272B2F">
                <a:alpha val="19607"/>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41" name="Google Shape;741;p34"/>
          <p:cNvSpPr/>
          <p:nvPr/>
        </p:nvSpPr>
        <p:spPr>
          <a:xfrm>
            <a:off x="16352440" y="4944533"/>
            <a:ext cx="6761560" cy="3420534"/>
          </a:xfrm>
          <a:prstGeom prst="rect">
            <a:avLst/>
          </a:prstGeom>
          <a:solidFill>
            <a:schemeClr val="lt1"/>
          </a:solidFill>
          <a:ln>
            <a:noFill/>
          </a:ln>
          <a:effectLst>
            <a:outerShdw blurRad="355600" rotWithShape="0">
              <a:srgbClr val="272B2F">
                <a:alpha val="19607"/>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42" name="Google Shape;742;p34"/>
          <p:cNvSpPr txBox="1"/>
          <p:nvPr/>
        </p:nvSpPr>
        <p:spPr>
          <a:xfrm>
            <a:off x="9446220" y="6804842"/>
            <a:ext cx="5491560" cy="1035027"/>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Web App for all Systems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tenimoiciunt omnis iciunt omnis minvenietur sus aut vid et  fuga.  </a:t>
            </a:r>
            <a:endParaRPr/>
          </a:p>
        </p:txBody>
      </p:sp>
      <p:sp>
        <p:nvSpPr>
          <p:cNvPr id="743" name="Google Shape;743;p34"/>
          <p:cNvSpPr txBox="1"/>
          <p:nvPr/>
        </p:nvSpPr>
        <p:spPr>
          <a:xfrm>
            <a:off x="16975703" y="6804842"/>
            <a:ext cx="5491560" cy="1035027"/>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Awesome Optimized Design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tenimoiciunt omnis iciunt omnis minvenietur sus aut vid et  fuga.  </a:t>
            </a:r>
            <a:endParaRPr/>
          </a:p>
        </p:txBody>
      </p:sp>
      <p:sp>
        <p:nvSpPr>
          <p:cNvPr id="744" name="Google Shape;744;p34"/>
          <p:cNvSpPr txBox="1"/>
          <p:nvPr/>
        </p:nvSpPr>
        <p:spPr>
          <a:xfrm>
            <a:off x="1916737" y="6653688"/>
            <a:ext cx="5491500" cy="509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Revolutionary Concepts </a:t>
            </a:r>
            <a:r>
              <a:rPr b="1" i="0" lang="en-US" sz="5500" u="none" cap="none" strike="noStrike">
                <a:solidFill>
                  <a:schemeClr val="accent2"/>
                </a:solidFill>
                <a:latin typeface="IBM Plex Sans"/>
                <a:ea typeface="IBM Plex Sans"/>
                <a:cs typeface="IBM Plex Sans"/>
                <a:sym typeface="IBM Plex Sans"/>
              </a:rPr>
              <a:t>to Digitalize all Areas</a:t>
            </a:r>
            <a:endParaRPr/>
          </a:p>
          <a:p>
            <a:pPr indent="0" lvl="0" marL="0" marR="0" rtl="0" algn="l">
              <a:lnSpc>
                <a:spcPct val="140000"/>
              </a:lnSpc>
              <a:spcBef>
                <a:spcPts val="0"/>
              </a:spcBef>
              <a:spcAft>
                <a:spcPts val="0"/>
              </a:spcAft>
              <a:buClr>
                <a:srgbClr val="656D78"/>
              </a:buClr>
              <a:buSzPts val="2400"/>
              <a:buFont typeface="Montserra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tenimoiciunt omnis iciunt omnis minvenietur sus aut vid et  fuga. Phasellus lorem, lobortis quis ex in, sodales ultrices risus. Vivamus et sem vulputate,  massa.</a:t>
            </a:r>
            <a:endParaRPr/>
          </a:p>
        </p:txBody>
      </p:sp>
      <p:sp>
        <p:nvSpPr>
          <p:cNvPr id="745" name="Google Shape;745;p34"/>
          <p:cNvSpPr txBox="1"/>
          <p:nvPr/>
        </p:nvSpPr>
        <p:spPr>
          <a:xfrm>
            <a:off x="9446220" y="10995842"/>
            <a:ext cx="5491560" cy="1035027"/>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Data and Statistic Analysis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tenimoiciunt omnis iciunt omnis minvenietur sus aut vid et  fuga.  </a:t>
            </a:r>
            <a:endParaRPr/>
          </a:p>
        </p:txBody>
      </p:sp>
      <p:sp>
        <p:nvSpPr>
          <p:cNvPr id="746" name="Google Shape;746;p34"/>
          <p:cNvSpPr txBox="1"/>
          <p:nvPr/>
        </p:nvSpPr>
        <p:spPr>
          <a:xfrm>
            <a:off x="16975703" y="10995842"/>
            <a:ext cx="5491560" cy="1035027"/>
          </a:xfrm>
          <a:prstGeom prst="rect">
            <a:avLst/>
          </a:prstGeom>
          <a:noFill/>
          <a:ln>
            <a:noFill/>
          </a:ln>
        </p:spPr>
        <p:txBody>
          <a:bodyPr anchorCtr="0" anchor="b"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Ready for Global Expansion </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tenimoiciunt omnis iciunt omnis minvenietur sus aut vid et  fuga.  </a:t>
            </a:r>
            <a:endParaRPr/>
          </a:p>
        </p:txBody>
      </p:sp>
      <p:sp>
        <p:nvSpPr>
          <p:cNvPr id="747" name="Google Shape;747;p34"/>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Technical Solution</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Detailed</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Product Description.</a:t>
            </a:r>
            <a:endParaRPr/>
          </a:p>
        </p:txBody>
      </p:sp>
      <p:sp>
        <p:nvSpPr>
          <p:cNvPr id="748" name="Google Shape;748;p34"/>
          <p:cNvSpPr/>
          <p:nvPr/>
        </p:nvSpPr>
        <p:spPr>
          <a:xfrm>
            <a:off x="9446220" y="9650412"/>
            <a:ext cx="731521" cy="731521"/>
          </a:xfrm>
          <a:custGeom>
            <a:rect b="b" l="l" r="r" t="t"/>
            <a:pathLst>
              <a:path extrusionOk="0" h="21600" w="21600">
                <a:moveTo>
                  <a:pt x="21600" y="6000"/>
                </a:moveTo>
                <a:lnTo>
                  <a:pt x="21600" y="0"/>
                </a:lnTo>
                <a:lnTo>
                  <a:pt x="15600" y="0"/>
                </a:lnTo>
                <a:lnTo>
                  <a:pt x="15600" y="2400"/>
                </a:lnTo>
                <a:lnTo>
                  <a:pt x="17503" y="2400"/>
                </a:lnTo>
                <a:lnTo>
                  <a:pt x="10800" y="9103"/>
                </a:lnTo>
                <a:lnTo>
                  <a:pt x="7200" y="5503"/>
                </a:lnTo>
                <a:lnTo>
                  <a:pt x="2400" y="10303"/>
                </a:lnTo>
                <a:lnTo>
                  <a:pt x="2400" y="0"/>
                </a:lnTo>
                <a:lnTo>
                  <a:pt x="0" y="0"/>
                </a:lnTo>
                <a:lnTo>
                  <a:pt x="0" y="21600"/>
                </a:lnTo>
                <a:lnTo>
                  <a:pt x="21600" y="21600"/>
                </a:lnTo>
                <a:lnTo>
                  <a:pt x="21600" y="19200"/>
                </a:lnTo>
                <a:lnTo>
                  <a:pt x="2400" y="19200"/>
                </a:lnTo>
                <a:lnTo>
                  <a:pt x="2400" y="13697"/>
                </a:lnTo>
                <a:lnTo>
                  <a:pt x="7200" y="8897"/>
                </a:lnTo>
                <a:lnTo>
                  <a:pt x="10800" y="12497"/>
                </a:lnTo>
                <a:lnTo>
                  <a:pt x="19200" y="4097"/>
                </a:lnTo>
                <a:lnTo>
                  <a:pt x="19200" y="6000"/>
                </a:lnTo>
                <a:cubicBezTo>
                  <a:pt x="19200" y="6000"/>
                  <a:pt x="21600" y="6000"/>
                  <a:pt x="21600" y="60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49" name="Google Shape;749;p34"/>
          <p:cNvSpPr/>
          <p:nvPr/>
        </p:nvSpPr>
        <p:spPr>
          <a:xfrm>
            <a:off x="9446220" y="5452533"/>
            <a:ext cx="738982" cy="731442"/>
          </a:xfrm>
          <a:custGeom>
            <a:rect b="b" l="l" r="r" t="t"/>
            <a:pathLst>
              <a:path extrusionOk="0" h="21600" w="21600">
                <a:moveTo>
                  <a:pt x="2378" y="0"/>
                </a:moveTo>
                <a:lnTo>
                  <a:pt x="2378" y="6223"/>
                </a:lnTo>
                <a:cubicBezTo>
                  <a:pt x="998" y="6720"/>
                  <a:pt x="0" y="8036"/>
                  <a:pt x="0" y="9599"/>
                </a:cubicBezTo>
                <a:cubicBezTo>
                  <a:pt x="0" y="11161"/>
                  <a:pt x="998" y="12489"/>
                  <a:pt x="2378" y="12986"/>
                </a:cubicBezTo>
                <a:lnTo>
                  <a:pt x="2378" y="21600"/>
                </a:lnTo>
                <a:lnTo>
                  <a:pt x="4756" y="21600"/>
                </a:lnTo>
                <a:lnTo>
                  <a:pt x="4756" y="12986"/>
                </a:lnTo>
                <a:cubicBezTo>
                  <a:pt x="6136" y="12489"/>
                  <a:pt x="7123" y="11161"/>
                  <a:pt x="7123" y="9599"/>
                </a:cubicBezTo>
                <a:cubicBezTo>
                  <a:pt x="7123" y="8036"/>
                  <a:pt x="6136" y="6720"/>
                  <a:pt x="4756" y="6223"/>
                </a:cubicBezTo>
                <a:lnTo>
                  <a:pt x="4756" y="0"/>
                </a:lnTo>
                <a:lnTo>
                  <a:pt x="2378" y="0"/>
                </a:lnTo>
                <a:close/>
                <a:moveTo>
                  <a:pt x="9431" y="0"/>
                </a:moveTo>
                <a:lnTo>
                  <a:pt x="9431" y="13419"/>
                </a:lnTo>
                <a:cubicBezTo>
                  <a:pt x="8051" y="13916"/>
                  <a:pt x="7053" y="15244"/>
                  <a:pt x="7053" y="16807"/>
                </a:cubicBezTo>
                <a:cubicBezTo>
                  <a:pt x="7053" y="18369"/>
                  <a:pt x="8051" y="19685"/>
                  <a:pt x="9431" y="20182"/>
                </a:cubicBezTo>
                <a:lnTo>
                  <a:pt x="9431" y="21600"/>
                </a:lnTo>
                <a:lnTo>
                  <a:pt x="11809" y="21600"/>
                </a:lnTo>
                <a:lnTo>
                  <a:pt x="11809" y="20182"/>
                </a:lnTo>
                <a:cubicBezTo>
                  <a:pt x="13189" y="19685"/>
                  <a:pt x="14176" y="18369"/>
                  <a:pt x="14176" y="16807"/>
                </a:cubicBezTo>
                <a:cubicBezTo>
                  <a:pt x="14176" y="15244"/>
                  <a:pt x="13189" y="13916"/>
                  <a:pt x="11809" y="13419"/>
                </a:cubicBezTo>
                <a:lnTo>
                  <a:pt x="11809" y="0"/>
                </a:lnTo>
                <a:lnTo>
                  <a:pt x="9431" y="0"/>
                </a:lnTo>
                <a:close/>
                <a:moveTo>
                  <a:pt x="16855" y="0"/>
                </a:moveTo>
                <a:lnTo>
                  <a:pt x="16855" y="2625"/>
                </a:lnTo>
                <a:cubicBezTo>
                  <a:pt x="15476" y="3122"/>
                  <a:pt x="14477" y="4438"/>
                  <a:pt x="14477" y="6001"/>
                </a:cubicBezTo>
                <a:cubicBezTo>
                  <a:pt x="14477" y="7563"/>
                  <a:pt x="15476" y="8879"/>
                  <a:pt x="16855" y="9376"/>
                </a:cubicBezTo>
                <a:lnTo>
                  <a:pt x="16855" y="21600"/>
                </a:lnTo>
                <a:lnTo>
                  <a:pt x="19234" y="21600"/>
                </a:lnTo>
                <a:lnTo>
                  <a:pt x="19234" y="9376"/>
                </a:lnTo>
                <a:cubicBezTo>
                  <a:pt x="20613" y="8879"/>
                  <a:pt x="21600" y="7563"/>
                  <a:pt x="21600" y="6001"/>
                </a:cubicBezTo>
                <a:cubicBezTo>
                  <a:pt x="21600" y="4438"/>
                  <a:pt x="20613" y="3122"/>
                  <a:pt x="19234" y="2625"/>
                </a:cubicBezTo>
                <a:lnTo>
                  <a:pt x="19234" y="0"/>
                </a:lnTo>
                <a:lnTo>
                  <a:pt x="16855" y="0"/>
                </a:lnTo>
                <a:close/>
                <a:moveTo>
                  <a:pt x="18039" y="4805"/>
                </a:moveTo>
                <a:cubicBezTo>
                  <a:pt x="18694" y="4805"/>
                  <a:pt x="19234" y="5338"/>
                  <a:pt x="19234" y="6001"/>
                </a:cubicBezTo>
                <a:cubicBezTo>
                  <a:pt x="19234" y="6663"/>
                  <a:pt x="18693" y="7196"/>
                  <a:pt x="18039" y="7196"/>
                </a:cubicBezTo>
                <a:cubicBezTo>
                  <a:pt x="17384" y="7196"/>
                  <a:pt x="16855" y="6663"/>
                  <a:pt x="16855" y="6001"/>
                </a:cubicBezTo>
                <a:cubicBezTo>
                  <a:pt x="16855" y="5338"/>
                  <a:pt x="17384" y="4805"/>
                  <a:pt x="18039" y="4805"/>
                </a:cubicBezTo>
                <a:close/>
                <a:moveTo>
                  <a:pt x="3561" y="8403"/>
                </a:moveTo>
                <a:cubicBezTo>
                  <a:pt x="4216" y="8403"/>
                  <a:pt x="4756" y="8937"/>
                  <a:pt x="4756" y="9599"/>
                </a:cubicBezTo>
                <a:cubicBezTo>
                  <a:pt x="4756" y="10261"/>
                  <a:pt x="4216" y="10806"/>
                  <a:pt x="3561" y="10806"/>
                </a:cubicBezTo>
                <a:cubicBezTo>
                  <a:pt x="2906" y="10806"/>
                  <a:pt x="2378" y="10261"/>
                  <a:pt x="2378" y="9599"/>
                </a:cubicBezTo>
                <a:cubicBezTo>
                  <a:pt x="2378" y="8937"/>
                  <a:pt x="2906" y="8403"/>
                  <a:pt x="3561" y="8403"/>
                </a:cubicBezTo>
                <a:close/>
                <a:moveTo>
                  <a:pt x="10614" y="15599"/>
                </a:moveTo>
                <a:cubicBezTo>
                  <a:pt x="11269" y="15599"/>
                  <a:pt x="11809" y="16144"/>
                  <a:pt x="11809" y="16807"/>
                </a:cubicBezTo>
                <a:cubicBezTo>
                  <a:pt x="11809" y="17469"/>
                  <a:pt x="11269" y="18002"/>
                  <a:pt x="10614" y="18002"/>
                </a:cubicBezTo>
                <a:cubicBezTo>
                  <a:pt x="9960" y="18002"/>
                  <a:pt x="9431" y="17469"/>
                  <a:pt x="9431" y="16807"/>
                </a:cubicBezTo>
                <a:cubicBezTo>
                  <a:pt x="9431" y="16144"/>
                  <a:pt x="9960" y="15599"/>
                  <a:pt x="10614" y="15599"/>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50" name="Google Shape;750;p34"/>
          <p:cNvSpPr/>
          <p:nvPr/>
        </p:nvSpPr>
        <p:spPr>
          <a:xfrm>
            <a:off x="16987440" y="5452533"/>
            <a:ext cx="748349" cy="748349"/>
          </a:xfrm>
          <a:custGeom>
            <a:rect b="b" l="l" r="r" t="t"/>
            <a:pathLst>
              <a:path extrusionOk="0" h="21600" w="21600">
                <a:moveTo>
                  <a:pt x="6552" y="19254"/>
                </a:moveTo>
                <a:lnTo>
                  <a:pt x="2346" y="19254"/>
                </a:lnTo>
                <a:lnTo>
                  <a:pt x="2346" y="15048"/>
                </a:lnTo>
                <a:lnTo>
                  <a:pt x="10557" y="6836"/>
                </a:lnTo>
                <a:lnTo>
                  <a:pt x="14764" y="11043"/>
                </a:lnTo>
                <a:cubicBezTo>
                  <a:pt x="14764" y="11043"/>
                  <a:pt x="6552" y="19254"/>
                  <a:pt x="6552" y="19254"/>
                </a:cubicBezTo>
                <a:close/>
                <a:moveTo>
                  <a:pt x="18283" y="7524"/>
                </a:moveTo>
                <a:lnTo>
                  <a:pt x="16422" y="9384"/>
                </a:lnTo>
                <a:lnTo>
                  <a:pt x="12216" y="5178"/>
                </a:lnTo>
                <a:lnTo>
                  <a:pt x="14076" y="3317"/>
                </a:lnTo>
                <a:cubicBezTo>
                  <a:pt x="14076" y="3317"/>
                  <a:pt x="18283" y="7524"/>
                  <a:pt x="18283" y="7524"/>
                </a:cubicBezTo>
                <a:close/>
                <a:moveTo>
                  <a:pt x="21600" y="7524"/>
                </a:moveTo>
                <a:lnTo>
                  <a:pt x="14076" y="0"/>
                </a:lnTo>
                <a:lnTo>
                  <a:pt x="0" y="14076"/>
                </a:lnTo>
                <a:lnTo>
                  <a:pt x="0" y="21600"/>
                </a:lnTo>
                <a:lnTo>
                  <a:pt x="7038" y="21600"/>
                </a:lnTo>
                <a:lnTo>
                  <a:pt x="7524" y="21600"/>
                </a:lnTo>
                <a:lnTo>
                  <a:pt x="21114" y="21600"/>
                </a:lnTo>
                <a:lnTo>
                  <a:pt x="21114" y="19254"/>
                </a:lnTo>
                <a:lnTo>
                  <a:pt x="9870" y="19254"/>
                </a:lnTo>
                <a:cubicBezTo>
                  <a:pt x="9870" y="19254"/>
                  <a:pt x="21600" y="7524"/>
                  <a:pt x="21600" y="7524"/>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51" name="Google Shape;751;p34"/>
          <p:cNvSpPr/>
          <p:nvPr/>
        </p:nvSpPr>
        <p:spPr>
          <a:xfrm>
            <a:off x="16975703" y="9636125"/>
            <a:ext cx="812801" cy="812800"/>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0916" y="3375"/>
                </a:moveTo>
                <a:cubicBezTo>
                  <a:pt x="10916" y="3375"/>
                  <a:pt x="6412" y="10874"/>
                  <a:pt x="6412" y="10874"/>
                </a:cubicBezTo>
                <a:lnTo>
                  <a:pt x="10916" y="18373"/>
                </a:lnTo>
                <a:lnTo>
                  <a:pt x="15409" y="10874"/>
                </a:lnTo>
                <a:lnTo>
                  <a:pt x="10916" y="3375"/>
                </a:lnTo>
                <a:close/>
                <a:moveTo>
                  <a:pt x="10916" y="7573"/>
                </a:moveTo>
                <a:cubicBezTo>
                  <a:pt x="10916" y="7573"/>
                  <a:pt x="12245" y="9798"/>
                  <a:pt x="12245" y="9798"/>
                </a:cubicBezTo>
                <a:lnTo>
                  <a:pt x="9577" y="9798"/>
                </a:lnTo>
                <a:lnTo>
                  <a:pt x="10916" y="7573"/>
                </a:lnTo>
                <a:close/>
                <a:moveTo>
                  <a:pt x="9577" y="11950"/>
                </a:moveTo>
                <a:lnTo>
                  <a:pt x="12245" y="11950"/>
                </a:lnTo>
                <a:lnTo>
                  <a:pt x="10916" y="14175"/>
                </a:lnTo>
                <a:cubicBezTo>
                  <a:pt x="10916" y="14175"/>
                  <a:pt x="9577" y="11950"/>
                  <a:pt x="9577" y="1195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52" name="Google Shape;752;p34"/>
          <p:cNvSpPr/>
          <p:nvPr/>
        </p:nvSpPr>
        <p:spPr>
          <a:xfrm>
            <a:off x="1916737" y="5452533"/>
            <a:ext cx="812816" cy="772161"/>
          </a:xfrm>
          <a:custGeom>
            <a:rect b="b" l="l" r="r" t="t"/>
            <a:pathLst>
              <a:path extrusionOk="0" h="21518" w="21435">
                <a:moveTo>
                  <a:pt x="3884" y="9986"/>
                </a:moveTo>
                <a:lnTo>
                  <a:pt x="7101" y="12706"/>
                </a:lnTo>
                <a:cubicBezTo>
                  <a:pt x="7451" y="13002"/>
                  <a:pt x="7590" y="13499"/>
                  <a:pt x="7447" y="13949"/>
                </a:cubicBezTo>
                <a:lnTo>
                  <a:pt x="6122" y="18150"/>
                </a:lnTo>
                <a:lnTo>
                  <a:pt x="10239" y="15975"/>
                </a:lnTo>
                <a:cubicBezTo>
                  <a:pt x="10540" y="15816"/>
                  <a:pt x="10896" y="15816"/>
                  <a:pt x="11197" y="15975"/>
                </a:cubicBezTo>
                <a:lnTo>
                  <a:pt x="15255" y="18119"/>
                </a:lnTo>
                <a:lnTo>
                  <a:pt x="13862" y="13950"/>
                </a:lnTo>
                <a:cubicBezTo>
                  <a:pt x="13709" y="13490"/>
                  <a:pt x="13851" y="12978"/>
                  <a:pt x="14215" y="12679"/>
                </a:cubicBezTo>
                <a:lnTo>
                  <a:pt x="17497" y="9982"/>
                </a:lnTo>
                <a:lnTo>
                  <a:pt x="13112" y="9653"/>
                </a:lnTo>
                <a:cubicBezTo>
                  <a:pt x="12686" y="9622"/>
                  <a:pt x="12318" y="9326"/>
                  <a:pt x="12176" y="8901"/>
                </a:cubicBezTo>
                <a:lnTo>
                  <a:pt x="10721" y="4546"/>
                </a:lnTo>
                <a:lnTo>
                  <a:pt x="9278" y="8899"/>
                </a:lnTo>
                <a:cubicBezTo>
                  <a:pt x="9137" y="9325"/>
                  <a:pt x="8769" y="9622"/>
                  <a:pt x="8342" y="9653"/>
                </a:cubicBezTo>
                <a:cubicBezTo>
                  <a:pt x="8342" y="9653"/>
                  <a:pt x="3884" y="9986"/>
                  <a:pt x="3884" y="9986"/>
                </a:cubicBezTo>
                <a:close/>
                <a:moveTo>
                  <a:pt x="17148" y="21518"/>
                </a:moveTo>
                <a:cubicBezTo>
                  <a:pt x="16985" y="21518"/>
                  <a:pt x="16821" y="21479"/>
                  <a:pt x="16669" y="21399"/>
                </a:cubicBezTo>
                <a:lnTo>
                  <a:pt x="10718" y="18254"/>
                </a:lnTo>
                <a:lnTo>
                  <a:pt x="4767" y="21399"/>
                </a:lnTo>
                <a:cubicBezTo>
                  <a:pt x="4380" y="21600"/>
                  <a:pt x="3913" y="21542"/>
                  <a:pt x="3585" y="21242"/>
                </a:cubicBezTo>
                <a:cubicBezTo>
                  <a:pt x="3258" y="20941"/>
                  <a:pt x="3134" y="20462"/>
                  <a:pt x="3271" y="20027"/>
                </a:cubicBezTo>
                <a:lnTo>
                  <a:pt x="5178" y="13982"/>
                </a:lnTo>
                <a:lnTo>
                  <a:pt x="403" y="9945"/>
                </a:lnTo>
                <a:cubicBezTo>
                  <a:pt x="58" y="9653"/>
                  <a:pt x="-82" y="9169"/>
                  <a:pt x="49" y="8723"/>
                </a:cubicBezTo>
                <a:cubicBezTo>
                  <a:pt x="181" y="8278"/>
                  <a:pt x="556" y="7963"/>
                  <a:pt x="997" y="7931"/>
                </a:cubicBezTo>
                <a:lnTo>
                  <a:pt x="7488" y="7447"/>
                </a:lnTo>
                <a:lnTo>
                  <a:pt x="9707" y="758"/>
                </a:lnTo>
                <a:cubicBezTo>
                  <a:pt x="9857" y="304"/>
                  <a:pt x="10262" y="0"/>
                  <a:pt x="10717" y="0"/>
                </a:cubicBezTo>
                <a:lnTo>
                  <a:pt x="10718" y="0"/>
                </a:lnTo>
                <a:cubicBezTo>
                  <a:pt x="11172" y="0"/>
                  <a:pt x="11577" y="303"/>
                  <a:pt x="11729" y="755"/>
                </a:cubicBezTo>
                <a:lnTo>
                  <a:pt x="13964" y="7447"/>
                </a:lnTo>
                <a:lnTo>
                  <a:pt x="20439" y="7931"/>
                </a:lnTo>
                <a:cubicBezTo>
                  <a:pt x="20882" y="7963"/>
                  <a:pt x="21259" y="8282"/>
                  <a:pt x="21389" y="8731"/>
                </a:cubicBezTo>
                <a:cubicBezTo>
                  <a:pt x="21518" y="9180"/>
                  <a:pt x="21373" y="9666"/>
                  <a:pt x="21022" y="9954"/>
                </a:cubicBezTo>
                <a:lnTo>
                  <a:pt x="16141" y="13965"/>
                </a:lnTo>
                <a:lnTo>
                  <a:pt x="18159" y="20008"/>
                </a:lnTo>
                <a:cubicBezTo>
                  <a:pt x="18305" y="20444"/>
                  <a:pt x="18186" y="20929"/>
                  <a:pt x="17858" y="21235"/>
                </a:cubicBezTo>
                <a:cubicBezTo>
                  <a:pt x="17657" y="21421"/>
                  <a:pt x="17404" y="21518"/>
                  <a:pt x="17148" y="2151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5"/>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758" name="Google Shape;758;p35"/>
          <p:cNvSpPr/>
          <p:nvPr/>
        </p:nvSpPr>
        <p:spPr>
          <a:xfrm>
            <a:off x="2761651" y="4300339"/>
            <a:ext cx="3570396" cy="7621919"/>
          </a:xfrm>
          <a:prstGeom prst="roundRect">
            <a:avLst>
              <a:gd fmla="val 6897" name="adj"/>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759" name="Google Shape;759;p35"/>
          <p:cNvPicPr preferRelativeResize="0"/>
          <p:nvPr/>
        </p:nvPicPr>
        <p:blipFill rotWithShape="1">
          <a:blip r:embed="rId3">
            <a:alphaModFix/>
          </a:blip>
          <a:srcRect b="0" l="36825" r="36825" t="0"/>
          <a:stretch/>
        </p:blipFill>
        <p:spPr>
          <a:xfrm>
            <a:off x="2761651" y="4300339"/>
            <a:ext cx="3570288" cy="7621919"/>
          </a:xfrm>
          <a:custGeom>
            <a:rect b="b" l="l" r="r" t="t"/>
            <a:pathLst>
              <a:path extrusionOk="0" h="21599" w="21598">
                <a:moveTo>
                  <a:pt x="2276" y="0"/>
                </a:moveTo>
                <a:cubicBezTo>
                  <a:pt x="1608" y="0"/>
                  <a:pt x="1209" y="-1"/>
                  <a:pt x="941" y="51"/>
                </a:cubicBezTo>
                <a:cubicBezTo>
                  <a:pt x="556" y="117"/>
                  <a:pt x="251" y="260"/>
                  <a:pt x="111" y="440"/>
                </a:cubicBezTo>
                <a:cubicBezTo>
                  <a:pt x="-1" y="566"/>
                  <a:pt x="0" y="753"/>
                  <a:pt x="0" y="1066"/>
                </a:cubicBezTo>
                <a:lnTo>
                  <a:pt x="0" y="20532"/>
                </a:lnTo>
                <a:cubicBezTo>
                  <a:pt x="0" y="20845"/>
                  <a:pt x="-1" y="21033"/>
                  <a:pt x="111" y="21158"/>
                </a:cubicBezTo>
                <a:cubicBezTo>
                  <a:pt x="251" y="21339"/>
                  <a:pt x="556" y="21480"/>
                  <a:pt x="941" y="21546"/>
                </a:cubicBezTo>
                <a:cubicBezTo>
                  <a:pt x="1209" y="21598"/>
                  <a:pt x="1608" y="21599"/>
                  <a:pt x="2276" y="21599"/>
                </a:cubicBezTo>
                <a:lnTo>
                  <a:pt x="19322" y="21599"/>
                </a:lnTo>
                <a:cubicBezTo>
                  <a:pt x="19990" y="21599"/>
                  <a:pt x="20389" y="21598"/>
                  <a:pt x="20657" y="21546"/>
                </a:cubicBezTo>
                <a:cubicBezTo>
                  <a:pt x="21042" y="21480"/>
                  <a:pt x="21347" y="21339"/>
                  <a:pt x="21487" y="21158"/>
                </a:cubicBezTo>
                <a:cubicBezTo>
                  <a:pt x="21599" y="21033"/>
                  <a:pt x="21598" y="20845"/>
                  <a:pt x="21598" y="20532"/>
                </a:cubicBezTo>
                <a:lnTo>
                  <a:pt x="21598" y="1066"/>
                </a:lnTo>
                <a:cubicBezTo>
                  <a:pt x="21598" y="753"/>
                  <a:pt x="21599" y="566"/>
                  <a:pt x="21487" y="440"/>
                </a:cubicBezTo>
                <a:cubicBezTo>
                  <a:pt x="21347" y="260"/>
                  <a:pt x="21042" y="117"/>
                  <a:pt x="20657" y="51"/>
                </a:cubicBezTo>
                <a:cubicBezTo>
                  <a:pt x="20389" y="-1"/>
                  <a:pt x="19990" y="0"/>
                  <a:pt x="19322" y="0"/>
                </a:cubicBezTo>
                <a:lnTo>
                  <a:pt x="2276" y="0"/>
                </a:lnTo>
                <a:close/>
              </a:path>
            </a:pathLst>
          </a:custGeom>
          <a:noFill/>
          <a:ln>
            <a:noFill/>
          </a:ln>
        </p:spPr>
      </p:pic>
      <p:sp>
        <p:nvSpPr>
          <p:cNvPr id="760" name="Google Shape;760;p35"/>
          <p:cNvSpPr/>
          <p:nvPr/>
        </p:nvSpPr>
        <p:spPr>
          <a:xfrm>
            <a:off x="8348063" y="4300339"/>
            <a:ext cx="3570396" cy="7621919"/>
          </a:xfrm>
          <a:prstGeom prst="roundRect">
            <a:avLst>
              <a:gd fmla="val 6897" name="adj"/>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761" name="Google Shape;761;p35"/>
          <p:cNvPicPr preferRelativeResize="0"/>
          <p:nvPr/>
        </p:nvPicPr>
        <p:blipFill rotWithShape="1">
          <a:blip r:embed="rId3">
            <a:alphaModFix/>
          </a:blip>
          <a:srcRect b="0" l="36825" r="36825" t="0"/>
          <a:stretch/>
        </p:blipFill>
        <p:spPr>
          <a:xfrm>
            <a:off x="8348117" y="4300339"/>
            <a:ext cx="3570289" cy="7621919"/>
          </a:xfrm>
          <a:custGeom>
            <a:rect b="b" l="l" r="r" t="t"/>
            <a:pathLst>
              <a:path extrusionOk="0" h="21599" w="21598">
                <a:moveTo>
                  <a:pt x="2276" y="0"/>
                </a:moveTo>
                <a:cubicBezTo>
                  <a:pt x="1608" y="0"/>
                  <a:pt x="1209" y="-1"/>
                  <a:pt x="941" y="51"/>
                </a:cubicBezTo>
                <a:cubicBezTo>
                  <a:pt x="556" y="117"/>
                  <a:pt x="251" y="260"/>
                  <a:pt x="111" y="440"/>
                </a:cubicBezTo>
                <a:cubicBezTo>
                  <a:pt x="-1" y="566"/>
                  <a:pt x="0" y="753"/>
                  <a:pt x="0" y="1066"/>
                </a:cubicBezTo>
                <a:lnTo>
                  <a:pt x="0" y="20532"/>
                </a:lnTo>
                <a:cubicBezTo>
                  <a:pt x="0" y="20845"/>
                  <a:pt x="-1" y="21033"/>
                  <a:pt x="111" y="21158"/>
                </a:cubicBezTo>
                <a:cubicBezTo>
                  <a:pt x="251" y="21339"/>
                  <a:pt x="556" y="21480"/>
                  <a:pt x="941" y="21546"/>
                </a:cubicBezTo>
                <a:cubicBezTo>
                  <a:pt x="1209" y="21598"/>
                  <a:pt x="1608" y="21599"/>
                  <a:pt x="2276" y="21599"/>
                </a:cubicBezTo>
                <a:lnTo>
                  <a:pt x="19322" y="21599"/>
                </a:lnTo>
                <a:cubicBezTo>
                  <a:pt x="19990" y="21599"/>
                  <a:pt x="20389" y="21598"/>
                  <a:pt x="20657" y="21546"/>
                </a:cubicBezTo>
                <a:cubicBezTo>
                  <a:pt x="21042" y="21480"/>
                  <a:pt x="21347" y="21339"/>
                  <a:pt x="21487" y="21158"/>
                </a:cubicBezTo>
                <a:cubicBezTo>
                  <a:pt x="21599" y="21033"/>
                  <a:pt x="21598" y="20845"/>
                  <a:pt x="21598" y="20532"/>
                </a:cubicBezTo>
                <a:lnTo>
                  <a:pt x="21598" y="1066"/>
                </a:lnTo>
                <a:cubicBezTo>
                  <a:pt x="21598" y="753"/>
                  <a:pt x="21599" y="566"/>
                  <a:pt x="21487" y="440"/>
                </a:cubicBezTo>
                <a:cubicBezTo>
                  <a:pt x="21347" y="260"/>
                  <a:pt x="21042" y="117"/>
                  <a:pt x="20657" y="51"/>
                </a:cubicBezTo>
                <a:cubicBezTo>
                  <a:pt x="20389" y="-1"/>
                  <a:pt x="19990" y="0"/>
                  <a:pt x="19322" y="0"/>
                </a:cubicBezTo>
                <a:lnTo>
                  <a:pt x="2276" y="0"/>
                </a:lnTo>
                <a:close/>
              </a:path>
            </a:pathLst>
          </a:custGeom>
          <a:noFill/>
          <a:ln>
            <a:noFill/>
          </a:ln>
        </p:spPr>
      </p:pic>
      <p:sp>
        <p:nvSpPr>
          <p:cNvPr id="762" name="Google Shape;762;p35"/>
          <p:cNvSpPr/>
          <p:nvPr/>
        </p:nvSpPr>
        <p:spPr>
          <a:xfrm>
            <a:off x="13921775" y="4300339"/>
            <a:ext cx="3570397" cy="7621919"/>
          </a:xfrm>
          <a:prstGeom prst="roundRect">
            <a:avLst>
              <a:gd fmla="val 6897" name="adj"/>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763" name="Google Shape;763;p35"/>
          <p:cNvPicPr preferRelativeResize="0"/>
          <p:nvPr/>
        </p:nvPicPr>
        <p:blipFill rotWithShape="1">
          <a:blip r:embed="rId3">
            <a:alphaModFix/>
          </a:blip>
          <a:srcRect b="0" l="36825" r="36825" t="0"/>
          <a:stretch/>
        </p:blipFill>
        <p:spPr>
          <a:xfrm>
            <a:off x="13921829" y="4300339"/>
            <a:ext cx="3570288" cy="7621919"/>
          </a:xfrm>
          <a:custGeom>
            <a:rect b="b" l="l" r="r" t="t"/>
            <a:pathLst>
              <a:path extrusionOk="0" h="21599" w="21598">
                <a:moveTo>
                  <a:pt x="2276" y="0"/>
                </a:moveTo>
                <a:cubicBezTo>
                  <a:pt x="1608" y="0"/>
                  <a:pt x="1209" y="-1"/>
                  <a:pt x="941" y="51"/>
                </a:cubicBezTo>
                <a:cubicBezTo>
                  <a:pt x="556" y="117"/>
                  <a:pt x="251" y="260"/>
                  <a:pt x="111" y="440"/>
                </a:cubicBezTo>
                <a:cubicBezTo>
                  <a:pt x="-1" y="566"/>
                  <a:pt x="0" y="753"/>
                  <a:pt x="0" y="1066"/>
                </a:cubicBezTo>
                <a:lnTo>
                  <a:pt x="0" y="20532"/>
                </a:lnTo>
                <a:cubicBezTo>
                  <a:pt x="0" y="20845"/>
                  <a:pt x="-1" y="21033"/>
                  <a:pt x="111" y="21158"/>
                </a:cubicBezTo>
                <a:cubicBezTo>
                  <a:pt x="251" y="21339"/>
                  <a:pt x="556" y="21480"/>
                  <a:pt x="941" y="21546"/>
                </a:cubicBezTo>
                <a:cubicBezTo>
                  <a:pt x="1209" y="21598"/>
                  <a:pt x="1608" y="21599"/>
                  <a:pt x="2276" y="21599"/>
                </a:cubicBezTo>
                <a:lnTo>
                  <a:pt x="19322" y="21599"/>
                </a:lnTo>
                <a:cubicBezTo>
                  <a:pt x="19990" y="21599"/>
                  <a:pt x="20389" y="21598"/>
                  <a:pt x="20657" y="21546"/>
                </a:cubicBezTo>
                <a:cubicBezTo>
                  <a:pt x="21042" y="21480"/>
                  <a:pt x="21347" y="21339"/>
                  <a:pt x="21487" y="21158"/>
                </a:cubicBezTo>
                <a:cubicBezTo>
                  <a:pt x="21599" y="21033"/>
                  <a:pt x="21598" y="20845"/>
                  <a:pt x="21598" y="20532"/>
                </a:cubicBezTo>
                <a:lnTo>
                  <a:pt x="21598" y="1066"/>
                </a:lnTo>
                <a:cubicBezTo>
                  <a:pt x="21598" y="753"/>
                  <a:pt x="21599" y="566"/>
                  <a:pt x="21487" y="440"/>
                </a:cubicBezTo>
                <a:cubicBezTo>
                  <a:pt x="21347" y="260"/>
                  <a:pt x="21042" y="117"/>
                  <a:pt x="20657" y="51"/>
                </a:cubicBezTo>
                <a:cubicBezTo>
                  <a:pt x="20389" y="-1"/>
                  <a:pt x="19990" y="0"/>
                  <a:pt x="19322" y="0"/>
                </a:cubicBezTo>
                <a:lnTo>
                  <a:pt x="2276" y="0"/>
                </a:lnTo>
                <a:close/>
              </a:path>
            </a:pathLst>
          </a:custGeom>
          <a:noFill/>
          <a:ln>
            <a:noFill/>
          </a:ln>
        </p:spPr>
      </p:pic>
      <p:sp>
        <p:nvSpPr>
          <p:cNvPr id="764" name="Google Shape;764;p35"/>
          <p:cNvSpPr/>
          <p:nvPr/>
        </p:nvSpPr>
        <p:spPr>
          <a:xfrm>
            <a:off x="19550553" y="4300339"/>
            <a:ext cx="3570397" cy="7621919"/>
          </a:xfrm>
          <a:prstGeom prst="roundRect">
            <a:avLst>
              <a:gd fmla="val 6897" name="adj"/>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765" name="Google Shape;765;p35"/>
          <p:cNvPicPr preferRelativeResize="0"/>
          <p:nvPr/>
        </p:nvPicPr>
        <p:blipFill rotWithShape="1">
          <a:blip r:embed="rId3">
            <a:alphaModFix/>
          </a:blip>
          <a:srcRect b="0" l="36825" r="36825" t="0"/>
          <a:stretch/>
        </p:blipFill>
        <p:spPr>
          <a:xfrm>
            <a:off x="19550571" y="4300339"/>
            <a:ext cx="3570289" cy="7621919"/>
          </a:xfrm>
          <a:custGeom>
            <a:rect b="b" l="l" r="r" t="t"/>
            <a:pathLst>
              <a:path extrusionOk="0" h="21599" w="21598">
                <a:moveTo>
                  <a:pt x="2276" y="0"/>
                </a:moveTo>
                <a:cubicBezTo>
                  <a:pt x="1608" y="0"/>
                  <a:pt x="1209" y="-1"/>
                  <a:pt x="941" y="51"/>
                </a:cubicBezTo>
                <a:cubicBezTo>
                  <a:pt x="556" y="117"/>
                  <a:pt x="251" y="260"/>
                  <a:pt x="111" y="440"/>
                </a:cubicBezTo>
                <a:cubicBezTo>
                  <a:pt x="-1" y="566"/>
                  <a:pt x="0" y="753"/>
                  <a:pt x="0" y="1066"/>
                </a:cubicBezTo>
                <a:lnTo>
                  <a:pt x="0" y="20532"/>
                </a:lnTo>
                <a:cubicBezTo>
                  <a:pt x="0" y="20845"/>
                  <a:pt x="-1" y="21033"/>
                  <a:pt x="111" y="21158"/>
                </a:cubicBezTo>
                <a:cubicBezTo>
                  <a:pt x="251" y="21339"/>
                  <a:pt x="556" y="21480"/>
                  <a:pt x="941" y="21546"/>
                </a:cubicBezTo>
                <a:cubicBezTo>
                  <a:pt x="1209" y="21598"/>
                  <a:pt x="1608" y="21599"/>
                  <a:pt x="2276" y="21599"/>
                </a:cubicBezTo>
                <a:lnTo>
                  <a:pt x="19322" y="21599"/>
                </a:lnTo>
                <a:cubicBezTo>
                  <a:pt x="19990" y="21599"/>
                  <a:pt x="20389" y="21598"/>
                  <a:pt x="20657" y="21546"/>
                </a:cubicBezTo>
                <a:cubicBezTo>
                  <a:pt x="21042" y="21480"/>
                  <a:pt x="21347" y="21339"/>
                  <a:pt x="21487" y="21158"/>
                </a:cubicBezTo>
                <a:cubicBezTo>
                  <a:pt x="21599" y="21033"/>
                  <a:pt x="21598" y="20845"/>
                  <a:pt x="21598" y="20532"/>
                </a:cubicBezTo>
                <a:lnTo>
                  <a:pt x="21598" y="1066"/>
                </a:lnTo>
                <a:cubicBezTo>
                  <a:pt x="21598" y="753"/>
                  <a:pt x="21599" y="566"/>
                  <a:pt x="21487" y="440"/>
                </a:cubicBezTo>
                <a:cubicBezTo>
                  <a:pt x="21347" y="260"/>
                  <a:pt x="21042" y="117"/>
                  <a:pt x="20657" y="51"/>
                </a:cubicBezTo>
                <a:cubicBezTo>
                  <a:pt x="20389" y="-1"/>
                  <a:pt x="19990" y="0"/>
                  <a:pt x="19322" y="0"/>
                </a:cubicBezTo>
                <a:lnTo>
                  <a:pt x="2276" y="0"/>
                </a:lnTo>
                <a:close/>
              </a:path>
            </a:pathLst>
          </a:custGeom>
          <a:noFill/>
          <a:ln>
            <a:noFill/>
          </a:ln>
        </p:spPr>
      </p:pic>
      <p:sp>
        <p:nvSpPr>
          <p:cNvPr id="766" name="Google Shape;766;p35"/>
          <p:cNvSpPr txBox="1"/>
          <p:nvPr/>
        </p:nvSpPr>
        <p:spPr>
          <a:xfrm>
            <a:off x="1276019" y="1185391"/>
            <a:ext cx="21831900" cy="1151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Technical Solution</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Detailed</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Product Description.</a:t>
            </a:r>
            <a:endParaRPr/>
          </a:p>
        </p:txBody>
      </p:sp>
      <p:sp>
        <p:nvSpPr>
          <p:cNvPr id="767" name="Google Shape;767;p35"/>
          <p:cNvSpPr/>
          <p:nvPr/>
        </p:nvSpPr>
        <p:spPr>
          <a:xfrm>
            <a:off x="2019730" y="3856301"/>
            <a:ext cx="1879601" cy="1879601"/>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68" name="Google Shape;768;p35"/>
          <p:cNvSpPr/>
          <p:nvPr/>
        </p:nvSpPr>
        <p:spPr>
          <a:xfrm>
            <a:off x="7620981" y="3856301"/>
            <a:ext cx="1879601" cy="1879601"/>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69" name="Google Shape;769;p35"/>
          <p:cNvSpPr/>
          <p:nvPr/>
        </p:nvSpPr>
        <p:spPr>
          <a:xfrm>
            <a:off x="13223092" y="3856301"/>
            <a:ext cx="1879601" cy="1879601"/>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0" name="Google Shape;770;p35"/>
          <p:cNvSpPr/>
          <p:nvPr/>
        </p:nvSpPr>
        <p:spPr>
          <a:xfrm>
            <a:off x="18825202" y="3856301"/>
            <a:ext cx="1879601" cy="1879601"/>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1" name="Google Shape;771;p35"/>
          <p:cNvSpPr txBox="1"/>
          <p:nvPr/>
        </p:nvSpPr>
        <p:spPr>
          <a:xfrm>
            <a:off x="7620981" y="4545321"/>
            <a:ext cx="1879601" cy="513089"/>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Profit Share</a:t>
            </a:r>
            <a:endParaRPr/>
          </a:p>
        </p:txBody>
      </p:sp>
      <p:sp>
        <p:nvSpPr>
          <p:cNvPr id="772" name="Google Shape;772;p35"/>
          <p:cNvSpPr txBox="1"/>
          <p:nvPr/>
        </p:nvSpPr>
        <p:spPr>
          <a:xfrm>
            <a:off x="2019730" y="4545321"/>
            <a:ext cx="1879601" cy="513089"/>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Dashboard</a:t>
            </a:r>
            <a:endParaRPr/>
          </a:p>
        </p:txBody>
      </p:sp>
      <p:sp>
        <p:nvSpPr>
          <p:cNvPr id="773" name="Google Shape;773;p35"/>
          <p:cNvSpPr txBox="1"/>
          <p:nvPr/>
        </p:nvSpPr>
        <p:spPr>
          <a:xfrm>
            <a:off x="13223092" y="4545321"/>
            <a:ext cx="1879601" cy="513089"/>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Details</a:t>
            </a:r>
            <a:endParaRPr/>
          </a:p>
        </p:txBody>
      </p:sp>
      <p:sp>
        <p:nvSpPr>
          <p:cNvPr id="774" name="Google Shape;774;p35"/>
          <p:cNvSpPr txBox="1"/>
          <p:nvPr/>
        </p:nvSpPr>
        <p:spPr>
          <a:xfrm>
            <a:off x="18825202" y="4545321"/>
            <a:ext cx="1879601" cy="513089"/>
          </a:xfrm>
          <a:prstGeom prst="rect">
            <a:avLst/>
          </a:prstGeom>
          <a:noFill/>
          <a:ln>
            <a:noFill/>
          </a:ln>
        </p:spPr>
        <p:txBody>
          <a:bodyPr anchorCtr="0" anchor="ctr" bIns="50800" lIns="50800" spcFirstLastPara="1" rIns="50800" wrap="square" tIns="50800">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Advertising</a:t>
            </a:r>
            <a:endParaRPr/>
          </a:p>
        </p:txBody>
      </p:sp>
      <p:sp>
        <p:nvSpPr>
          <p:cNvPr id="775" name="Google Shape;775;p35"/>
          <p:cNvSpPr/>
          <p:nvPr/>
        </p:nvSpPr>
        <p:spPr>
          <a:xfrm rot="8100000">
            <a:off x="11088824" y="11485307"/>
            <a:ext cx="1333116" cy="97145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6" name="Google Shape;776;p35"/>
          <p:cNvSpPr/>
          <p:nvPr/>
        </p:nvSpPr>
        <p:spPr>
          <a:xfrm rot="8100000">
            <a:off x="5502412" y="11485307"/>
            <a:ext cx="1333116" cy="97145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7" name="Google Shape;777;p35"/>
          <p:cNvSpPr/>
          <p:nvPr/>
        </p:nvSpPr>
        <p:spPr>
          <a:xfrm rot="8100000">
            <a:off x="16662536" y="11485307"/>
            <a:ext cx="1333116" cy="97145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78" name="Google Shape;778;p35"/>
          <p:cNvSpPr/>
          <p:nvPr/>
        </p:nvSpPr>
        <p:spPr>
          <a:xfrm rot="8100000">
            <a:off x="22291315" y="11485307"/>
            <a:ext cx="1333116" cy="97145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6"/>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pic>
        <p:nvPicPr>
          <p:cNvPr descr="MacBook-2016-Frontview.png" id="784" name="Google Shape;784;p36"/>
          <p:cNvPicPr preferRelativeResize="0"/>
          <p:nvPr/>
        </p:nvPicPr>
        <p:blipFill rotWithShape="1">
          <a:blip r:embed="rId3">
            <a:alphaModFix/>
          </a:blip>
          <a:srcRect b="0" l="0" r="0" t="0"/>
          <a:stretch/>
        </p:blipFill>
        <p:spPr>
          <a:xfrm>
            <a:off x="-4962911" y="-438276"/>
            <a:ext cx="19472465" cy="15149574"/>
          </a:xfrm>
          <a:prstGeom prst="rect">
            <a:avLst/>
          </a:prstGeom>
          <a:noFill/>
          <a:ln>
            <a:noFill/>
          </a:ln>
        </p:spPr>
      </p:pic>
      <p:pic>
        <p:nvPicPr>
          <p:cNvPr descr="Bild" id="785" name="Google Shape;785;p36"/>
          <p:cNvPicPr preferRelativeResize="0"/>
          <p:nvPr/>
        </p:nvPicPr>
        <p:blipFill rotWithShape="1">
          <a:blip r:embed="rId4">
            <a:alphaModFix/>
          </a:blip>
          <a:srcRect b="19392" l="1556" r="1556" t="19392"/>
          <a:stretch/>
        </p:blipFill>
        <p:spPr>
          <a:xfrm>
            <a:off x="-1227242" y="3976465"/>
            <a:ext cx="12000644" cy="7582321"/>
          </a:xfrm>
          <a:prstGeom prst="rect">
            <a:avLst/>
          </a:prstGeom>
          <a:noFill/>
          <a:ln>
            <a:noFill/>
          </a:ln>
        </p:spPr>
      </p:pic>
      <p:sp>
        <p:nvSpPr>
          <p:cNvPr id="786" name="Google Shape;786;p36"/>
          <p:cNvSpPr/>
          <p:nvPr/>
        </p:nvSpPr>
        <p:spPr>
          <a:xfrm>
            <a:off x="1271438" y="1265882"/>
            <a:ext cx="3939134" cy="3939134"/>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87" name="Google Shape;787;p36"/>
          <p:cNvSpPr txBox="1"/>
          <p:nvPr/>
        </p:nvSpPr>
        <p:spPr>
          <a:xfrm>
            <a:off x="1749969" y="2166109"/>
            <a:ext cx="2982074" cy="2138681"/>
          </a:xfrm>
          <a:prstGeom prst="rect">
            <a:avLst/>
          </a:prstGeom>
          <a:no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Highlight</a:t>
            </a:r>
            <a:endParaRPr/>
          </a:p>
          <a:p>
            <a:pPr indent="0" lvl="0" marL="0" marR="0" rtl="0" algn="ctr">
              <a:lnSpc>
                <a:spcPct val="120987"/>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435k</a:t>
            </a:r>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New Visitors</a:t>
            </a:r>
            <a:endParaRPr/>
          </a:p>
        </p:txBody>
      </p:sp>
      <p:sp>
        <p:nvSpPr>
          <p:cNvPr id="788" name="Google Shape;788;p36"/>
          <p:cNvSpPr txBox="1"/>
          <p:nvPr/>
        </p:nvSpPr>
        <p:spPr>
          <a:xfrm>
            <a:off x="12828141" y="1185391"/>
            <a:ext cx="9275100" cy="1151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Project Overview</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Digital</a:t>
            </a:r>
            <a:r>
              <a:rPr b="1" i="0" lang="en-US" sz="5500" u="none" cap="none" strike="noStrike">
                <a:solidFill>
                  <a:schemeClr val="dk2"/>
                </a:solidFill>
                <a:latin typeface="IBM Plex Sans"/>
                <a:ea typeface="IBM Plex Sans"/>
                <a:cs typeface="IBM Plex Sans"/>
                <a:sym typeface="IBM Plex Sans"/>
              </a:rPr>
              <a:t> </a:t>
            </a:r>
            <a:r>
              <a:rPr b="1" i="0" lang="en-US" sz="5500" u="none" cap="none" strike="noStrike">
                <a:solidFill>
                  <a:schemeClr val="accent2"/>
                </a:solidFill>
                <a:latin typeface="IBM Plex Sans"/>
                <a:ea typeface="IBM Plex Sans"/>
                <a:cs typeface="IBM Plex Sans"/>
                <a:sym typeface="IBM Plex Sans"/>
              </a:rPr>
              <a:t>Sales Platform.</a:t>
            </a:r>
            <a:endParaRPr/>
          </a:p>
        </p:txBody>
      </p:sp>
      <p:grpSp>
        <p:nvGrpSpPr>
          <p:cNvPr id="789" name="Google Shape;789;p36"/>
          <p:cNvGrpSpPr/>
          <p:nvPr/>
        </p:nvGrpSpPr>
        <p:grpSpPr>
          <a:xfrm>
            <a:off x="12828141" y="7294276"/>
            <a:ext cx="956437" cy="956438"/>
            <a:chOff x="0" y="0"/>
            <a:chExt cx="956436" cy="956436"/>
          </a:xfrm>
        </p:grpSpPr>
        <p:sp>
          <p:nvSpPr>
            <p:cNvPr id="790" name="Google Shape;790;p36"/>
            <p:cNvSpPr/>
            <p:nvPr/>
          </p:nvSpPr>
          <p:spPr>
            <a:xfrm>
              <a:off x="0" y="0"/>
              <a:ext cx="956436" cy="956436"/>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91" name="Google Shape;791;p36"/>
            <p:cNvSpPr/>
            <p:nvPr/>
          </p:nvSpPr>
          <p:spPr>
            <a:xfrm>
              <a:off x="0" y="0"/>
              <a:ext cx="956436" cy="9564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92" name="Google Shape;792;p36"/>
            <p:cNvSpPr/>
            <p:nvPr/>
          </p:nvSpPr>
          <p:spPr>
            <a:xfrm>
              <a:off x="211317" y="211316"/>
              <a:ext cx="533803" cy="533803"/>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793" name="Google Shape;793;p36"/>
          <p:cNvSpPr txBox="1"/>
          <p:nvPr/>
        </p:nvSpPr>
        <p:spPr>
          <a:xfrm>
            <a:off x="14038577" y="7335613"/>
            <a:ext cx="3221864" cy="1339726"/>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Active Customers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a:t>
            </a:r>
            <a:endParaRPr/>
          </a:p>
        </p:txBody>
      </p:sp>
      <p:grpSp>
        <p:nvGrpSpPr>
          <p:cNvPr id="794" name="Google Shape;794;p36"/>
          <p:cNvGrpSpPr/>
          <p:nvPr/>
        </p:nvGrpSpPr>
        <p:grpSpPr>
          <a:xfrm>
            <a:off x="17671074" y="7294276"/>
            <a:ext cx="956438" cy="956438"/>
            <a:chOff x="0" y="0"/>
            <a:chExt cx="956436" cy="956436"/>
          </a:xfrm>
        </p:grpSpPr>
        <p:sp>
          <p:nvSpPr>
            <p:cNvPr id="795" name="Google Shape;795;p36"/>
            <p:cNvSpPr/>
            <p:nvPr/>
          </p:nvSpPr>
          <p:spPr>
            <a:xfrm>
              <a:off x="0" y="0"/>
              <a:ext cx="956436" cy="956436"/>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96" name="Google Shape;796;p36"/>
            <p:cNvSpPr/>
            <p:nvPr/>
          </p:nvSpPr>
          <p:spPr>
            <a:xfrm>
              <a:off x="0" y="0"/>
              <a:ext cx="956436" cy="9564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797" name="Google Shape;797;p36"/>
            <p:cNvSpPr/>
            <p:nvPr/>
          </p:nvSpPr>
          <p:spPr>
            <a:xfrm>
              <a:off x="211317" y="211316"/>
              <a:ext cx="533803" cy="533803"/>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798" name="Google Shape;798;p36"/>
          <p:cNvSpPr txBox="1"/>
          <p:nvPr/>
        </p:nvSpPr>
        <p:spPr>
          <a:xfrm>
            <a:off x="18881511" y="7335613"/>
            <a:ext cx="3221864" cy="1339726"/>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Active Customers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a:t>
            </a:r>
            <a:endParaRPr/>
          </a:p>
        </p:txBody>
      </p:sp>
      <p:grpSp>
        <p:nvGrpSpPr>
          <p:cNvPr id="799" name="Google Shape;799;p36"/>
          <p:cNvGrpSpPr/>
          <p:nvPr/>
        </p:nvGrpSpPr>
        <p:grpSpPr>
          <a:xfrm>
            <a:off x="12828141" y="9453276"/>
            <a:ext cx="956437" cy="956438"/>
            <a:chOff x="0" y="0"/>
            <a:chExt cx="956436" cy="956436"/>
          </a:xfrm>
        </p:grpSpPr>
        <p:sp>
          <p:nvSpPr>
            <p:cNvPr id="800" name="Google Shape;800;p36"/>
            <p:cNvSpPr/>
            <p:nvPr/>
          </p:nvSpPr>
          <p:spPr>
            <a:xfrm>
              <a:off x="0" y="0"/>
              <a:ext cx="956436" cy="956436"/>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01" name="Google Shape;801;p36"/>
            <p:cNvSpPr/>
            <p:nvPr/>
          </p:nvSpPr>
          <p:spPr>
            <a:xfrm>
              <a:off x="0" y="0"/>
              <a:ext cx="956436" cy="9564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02" name="Google Shape;802;p36"/>
            <p:cNvSpPr/>
            <p:nvPr/>
          </p:nvSpPr>
          <p:spPr>
            <a:xfrm>
              <a:off x="211317" y="211316"/>
              <a:ext cx="533803" cy="533803"/>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803" name="Google Shape;803;p36"/>
          <p:cNvSpPr txBox="1"/>
          <p:nvPr/>
        </p:nvSpPr>
        <p:spPr>
          <a:xfrm>
            <a:off x="14038577" y="9494613"/>
            <a:ext cx="3221864" cy="1339726"/>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Active Customers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a:t>
            </a:r>
            <a:endParaRPr/>
          </a:p>
        </p:txBody>
      </p:sp>
      <p:grpSp>
        <p:nvGrpSpPr>
          <p:cNvPr id="804" name="Google Shape;804;p36"/>
          <p:cNvGrpSpPr/>
          <p:nvPr/>
        </p:nvGrpSpPr>
        <p:grpSpPr>
          <a:xfrm>
            <a:off x="17671074" y="9453276"/>
            <a:ext cx="956438" cy="956438"/>
            <a:chOff x="0" y="0"/>
            <a:chExt cx="956436" cy="956436"/>
          </a:xfrm>
        </p:grpSpPr>
        <p:sp>
          <p:nvSpPr>
            <p:cNvPr id="805" name="Google Shape;805;p36"/>
            <p:cNvSpPr/>
            <p:nvPr/>
          </p:nvSpPr>
          <p:spPr>
            <a:xfrm>
              <a:off x="0" y="0"/>
              <a:ext cx="956436" cy="956436"/>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06" name="Google Shape;806;p36"/>
            <p:cNvSpPr/>
            <p:nvPr/>
          </p:nvSpPr>
          <p:spPr>
            <a:xfrm>
              <a:off x="0" y="0"/>
              <a:ext cx="956436" cy="9564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07" name="Google Shape;807;p36"/>
            <p:cNvSpPr/>
            <p:nvPr/>
          </p:nvSpPr>
          <p:spPr>
            <a:xfrm>
              <a:off x="211317" y="211316"/>
              <a:ext cx="533803" cy="533803"/>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808" name="Google Shape;808;p36"/>
          <p:cNvSpPr txBox="1"/>
          <p:nvPr/>
        </p:nvSpPr>
        <p:spPr>
          <a:xfrm>
            <a:off x="18881511" y="9494613"/>
            <a:ext cx="3221864" cy="1339726"/>
          </a:xfrm>
          <a:prstGeom prst="rect">
            <a:avLst/>
          </a:prstGeom>
          <a:noFill/>
          <a:ln>
            <a:noFill/>
          </a:ln>
        </p:spPr>
        <p:txBody>
          <a:bodyPr anchorCtr="0" anchor="ctr"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Active Customers</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fuga.  Equis ipsanim.</a:t>
            </a:r>
            <a:endParaRPr/>
          </a:p>
        </p:txBody>
      </p:sp>
      <p:sp>
        <p:nvSpPr>
          <p:cNvPr id="809" name="Google Shape;809;p36"/>
          <p:cNvSpPr txBox="1"/>
          <p:nvPr/>
        </p:nvSpPr>
        <p:spPr>
          <a:xfrm>
            <a:off x="12828141" y="3350990"/>
            <a:ext cx="9275234" cy="1740092"/>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 minvenietur sus aut vid et cusdand iciunt omnis volorat. Ignis re volorerovit qui offic est pressus rerum cusdand iciunt omnis volorat. Ignis re cusdand iciunt omnis volorat. </a:t>
            </a:r>
            <a:r>
              <a:rPr b="0" i="0" lang="en-US" sz="2400" u="none" cap="none" strike="noStrike">
                <a:solidFill>
                  <a:schemeClr val="accent1"/>
                </a:solidFill>
                <a:latin typeface="IBM Plex Sans Light"/>
                <a:ea typeface="IBM Plex Sans Light"/>
                <a:cs typeface="IBM Plex Sans Light"/>
                <a:sym typeface="IBM Plex Sans Light"/>
              </a:rPr>
              <a:t>Digitalize in this space to provide 360 degree content.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7"/>
          <p:cNvSpPr/>
          <p:nvPr/>
        </p:nvSpPr>
        <p:spPr>
          <a:xfrm>
            <a:off x="11752774" y="7700367"/>
            <a:ext cx="6282218" cy="4850342"/>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15" name="Google Shape;815;p37"/>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pic>
        <p:nvPicPr>
          <p:cNvPr descr="Bild" id="816" name="Google Shape;816;p37"/>
          <p:cNvPicPr preferRelativeResize="0"/>
          <p:nvPr/>
        </p:nvPicPr>
        <p:blipFill rotWithShape="1">
          <a:blip r:embed="rId3">
            <a:alphaModFix/>
          </a:blip>
          <a:srcRect b="0" l="10933" r="10934" t="0"/>
          <a:stretch/>
        </p:blipFill>
        <p:spPr>
          <a:xfrm>
            <a:off x="1269999" y="-1"/>
            <a:ext cx="10716750" cy="13716227"/>
          </a:xfrm>
          <a:prstGeom prst="rect">
            <a:avLst/>
          </a:prstGeom>
          <a:noFill/>
          <a:ln>
            <a:noFill/>
          </a:ln>
        </p:spPr>
      </p:pic>
      <p:sp>
        <p:nvSpPr>
          <p:cNvPr id="817" name="Google Shape;817;p37"/>
          <p:cNvSpPr/>
          <p:nvPr/>
        </p:nvSpPr>
        <p:spPr>
          <a:xfrm>
            <a:off x="7131612" y="7700367"/>
            <a:ext cx="4851401" cy="4850342"/>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18" name="Google Shape;818;p37"/>
          <p:cNvSpPr txBox="1"/>
          <p:nvPr/>
        </p:nvSpPr>
        <p:spPr>
          <a:xfrm>
            <a:off x="13081000" y="2680008"/>
            <a:ext cx="9252628" cy="122612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Our latest works</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Projects</a:t>
            </a:r>
            <a:r>
              <a:rPr b="0" i="0" lang="en-US" sz="5800" u="none" cap="none" strike="noStrike">
                <a:solidFill>
                  <a:schemeClr val="dk2"/>
                </a:solidFill>
                <a:latin typeface="Bitter"/>
                <a:ea typeface="Bitter"/>
                <a:cs typeface="Bitter"/>
                <a:sym typeface="Bitter"/>
              </a:rPr>
              <a:t> </a:t>
            </a:r>
            <a:r>
              <a:rPr b="1" i="0" lang="en-US" sz="5500" u="none" cap="none" strike="noStrike">
                <a:solidFill>
                  <a:schemeClr val="accent2"/>
                </a:solidFill>
                <a:latin typeface="IBM Plex Sans"/>
                <a:ea typeface="IBM Plex Sans"/>
                <a:cs typeface="IBM Plex Sans"/>
                <a:sym typeface="IBM Plex Sans"/>
              </a:rPr>
              <a:t>Portfolio.</a:t>
            </a:r>
            <a:endParaRPr/>
          </a:p>
        </p:txBody>
      </p:sp>
      <p:pic>
        <p:nvPicPr>
          <p:cNvPr descr="Bild" id="819" name="Google Shape;819;p37"/>
          <p:cNvPicPr preferRelativeResize="0"/>
          <p:nvPr/>
        </p:nvPicPr>
        <p:blipFill rotWithShape="1">
          <a:blip r:embed="rId4">
            <a:alphaModFix/>
          </a:blip>
          <a:srcRect b="9916" l="0" r="0" t="9917"/>
          <a:stretch/>
        </p:blipFill>
        <p:spPr>
          <a:xfrm>
            <a:off x="11984632" y="7700366"/>
            <a:ext cx="6050427" cy="4850343"/>
          </a:xfrm>
          <a:prstGeom prst="rect">
            <a:avLst/>
          </a:prstGeom>
          <a:noFill/>
          <a:ln>
            <a:noFill/>
          </a:ln>
        </p:spPr>
      </p:pic>
      <p:sp>
        <p:nvSpPr>
          <p:cNvPr id="820" name="Google Shape;820;p37"/>
          <p:cNvSpPr txBox="1"/>
          <p:nvPr/>
        </p:nvSpPr>
        <p:spPr>
          <a:xfrm>
            <a:off x="13086092" y="4395889"/>
            <a:ext cx="9242443" cy="129689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tenimoiciunt omnis volorat. Ignis volorerovit reiundit que is minvenietur sus aut vid et  fuga</a:t>
            </a:r>
            <a:r>
              <a:rPr b="0" i="0" lang="en-US" sz="2400" u="none" cap="none" strike="noStrike">
                <a:solidFill>
                  <a:schemeClr val="accent2"/>
                </a:solidFill>
                <a:latin typeface="IBM Plex Sans Light"/>
                <a:ea typeface="IBM Plex Sans Light"/>
                <a:cs typeface="IBM Plex Sans Light"/>
                <a:sym typeface="IBM Plex Sans Light"/>
              </a:rPr>
              <a:t>. Realize your dreams with system.</a:t>
            </a:r>
            <a:endParaRPr/>
          </a:p>
        </p:txBody>
      </p:sp>
      <p:sp>
        <p:nvSpPr>
          <p:cNvPr id="821" name="Google Shape;821;p37"/>
          <p:cNvSpPr txBox="1"/>
          <p:nvPr/>
        </p:nvSpPr>
        <p:spPr>
          <a:xfrm>
            <a:off x="18768052" y="8803468"/>
            <a:ext cx="3568200" cy="2444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27.8 Mio</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Downloads overall</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Get your resources that will really help to grow your business in a short time. </a:t>
            </a:r>
            <a:endParaRPr/>
          </a:p>
        </p:txBody>
      </p:sp>
      <p:sp>
        <p:nvSpPr>
          <p:cNvPr id="822" name="Google Shape;822;p37"/>
          <p:cNvSpPr txBox="1"/>
          <p:nvPr/>
        </p:nvSpPr>
        <p:spPr>
          <a:xfrm>
            <a:off x="7760245" y="8604712"/>
            <a:ext cx="3594000" cy="28506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Project Client </a:t>
            </a:r>
            <a:endParaRPr/>
          </a:p>
          <a:p>
            <a:pPr indent="0" lvl="0" marL="0" marR="0" rtl="0" algn="ctr">
              <a:lnSpc>
                <a:spcPct val="100000"/>
              </a:lnSpc>
              <a:spcBef>
                <a:spcPts val="0"/>
              </a:spcBef>
              <a:spcAft>
                <a:spcPts val="0"/>
              </a:spcAft>
              <a:buClr>
                <a:schemeClr val="accent2"/>
              </a:buClr>
              <a:buSzPts val="5500"/>
              <a:buFont typeface="IBM Plex Sans"/>
              <a:buNone/>
            </a:pPr>
            <a:r>
              <a:rPr b="0" i="0" lang="en-US" sz="5500" u="none" cap="none" strike="noStrike">
                <a:solidFill>
                  <a:schemeClr val="accent2"/>
                </a:solidFill>
                <a:latin typeface="IBM Plex Sans"/>
                <a:ea typeface="IBM Plex Sans"/>
                <a:cs typeface="IBM Plex Sans"/>
                <a:sym typeface="IBM Plex Sans"/>
              </a:rPr>
              <a:t>-Motion</a:t>
            </a:r>
            <a:endParaRPr/>
          </a:p>
          <a:p>
            <a:pPr indent="0" lvl="0" marL="0" marR="0" rtl="0" algn="ctr">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 oiciunt om nis volorat re omnis volo.</a:t>
            </a:r>
            <a:endParaRPr/>
          </a:p>
        </p:txBody>
      </p:sp>
      <p:sp>
        <p:nvSpPr>
          <p:cNvPr id="823" name="Google Shape;823;p37"/>
          <p:cNvSpPr/>
          <p:nvPr/>
        </p:nvSpPr>
        <p:spPr>
          <a:xfrm>
            <a:off x="1271918" y="1650140"/>
            <a:ext cx="1216556" cy="1216555"/>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24" name="Google Shape;824;p37"/>
          <p:cNvSpPr/>
          <p:nvPr/>
        </p:nvSpPr>
        <p:spPr>
          <a:xfrm>
            <a:off x="1612822" y="2004417"/>
            <a:ext cx="534748" cy="508001"/>
          </a:xfrm>
          <a:custGeom>
            <a:rect b="b" l="l" r="r" t="t"/>
            <a:pathLst>
              <a:path extrusionOk="0" h="21518" w="21435">
                <a:moveTo>
                  <a:pt x="3884" y="9986"/>
                </a:moveTo>
                <a:lnTo>
                  <a:pt x="7101" y="12706"/>
                </a:lnTo>
                <a:cubicBezTo>
                  <a:pt x="7451" y="13002"/>
                  <a:pt x="7590" y="13499"/>
                  <a:pt x="7447" y="13949"/>
                </a:cubicBezTo>
                <a:lnTo>
                  <a:pt x="6122" y="18150"/>
                </a:lnTo>
                <a:lnTo>
                  <a:pt x="10239" y="15975"/>
                </a:lnTo>
                <a:cubicBezTo>
                  <a:pt x="10540" y="15816"/>
                  <a:pt x="10896" y="15816"/>
                  <a:pt x="11197" y="15975"/>
                </a:cubicBezTo>
                <a:lnTo>
                  <a:pt x="15255" y="18119"/>
                </a:lnTo>
                <a:lnTo>
                  <a:pt x="13862" y="13950"/>
                </a:lnTo>
                <a:cubicBezTo>
                  <a:pt x="13709" y="13490"/>
                  <a:pt x="13851" y="12978"/>
                  <a:pt x="14215" y="12679"/>
                </a:cubicBezTo>
                <a:lnTo>
                  <a:pt x="17497" y="9982"/>
                </a:lnTo>
                <a:lnTo>
                  <a:pt x="13112" y="9653"/>
                </a:lnTo>
                <a:cubicBezTo>
                  <a:pt x="12686" y="9622"/>
                  <a:pt x="12318" y="9326"/>
                  <a:pt x="12176" y="8901"/>
                </a:cubicBezTo>
                <a:lnTo>
                  <a:pt x="10721" y="4546"/>
                </a:lnTo>
                <a:lnTo>
                  <a:pt x="9278" y="8899"/>
                </a:lnTo>
                <a:cubicBezTo>
                  <a:pt x="9137" y="9325"/>
                  <a:pt x="8769" y="9622"/>
                  <a:pt x="8342" y="9653"/>
                </a:cubicBezTo>
                <a:cubicBezTo>
                  <a:pt x="8342" y="9653"/>
                  <a:pt x="3884" y="9986"/>
                  <a:pt x="3884" y="9986"/>
                </a:cubicBezTo>
                <a:close/>
                <a:moveTo>
                  <a:pt x="17148" y="21518"/>
                </a:moveTo>
                <a:cubicBezTo>
                  <a:pt x="16985" y="21518"/>
                  <a:pt x="16821" y="21479"/>
                  <a:pt x="16669" y="21399"/>
                </a:cubicBezTo>
                <a:lnTo>
                  <a:pt x="10718" y="18254"/>
                </a:lnTo>
                <a:lnTo>
                  <a:pt x="4767" y="21399"/>
                </a:lnTo>
                <a:cubicBezTo>
                  <a:pt x="4380" y="21600"/>
                  <a:pt x="3913" y="21542"/>
                  <a:pt x="3585" y="21242"/>
                </a:cubicBezTo>
                <a:cubicBezTo>
                  <a:pt x="3258" y="20941"/>
                  <a:pt x="3134" y="20462"/>
                  <a:pt x="3271" y="20027"/>
                </a:cubicBezTo>
                <a:lnTo>
                  <a:pt x="5178" y="13982"/>
                </a:lnTo>
                <a:lnTo>
                  <a:pt x="403" y="9945"/>
                </a:lnTo>
                <a:cubicBezTo>
                  <a:pt x="58" y="9653"/>
                  <a:pt x="-82" y="9169"/>
                  <a:pt x="49" y="8723"/>
                </a:cubicBezTo>
                <a:cubicBezTo>
                  <a:pt x="181" y="8278"/>
                  <a:pt x="556" y="7963"/>
                  <a:pt x="997" y="7931"/>
                </a:cubicBezTo>
                <a:lnTo>
                  <a:pt x="7488" y="7447"/>
                </a:lnTo>
                <a:lnTo>
                  <a:pt x="9707" y="758"/>
                </a:lnTo>
                <a:cubicBezTo>
                  <a:pt x="9857" y="304"/>
                  <a:pt x="10262" y="0"/>
                  <a:pt x="10717" y="0"/>
                </a:cubicBezTo>
                <a:lnTo>
                  <a:pt x="10718" y="0"/>
                </a:lnTo>
                <a:cubicBezTo>
                  <a:pt x="11172" y="0"/>
                  <a:pt x="11577" y="303"/>
                  <a:pt x="11729" y="755"/>
                </a:cubicBezTo>
                <a:lnTo>
                  <a:pt x="13964" y="7447"/>
                </a:lnTo>
                <a:lnTo>
                  <a:pt x="20439" y="7931"/>
                </a:lnTo>
                <a:cubicBezTo>
                  <a:pt x="20882" y="7963"/>
                  <a:pt x="21259" y="8282"/>
                  <a:pt x="21389" y="8731"/>
                </a:cubicBezTo>
                <a:cubicBezTo>
                  <a:pt x="21518" y="9180"/>
                  <a:pt x="21373" y="9666"/>
                  <a:pt x="21022" y="9954"/>
                </a:cubicBezTo>
                <a:lnTo>
                  <a:pt x="16141" y="13965"/>
                </a:lnTo>
                <a:lnTo>
                  <a:pt x="18159" y="20008"/>
                </a:lnTo>
                <a:cubicBezTo>
                  <a:pt x="18305" y="20444"/>
                  <a:pt x="18186" y="20929"/>
                  <a:pt x="17858" y="21235"/>
                </a:cubicBezTo>
                <a:cubicBezTo>
                  <a:pt x="17657" y="21421"/>
                  <a:pt x="17404" y="21518"/>
                  <a:pt x="17148" y="21518"/>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descr="Bild" id="829" name="Google Shape;829;p38"/>
          <p:cNvPicPr preferRelativeResize="0"/>
          <p:nvPr/>
        </p:nvPicPr>
        <p:blipFill rotWithShape="1">
          <a:blip r:embed="rId3">
            <a:alphaModFix/>
          </a:blip>
          <a:srcRect b="38199" l="418" r="418" t="38200"/>
          <a:stretch/>
        </p:blipFill>
        <p:spPr>
          <a:xfrm>
            <a:off x="1438" y="5202857"/>
            <a:ext cx="24381124" cy="5802016"/>
          </a:xfrm>
          <a:prstGeom prst="rect">
            <a:avLst/>
          </a:prstGeom>
          <a:noFill/>
          <a:ln>
            <a:noFill/>
          </a:ln>
        </p:spPr>
      </p:pic>
      <p:sp>
        <p:nvSpPr>
          <p:cNvPr id="830" name="Google Shape;830;p38"/>
          <p:cNvSpPr/>
          <p:nvPr/>
        </p:nvSpPr>
        <p:spPr>
          <a:xfrm>
            <a:off x="1438" y="5202857"/>
            <a:ext cx="24381124" cy="5802016"/>
          </a:xfrm>
          <a:prstGeom prst="rect">
            <a:avLst/>
          </a:prstGeom>
          <a:solidFill>
            <a:schemeClr val="accent1">
              <a:alpha val="8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1" name="Google Shape;831;p38"/>
          <p:cNvSpPr/>
          <p:nvPr/>
        </p:nvSpPr>
        <p:spPr>
          <a:xfrm>
            <a:off x="3122827" y="9551044"/>
            <a:ext cx="18138346" cy="4164956"/>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2" name="Google Shape;832;p38"/>
          <p:cNvSpPr/>
          <p:nvPr/>
        </p:nvSpPr>
        <p:spPr>
          <a:xfrm>
            <a:off x="1271438" y="2314947"/>
            <a:ext cx="5156846" cy="433995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3" name="Google Shape;833;p38"/>
          <p:cNvSpPr/>
          <p:nvPr/>
        </p:nvSpPr>
        <p:spPr>
          <a:xfrm>
            <a:off x="6831855" y="2314947"/>
            <a:ext cx="5156846" cy="433995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4" name="Google Shape;834;p38"/>
          <p:cNvSpPr/>
          <p:nvPr/>
        </p:nvSpPr>
        <p:spPr>
          <a:xfrm>
            <a:off x="12396192" y="2314947"/>
            <a:ext cx="5156846" cy="433995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5" name="Google Shape;835;p38"/>
          <p:cNvSpPr/>
          <p:nvPr/>
        </p:nvSpPr>
        <p:spPr>
          <a:xfrm>
            <a:off x="17960429" y="2314947"/>
            <a:ext cx="5156846" cy="4339953"/>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6" name="Google Shape;836;p38"/>
          <p:cNvSpPr/>
          <p:nvPr/>
        </p:nvSpPr>
        <p:spPr>
          <a:xfrm rot="5400000">
            <a:off x="14329593" y="1441206"/>
            <a:ext cx="1292523" cy="94187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7" name="Google Shape;837;p38"/>
          <p:cNvSpPr/>
          <p:nvPr/>
        </p:nvSpPr>
        <p:spPr>
          <a:xfrm rot="5400000">
            <a:off x="19892590" y="1441206"/>
            <a:ext cx="1292523" cy="94187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8" name="Google Shape;838;p38"/>
          <p:cNvSpPr/>
          <p:nvPr/>
        </p:nvSpPr>
        <p:spPr>
          <a:xfrm rot="5400000">
            <a:off x="8766596" y="1441206"/>
            <a:ext cx="1292523" cy="94187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39" name="Google Shape;839;p38"/>
          <p:cNvSpPr/>
          <p:nvPr/>
        </p:nvSpPr>
        <p:spPr>
          <a:xfrm rot="5400000">
            <a:off x="3203600" y="1441206"/>
            <a:ext cx="1292523" cy="94187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40" name="Google Shape;840;p38"/>
          <p:cNvSpPr txBox="1"/>
          <p:nvPr/>
        </p:nvSpPr>
        <p:spPr>
          <a:xfrm>
            <a:off x="1900547" y="3644265"/>
            <a:ext cx="3898629" cy="1206228"/>
          </a:xfrm>
          <a:prstGeom prst="rect">
            <a:avLst/>
          </a:prstGeom>
          <a:noFill/>
          <a:ln>
            <a:noFill/>
          </a:ln>
        </p:spPr>
        <p:txBody>
          <a:bodyPr anchorCtr="0" anchor="b" bIns="0" lIns="0" spcFirstLastPara="1" rIns="0" wrap="square" tIns="0">
            <a:spAutoFit/>
          </a:bodyPr>
          <a:lstStyle/>
          <a:p>
            <a:pPr indent="0" lvl="0" marL="0" marR="0" rtl="0" algn="ctr">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20%</a:t>
            </a:r>
            <a:endParaRPr/>
          </a:p>
        </p:txBody>
      </p:sp>
      <p:sp>
        <p:nvSpPr>
          <p:cNvPr id="841" name="Google Shape;841;p38"/>
          <p:cNvSpPr txBox="1"/>
          <p:nvPr/>
        </p:nvSpPr>
        <p:spPr>
          <a:xfrm>
            <a:off x="2632252" y="4877670"/>
            <a:ext cx="2435219" cy="853695"/>
          </a:xfrm>
          <a:prstGeom prst="rect">
            <a:avLst/>
          </a:prstGeom>
          <a:noFill/>
          <a:ln>
            <a:noFill/>
          </a:ln>
        </p:spPr>
        <p:txBody>
          <a:bodyPr anchorCtr="0" anchor="ctr" bIns="0" lIns="0" spcFirstLastPara="1" rIns="0" wrap="square" tIns="0">
            <a:spAutoFit/>
          </a:bodyPr>
          <a:lstStyle/>
          <a:p>
            <a:pPr indent="0" lvl="1"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Affiliate </a:t>
            </a:r>
            <a:br>
              <a:rPr b="0" i="0" lang="en-US" sz="2400" u="none" cap="none" strike="noStrike">
                <a:solidFill>
                  <a:schemeClr val="accent2"/>
                </a:solidFill>
                <a:latin typeface="IBM Plex Sans Light"/>
                <a:ea typeface="IBM Plex Sans Light"/>
                <a:cs typeface="IBM Plex Sans Light"/>
                <a:sym typeface="IBM Plex Sans Light"/>
              </a:rPr>
            </a:br>
            <a:r>
              <a:rPr b="0" i="0" lang="en-US" sz="2400" u="none" cap="none" strike="noStrike">
                <a:solidFill>
                  <a:schemeClr val="accent2"/>
                </a:solidFill>
                <a:latin typeface="IBM Plex Sans Light"/>
                <a:ea typeface="IBM Plex Sans Light"/>
                <a:cs typeface="IBM Plex Sans Light"/>
                <a:sym typeface="IBM Plex Sans Light"/>
              </a:rPr>
              <a:t>Commission</a:t>
            </a:r>
            <a:endParaRPr/>
          </a:p>
        </p:txBody>
      </p:sp>
      <p:sp>
        <p:nvSpPr>
          <p:cNvPr id="842" name="Google Shape;842;p38"/>
          <p:cNvSpPr txBox="1"/>
          <p:nvPr/>
        </p:nvSpPr>
        <p:spPr>
          <a:xfrm>
            <a:off x="7548707" y="3644265"/>
            <a:ext cx="3898629" cy="1206228"/>
          </a:xfrm>
          <a:prstGeom prst="rect">
            <a:avLst/>
          </a:prstGeom>
          <a:noFill/>
          <a:ln>
            <a:noFill/>
          </a:ln>
        </p:spPr>
        <p:txBody>
          <a:bodyPr anchorCtr="0" anchor="b" bIns="0" lIns="0" spcFirstLastPara="1" rIns="0" wrap="square" tIns="0">
            <a:spAutoFit/>
          </a:bodyPr>
          <a:lstStyle/>
          <a:p>
            <a:pPr indent="0" lvl="0" marL="0" marR="0" rtl="0" algn="ctr">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$150</a:t>
            </a:r>
            <a:endParaRPr/>
          </a:p>
        </p:txBody>
      </p:sp>
      <p:sp>
        <p:nvSpPr>
          <p:cNvPr id="843" name="Google Shape;843;p38"/>
          <p:cNvSpPr txBox="1"/>
          <p:nvPr/>
        </p:nvSpPr>
        <p:spPr>
          <a:xfrm>
            <a:off x="8280412" y="4877670"/>
            <a:ext cx="2435219" cy="853695"/>
          </a:xfrm>
          <a:prstGeom prst="rect">
            <a:avLst/>
          </a:prstGeom>
          <a:noFill/>
          <a:ln>
            <a:noFill/>
          </a:ln>
        </p:spPr>
        <p:txBody>
          <a:bodyPr anchorCtr="0" anchor="ctr" bIns="0" lIns="0" spcFirstLastPara="1" rIns="0" wrap="square" tIns="0">
            <a:spAutoFit/>
          </a:bodyPr>
          <a:lstStyle/>
          <a:p>
            <a:pPr indent="0" lvl="1"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Subscription </a:t>
            </a:r>
            <a:br>
              <a:rPr b="0" i="0" lang="en-US" sz="2400" u="none" cap="none" strike="noStrike">
                <a:solidFill>
                  <a:schemeClr val="accent2"/>
                </a:solidFill>
                <a:latin typeface="IBM Plex Sans Light"/>
                <a:ea typeface="IBM Plex Sans Light"/>
                <a:cs typeface="IBM Plex Sans Light"/>
                <a:sym typeface="IBM Plex Sans Light"/>
              </a:rPr>
            </a:br>
            <a:r>
              <a:rPr b="0" i="0" lang="en-US" sz="2400" u="none" cap="none" strike="noStrike">
                <a:solidFill>
                  <a:schemeClr val="accent2"/>
                </a:solidFill>
                <a:latin typeface="IBM Plex Sans Light"/>
                <a:ea typeface="IBM Plex Sans Light"/>
                <a:cs typeface="IBM Plex Sans Light"/>
                <a:sym typeface="IBM Plex Sans Light"/>
              </a:rPr>
              <a:t>Fee</a:t>
            </a:r>
            <a:endParaRPr/>
          </a:p>
        </p:txBody>
      </p:sp>
      <p:sp>
        <p:nvSpPr>
          <p:cNvPr id="844" name="Google Shape;844;p38"/>
          <p:cNvSpPr txBox="1"/>
          <p:nvPr/>
        </p:nvSpPr>
        <p:spPr>
          <a:xfrm>
            <a:off x="12903658" y="3644265"/>
            <a:ext cx="4141913" cy="1206228"/>
          </a:xfrm>
          <a:prstGeom prst="rect">
            <a:avLst/>
          </a:prstGeom>
          <a:noFill/>
          <a:ln>
            <a:noFill/>
          </a:ln>
        </p:spPr>
        <p:txBody>
          <a:bodyPr anchorCtr="0" anchor="b" bIns="0" lIns="0" spcFirstLastPara="1" rIns="0" wrap="square" tIns="0">
            <a:spAutoFit/>
          </a:bodyPr>
          <a:lstStyle/>
          <a:p>
            <a:pPr indent="0" lvl="0" marL="0" marR="0" rtl="0" algn="ctr">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$2.500</a:t>
            </a:r>
            <a:endParaRPr/>
          </a:p>
        </p:txBody>
      </p:sp>
      <p:sp>
        <p:nvSpPr>
          <p:cNvPr id="845" name="Google Shape;845;p38"/>
          <p:cNvSpPr txBox="1"/>
          <p:nvPr/>
        </p:nvSpPr>
        <p:spPr>
          <a:xfrm>
            <a:off x="13757005" y="4877670"/>
            <a:ext cx="2435219" cy="853695"/>
          </a:xfrm>
          <a:prstGeom prst="rect">
            <a:avLst/>
          </a:prstGeom>
          <a:noFill/>
          <a:ln>
            <a:noFill/>
          </a:ln>
        </p:spPr>
        <p:txBody>
          <a:bodyPr anchorCtr="0" anchor="ctr" bIns="0" lIns="0" spcFirstLastPara="1" rIns="0" wrap="square" tIns="0">
            <a:spAutoFit/>
          </a:bodyPr>
          <a:lstStyle/>
          <a:p>
            <a:pPr indent="0" lvl="1"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Customer </a:t>
            </a:r>
            <a:br>
              <a:rPr b="0" i="0" lang="en-US" sz="2400" u="none" cap="none" strike="noStrike">
                <a:solidFill>
                  <a:schemeClr val="accent2"/>
                </a:solidFill>
                <a:latin typeface="IBM Plex Sans Light"/>
                <a:ea typeface="IBM Plex Sans Light"/>
                <a:cs typeface="IBM Plex Sans Light"/>
                <a:sym typeface="IBM Plex Sans Light"/>
              </a:rPr>
            </a:br>
            <a:r>
              <a:rPr b="0" i="0" lang="en-US" sz="2400" u="none" cap="none" strike="noStrike">
                <a:solidFill>
                  <a:schemeClr val="accent2"/>
                </a:solidFill>
                <a:latin typeface="IBM Plex Sans Light"/>
                <a:ea typeface="IBM Plex Sans Light"/>
                <a:cs typeface="IBM Plex Sans Light"/>
                <a:sym typeface="IBM Plex Sans Light"/>
              </a:rPr>
              <a:t>Revenue</a:t>
            </a:r>
            <a:endParaRPr/>
          </a:p>
        </p:txBody>
      </p:sp>
      <p:sp>
        <p:nvSpPr>
          <p:cNvPr id="846" name="Google Shape;846;p38"/>
          <p:cNvSpPr txBox="1"/>
          <p:nvPr/>
        </p:nvSpPr>
        <p:spPr>
          <a:xfrm>
            <a:off x="18467895" y="3644265"/>
            <a:ext cx="4141914" cy="1206228"/>
          </a:xfrm>
          <a:prstGeom prst="rect">
            <a:avLst/>
          </a:prstGeom>
          <a:noFill/>
          <a:ln>
            <a:noFill/>
          </a:ln>
        </p:spPr>
        <p:txBody>
          <a:bodyPr anchorCtr="0" anchor="b" bIns="0" lIns="0" spcFirstLastPara="1" rIns="0" wrap="square" tIns="0">
            <a:spAutoFit/>
          </a:bodyPr>
          <a:lstStyle/>
          <a:p>
            <a:pPr indent="0" lvl="0" marL="0" marR="0" rtl="0" algn="ctr">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$250</a:t>
            </a:r>
            <a:endParaRPr/>
          </a:p>
        </p:txBody>
      </p:sp>
      <p:sp>
        <p:nvSpPr>
          <p:cNvPr id="847" name="Google Shape;847;p38"/>
          <p:cNvSpPr txBox="1"/>
          <p:nvPr/>
        </p:nvSpPr>
        <p:spPr>
          <a:xfrm>
            <a:off x="19321242" y="4877670"/>
            <a:ext cx="2435219" cy="853695"/>
          </a:xfrm>
          <a:prstGeom prst="rect">
            <a:avLst/>
          </a:prstGeom>
          <a:noFill/>
          <a:ln>
            <a:noFill/>
          </a:ln>
        </p:spPr>
        <p:txBody>
          <a:bodyPr anchorCtr="0" anchor="ctr" bIns="0" lIns="0" spcFirstLastPara="1" rIns="0" wrap="square" tIns="0">
            <a:spAutoFit/>
          </a:bodyPr>
          <a:lstStyle/>
          <a:p>
            <a:pPr indent="0" lvl="1"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Customer </a:t>
            </a:r>
            <a:br>
              <a:rPr b="0" i="0" lang="en-US" sz="2400" u="none" cap="none" strike="noStrike">
                <a:solidFill>
                  <a:schemeClr val="accent2"/>
                </a:solidFill>
                <a:latin typeface="IBM Plex Sans Light"/>
                <a:ea typeface="IBM Plex Sans Light"/>
                <a:cs typeface="IBM Plex Sans Light"/>
                <a:sym typeface="IBM Plex Sans Light"/>
              </a:rPr>
            </a:br>
            <a:r>
              <a:rPr b="0" i="0" lang="en-US" sz="2400" u="none" cap="none" strike="noStrike">
                <a:solidFill>
                  <a:schemeClr val="accent2"/>
                </a:solidFill>
                <a:latin typeface="IBM Plex Sans Light"/>
                <a:ea typeface="IBM Plex Sans Light"/>
                <a:cs typeface="IBM Plex Sans Light"/>
                <a:sym typeface="IBM Plex Sans Light"/>
              </a:rPr>
              <a:t>Acquisition</a:t>
            </a:r>
            <a:endParaRPr/>
          </a:p>
        </p:txBody>
      </p:sp>
      <p:sp>
        <p:nvSpPr>
          <p:cNvPr id="848" name="Google Shape;848;p38"/>
          <p:cNvSpPr txBox="1"/>
          <p:nvPr/>
        </p:nvSpPr>
        <p:spPr>
          <a:xfrm>
            <a:off x="3733749" y="9976650"/>
            <a:ext cx="16916400" cy="240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The Short Overview </a:t>
            </a:r>
            <a:endParaRPr/>
          </a:p>
          <a:p>
            <a:pPr indent="0" lvl="0" marL="0" marR="0" rtl="0" algn="ctr">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Meet our </a:t>
            </a:r>
            <a:r>
              <a:rPr b="1" i="0" lang="en-US" sz="5500" u="none" cap="none" strike="noStrike">
                <a:solidFill>
                  <a:schemeClr val="accent2"/>
                </a:solidFill>
                <a:latin typeface="IBM Plex Sans"/>
                <a:ea typeface="IBM Plex Sans"/>
                <a:cs typeface="IBM Plex Sans"/>
                <a:sym typeface="IBM Plex Sans"/>
              </a:rPr>
              <a:t>Business Model.</a:t>
            </a:r>
            <a:endParaRPr/>
          </a:p>
          <a:p>
            <a:pPr indent="0" lvl="0" marL="0" marR="0" rtl="0" algn="ctr">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tenimoiciunt omnis volorat. Ignis volorerovit reiundit que cusdand iciunt omnis minvenietur sus </a:t>
            </a:r>
            <a:endParaRPr/>
          </a:p>
          <a:p>
            <a:pPr indent="0" lvl="0" marL="0" marR="0" rtl="0" algn="ctr">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adis est pressus rerum quam fuga.  Equis ipsanim reiundit que cusdand iciunt omnis volorat. vid et adis est pressus rerumvid.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39"/>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pic>
        <p:nvPicPr>
          <p:cNvPr descr="Bild" id="854" name="Google Shape;854;p39"/>
          <p:cNvPicPr preferRelativeResize="0"/>
          <p:nvPr/>
        </p:nvPicPr>
        <p:blipFill rotWithShape="1">
          <a:blip r:embed="rId3">
            <a:alphaModFix/>
          </a:blip>
          <a:srcRect b="21578" l="615" r="615" t="21578"/>
          <a:stretch/>
        </p:blipFill>
        <p:spPr>
          <a:xfrm>
            <a:off x="0" y="0"/>
            <a:ext cx="19813142" cy="11402864"/>
          </a:xfrm>
          <a:prstGeom prst="rect">
            <a:avLst/>
          </a:prstGeom>
          <a:noFill/>
          <a:ln>
            <a:noFill/>
          </a:ln>
        </p:spPr>
      </p:pic>
      <p:sp>
        <p:nvSpPr>
          <p:cNvPr id="855" name="Google Shape;855;p39"/>
          <p:cNvSpPr/>
          <p:nvPr/>
        </p:nvSpPr>
        <p:spPr>
          <a:xfrm>
            <a:off x="-1" y="-1"/>
            <a:ext cx="19813192" cy="11403014"/>
          </a:xfrm>
          <a:prstGeom prst="rect">
            <a:avLst/>
          </a:prstGeom>
          <a:solidFill>
            <a:schemeClr val="accent1">
              <a:alpha val="80000"/>
            </a:schemeClr>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56" name="Google Shape;856;p39"/>
          <p:cNvSpPr/>
          <p:nvPr/>
        </p:nvSpPr>
        <p:spPr>
          <a:xfrm>
            <a:off x="4980235" y="1265882"/>
            <a:ext cx="18137040" cy="1118423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57" name="Google Shape;857;p39"/>
          <p:cNvSpPr txBox="1"/>
          <p:nvPr/>
        </p:nvSpPr>
        <p:spPr>
          <a:xfrm>
            <a:off x="6428283" y="2472324"/>
            <a:ext cx="11120400" cy="1151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How we win the Clients Market</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Our Competitive </a:t>
            </a:r>
            <a:r>
              <a:rPr b="1" i="0" lang="en-US" sz="5500" u="none" cap="none" strike="noStrike">
                <a:solidFill>
                  <a:schemeClr val="accent2"/>
                </a:solidFill>
                <a:latin typeface="IBM Plex Sans"/>
                <a:ea typeface="IBM Plex Sans"/>
                <a:cs typeface="IBM Plex Sans"/>
                <a:sym typeface="IBM Plex Sans"/>
              </a:rPr>
              <a:t>Advantage.</a:t>
            </a:r>
            <a:endParaRPr/>
          </a:p>
        </p:txBody>
      </p:sp>
      <p:graphicFrame>
        <p:nvGraphicFramePr>
          <p:cNvPr id="858" name="Google Shape;858;p39"/>
          <p:cNvGraphicFramePr/>
          <p:nvPr/>
        </p:nvGraphicFramePr>
        <p:xfrm>
          <a:off x="6433665" y="4712956"/>
          <a:ext cx="3000000" cy="3000000"/>
        </p:xfrm>
        <a:graphic>
          <a:graphicData uri="http://schemas.openxmlformats.org/drawingml/2006/table">
            <a:tbl>
              <a:tblPr firstCol="1" firstRow="1">
                <a:noFill/>
                <a:tableStyleId>{2016144C-CB1E-4877-875E-25E896F79D3B}</a:tableStyleId>
              </a:tblPr>
              <a:tblGrid>
                <a:gridCol w="3513425"/>
                <a:gridCol w="2929175"/>
                <a:gridCol w="2929175"/>
                <a:gridCol w="2929175"/>
                <a:gridCol w="2929175"/>
              </a:tblGrid>
              <a:tr h="1047775">
                <a:tc>
                  <a:txBody>
                    <a:bodyPr/>
                    <a:lstStyle/>
                    <a:p>
                      <a:pPr indent="228600" lvl="1" marL="0" marR="0" rtl="0" algn="l">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COMPETITOR</a:t>
                      </a:r>
                      <a:endParaRPr/>
                    </a:p>
                  </a:txBody>
                  <a:tcPr marT="50800" marB="50800" marR="50800" marL="50800" anchor="ctr">
                    <a:lnL cap="flat" cmpd="sng" w="38100">
                      <a:solidFill>
                        <a:srgbClr val="FFFFFF"/>
                      </a:solidFill>
                      <a:prstDash val="solid"/>
                      <a:round/>
                      <a:headEnd len="sm" w="sm" type="none"/>
                      <a:tailEnd len="sm" w="sm" type="none"/>
                    </a:lnL>
                    <a:lnR cap="flat" cmpd="sng" w="12700">
                      <a:solidFill>
                        <a:srgbClr val="1B335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20000"/>
                        </a:lnSpc>
                        <a:spcBef>
                          <a:spcPts val="0"/>
                        </a:spcBef>
                        <a:spcAft>
                          <a:spcPts val="0"/>
                        </a:spcAft>
                        <a:buClr>
                          <a:srgbClr val="FFFFFF"/>
                        </a:buClr>
                        <a:buSzPts val="2400"/>
                        <a:buFont typeface="IBM Plex Sans"/>
                        <a:buNone/>
                      </a:pPr>
                      <a:r>
                        <a:rPr b="1" lang="en-US" sz="2400" u="none" cap="none" strike="noStrike">
                          <a:solidFill>
                            <a:srgbClr val="FFFFFF"/>
                          </a:solidFill>
                          <a:latin typeface="IBM Plex Sans"/>
                          <a:ea typeface="IBM Plex Sans"/>
                          <a:cs typeface="IBM Plex Sans"/>
                          <a:sym typeface="IBM Plex Sans"/>
                        </a:rPr>
                        <a:t>NEOCORE</a:t>
                      </a:r>
                      <a:endParaRPr/>
                    </a:p>
                  </a:txBody>
                  <a:tcPr marT="50800" marB="50800" marR="50800" marL="50800" anchor="ctr">
                    <a:lnL cap="flat" cmpd="sng" w="12700">
                      <a:solidFill>
                        <a:srgbClr val="1B335F"/>
                      </a:solidFill>
                      <a:prstDash val="solid"/>
                      <a:round/>
                      <a:headEnd len="sm" w="sm" type="none"/>
                      <a:tailEnd len="sm" w="sm" type="none"/>
                    </a:lnL>
                    <a:lnR cap="flat" cmpd="sng" w="12700">
                      <a:solidFill>
                        <a:srgbClr val="1B335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Competitor A</a:t>
                      </a:r>
                      <a:endParaRPr/>
                    </a:p>
                  </a:txBody>
                  <a:tcPr marT="50800" marB="50800" marR="50800" marL="50800" anchor="ctr">
                    <a:lnL cap="flat" cmpd="sng" w="12700">
                      <a:solidFill>
                        <a:srgbClr val="1B335F"/>
                      </a:solidFill>
                      <a:prstDash val="solid"/>
                      <a:round/>
                      <a:headEnd len="sm" w="sm" type="none"/>
                      <a:tailEnd len="sm" w="sm" type="none"/>
                    </a:lnL>
                    <a:lnR cap="flat" cmpd="sng" w="12700">
                      <a:solidFill>
                        <a:srgbClr val="1B335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Competitor B</a:t>
                      </a:r>
                      <a:endParaRPr/>
                    </a:p>
                  </a:txBody>
                  <a:tcPr marT="50800" marB="50800" marR="50800" marL="50800" anchor="ctr">
                    <a:lnL cap="flat" cmpd="sng" w="12700">
                      <a:solidFill>
                        <a:srgbClr val="1B335F"/>
                      </a:solidFill>
                      <a:prstDash val="solid"/>
                      <a:round/>
                      <a:headEnd len="sm" w="sm" type="none"/>
                      <a:tailEnd len="sm" w="sm" type="none"/>
                    </a:lnL>
                    <a:lnR cap="flat" cmpd="sng" w="12700">
                      <a:solidFill>
                        <a:srgbClr val="1B335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c>
                  <a:txBody>
                    <a:bodyPr/>
                    <a:lstStyle/>
                    <a:p>
                      <a:pPr indent="0" lvl="0" marL="0" marR="0" rtl="0" algn="ctr">
                        <a:lnSpc>
                          <a:spcPct val="110000"/>
                        </a:lnSpc>
                        <a:spcBef>
                          <a:spcPts val="0"/>
                        </a:spcBef>
                        <a:spcAft>
                          <a:spcPts val="0"/>
                        </a:spcAft>
                        <a:buClr>
                          <a:schemeClr val="accent1"/>
                        </a:buClr>
                        <a:buSzPts val="1800"/>
                        <a:buFont typeface="IBM Plex Sans"/>
                        <a:buNone/>
                      </a:pPr>
                      <a:r>
                        <a:rPr b="1" lang="en-US" sz="1800" u="none" cap="none" strike="noStrike">
                          <a:solidFill>
                            <a:schemeClr val="accent1"/>
                          </a:solidFill>
                          <a:latin typeface="IBM Plex Sans"/>
                          <a:ea typeface="IBM Plex Sans"/>
                          <a:cs typeface="IBM Plex Sans"/>
                          <a:sym typeface="IBM Plex Sans"/>
                        </a:rPr>
                        <a:t>Competitor C</a:t>
                      </a:r>
                      <a:endParaRPr/>
                    </a:p>
                  </a:txBody>
                  <a:tcPr marT="50800" marB="50800" marR="50800" marL="50800" anchor="ctr">
                    <a:lnL cap="flat" cmpd="sng" w="12700">
                      <a:solidFill>
                        <a:srgbClr val="1B335F"/>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chemeClr val="accent1"/>
                      </a:solidFill>
                      <a:prstDash val="solid"/>
                      <a:round/>
                      <a:headEnd len="sm" w="sm" type="none"/>
                      <a:tailEnd len="sm" w="sm" type="none"/>
                    </a:lnB>
                  </a:tcPr>
                </a:tc>
              </a:tr>
              <a:tr h="104777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Pricing</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1B335F"/>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4777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Technology</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4777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Employees</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4777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Global Offices</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solidFill>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12700">
                      <a:solidFill>
                        <a:srgbClr val="FFFFFF">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r h="1047775">
                <a:tc>
                  <a:txBody>
                    <a:bodyPr/>
                    <a:lstStyle/>
                    <a:p>
                      <a:pPr indent="228600" lvl="1" marL="0" marR="0" rtl="0" algn="l">
                        <a:lnSpc>
                          <a:spcPct val="110000"/>
                        </a:lnSpc>
                        <a:spcBef>
                          <a:spcPts val="0"/>
                        </a:spcBef>
                        <a:spcAft>
                          <a:spcPts val="0"/>
                        </a:spcAft>
                        <a:buClr>
                          <a:schemeClr val="accent1"/>
                        </a:buClr>
                        <a:buSzPts val="1800"/>
                        <a:buFont typeface="IBM Plex Sans Light"/>
                        <a:buNone/>
                      </a:pPr>
                      <a:r>
                        <a:rPr lang="en-US" sz="1800" u="none" cap="none" strike="noStrike">
                          <a:solidFill>
                            <a:schemeClr val="accent1"/>
                          </a:solidFill>
                        </a:rPr>
                        <a:t>Market Growth</a:t>
                      </a:r>
                      <a:endParaRPr/>
                    </a:p>
                  </a:txBody>
                  <a:tcPr marT="50800" marB="50800" marR="50800" marL="50800" anchor="ctr">
                    <a:lnL cap="flat" cmpd="sng" w="9525">
                      <a:solidFill>
                        <a:srgbClr val="000000">
                          <a:alpha val="0"/>
                        </a:srgbClr>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alpha val="0"/>
                        </a:schemeClr>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alpha val="0"/>
                        </a:schemeClr>
                      </a:solidFill>
                      <a:prstDash val="solid"/>
                      <a:round/>
                      <a:headEnd len="sm" w="sm" type="none"/>
                      <a:tailEnd len="sm" w="sm" type="none"/>
                    </a:lnB>
                    <a:solidFill>
                      <a:schemeClr val="accent1"/>
                    </a:solidFill>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alpha val="0"/>
                        </a:schemeClr>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1B335F"/>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alpha val="0"/>
                        </a:schemeClr>
                      </a:solidFill>
                      <a:prstDash val="solid"/>
                      <a:round/>
                      <a:headEnd len="sm" w="sm" type="none"/>
                      <a:tailEnd len="sm" w="sm" type="none"/>
                    </a:lnB>
                  </a:tcPr>
                </a:tc>
                <a:tc>
                  <a:txBody>
                    <a:bodyPr/>
                    <a:lstStyle/>
                    <a:p>
                      <a:pPr indent="0" lvl="0" marL="0" marR="0" rtl="0" algn="ctr">
                        <a:lnSpc>
                          <a:spcPct val="161111"/>
                        </a:lnSpc>
                        <a:spcBef>
                          <a:spcPts val="0"/>
                        </a:spcBef>
                        <a:spcAft>
                          <a:spcPts val="0"/>
                        </a:spcAft>
                        <a:buClr>
                          <a:srgbClr val="656D78"/>
                        </a:buClr>
                        <a:buSzPts val="1800"/>
                        <a:buFont typeface="Montserrat SemiBold"/>
                        <a:buNone/>
                      </a:pPr>
                      <a:r>
                        <a:t/>
                      </a:r>
                      <a:endParaRPr sz="1800" u="none" cap="none" strike="noStrike"/>
                    </a:p>
                  </a:txBody>
                  <a:tcPr marT="50800" marB="50800" marR="50800" marL="50800" anchor="ctr">
                    <a:lnL cap="flat" cmpd="sng" w="9525">
                      <a:solidFill>
                        <a:srgbClr val="1B335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alpha val="0"/>
                        </a:schemeClr>
                      </a:solidFill>
                      <a:prstDash val="solid"/>
                      <a:round/>
                      <a:headEnd len="sm" w="sm" type="none"/>
                      <a:tailEnd len="sm" w="sm" type="none"/>
                    </a:lnB>
                  </a:tcPr>
                </a:tc>
              </a:tr>
            </a:tbl>
          </a:graphicData>
        </a:graphic>
      </p:graphicFrame>
      <p:sp>
        <p:nvSpPr>
          <p:cNvPr id="859" name="Google Shape;859;p39"/>
          <p:cNvSpPr/>
          <p:nvPr/>
        </p:nvSpPr>
        <p:spPr>
          <a:xfrm>
            <a:off x="14022159" y="5991864"/>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0" name="Google Shape;860;p39"/>
          <p:cNvSpPr/>
          <p:nvPr/>
        </p:nvSpPr>
        <p:spPr>
          <a:xfrm>
            <a:off x="11092973" y="5991864"/>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1" name="Google Shape;861;p39"/>
          <p:cNvSpPr/>
          <p:nvPr/>
        </p:nvSpPr>
        <p:spPr>
          <a:xfrm>
            <a:off x="16951346" y="5991864"/>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2" name="Google Shape;862;p39"/>
          <p:cNvSpPr/>
          <p:nvPr/>
        </p:nvSpPr>
        <p:spPr>
          <a:xfrm>
            <a:off x="14022159" y="10184253"/>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3" name="Google Shape;863;p39"/>
          <p:cNvSpPr/>
          <p:nvPr/>
        </p:nvSpPr>
        <p:spPr>
          <a:xfrm>
            <a:off x="11092973" y="10184252"/>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4" name="Google Shape;864;p39"/>
          <p:cNvSpPr/>
          <p:nvPr/>
        </p:nvSpPr>
        <p:spPr>
          <a:xfrm>
            <a:off x="19886882" y="10184253"/>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5" name="Google Shape;865;p39"/>
          <p:cNvSpPr/>
          <p:nvPr/>
        </p:nvSpPr>
        <p:spPr>
          <a:xfrm>
            <a:off x="11092973" y="9136156"/>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6" name="Google Shape;866;p39"/>
          <p:cNvSpPr/>
          <p:nvPr/>
        </p:nvSpPr>
        <p:spPr>
          <a:xfrm>
            <a:off x="16951346" y="9136156"/>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7" name="Google Shape;867;p39"/>
          <p:cNvSpPr/>
          <p:nvPr/>
        </p:nvSpPr>
        <p:spPr>
          <a:xfrm>
            <a:off x="11092973" y="8088059"/>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8" name="Google Shape;868;p39"/>
          <p:cNvSpPr/>
          <p:nvPr/>
        </p:nvSpPr>
        <p:spPr>
          <a:xfrm>
            <a:off x="11092973" y="70399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69" name="Google Shape;869;p39"/>
          <p:cNvSpPr/>
          <p:nvPr/>
        </p:nvSpPr>
        <p:spPr>
          <a:xfrm>
            <a:off x="19886882" y="70399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0" name="Google Shape;870;p39"/>
          <p:cNvSpPr/>
          <p:nvPr/>
        </p:nvSpPr>
        <p:spPr>
          <a:xfrm>
            <a:off x="14022159" y="70399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1" name="Google Shape;871;p39"/>
          <p:cNvSpPr/>
          <p:nvPr/>
        </p:nvSpPr>
        <p:spPr>
          <a:xfrm>
            <a:off x="14022159" y="80940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2" name="Google Shape;872;p39"/>
          <p:cNvSpPr/>
          <p:nvPr/>
        </p:nvSpPr>
        <p:spPr>
          <a:xfrm>
            <a:off x="14022159" y="91354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3" name="Google Shape;873;p39"/>
          <p:cNvSpPr/>
          <p:nvPr/>
        </p:nvSpPr>
        <p:spPr>
          <a:xfrm>
            <a:off x="16951346" y="70399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4" name="Google Shape;874;p39"/>
          <p:cNvSpPr/>
          <p:nvPr/>
        </p:nvSpPr>
        <p:spPr>
          <a:xfrm>
            <a:off x="16951346" y="80940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5" name="Google Shape;875;p39"/>
          <p:cNvSpPr/>
          <p:nvPr/>
        </p:nvSpPr>
        <p:spPr>
          <a:xfrm>
            <a:off x="16951346" y="101768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6" name="Google Shape;876;p39"/>
          <p:cNvSpPr/>
          <p:nvPr/>
        </p:nvSpPr>
        <p:spPr>
          <a:xfrm>
            <a:off x="19886882" y="5991864"/>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7" name="Google Shape;877;p39"/>
          <p:cNvSpPr/>
          <p:nvPr/>
        </p:nvSpPr>
        <p:spPr>
          <a:xfrm>
            <a:off x="19886882" y="80940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8" name="Google Shape;878;p39"/>
          <p:cNvSpPr/>
          <p:nvPr/>
        </p:nvSpPr>
        <p:spPr>
          <a:xfrm>
            <a:off x="19886882" y="9135461"/>
            <a:ext cx="609601" cy="609601"/>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7942" y="6412"/>
                </a:moveTo>
                <a:lnTo>
                  <a:pt x="6413" y="7942"/>
                </a:lnTo>
                <a:lnTo>
                  <a:pt x="9471" y="10990"/>
                </a:lnTo>
                <a:lnTo>
                  <a:pt x="6413" y="14048"/>
                </a:lnTo>
                <a:lnTo>
                  <a:pt x="7942" y="15578"/>
                </a:lnTo>
                <a:lnTo>
                  <a:pt x="10990" y="12519"/>
                </a:lnTo>
                <a:lnTo>
                  <a:pt x="14048" y="15578"/>
                </a:lnTo>
                <a:lnTo>
                  <a:pt x="15578" y="14048"/>
                </a:lnTo>
                <a:lnTo>
                  <a:pt x="12519" y="10990"/>
                </a:lnTo>
                <a:lnTo>
                  <a:pt x="15578" y="7942"/>
                </a:lnTo>
                <a:cubicBezTo>
                  <a:pt x="15578" y="7942"/>
                  <a:pt x="14048" y="6413"/>
                  <a:pt x="14048" y="6412"/>
                </a:cubicBezTo>
                <a:lnTo>
                  <a:pt x="10990" y="9471"/>
                </a:lnTo>
                <a:lnTo>
                  <a:pt x="7942" y="6412"/>
                </a:ln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79" name="Google Shape;879;p39"/>
          <p:cNvSpPr txBox="1"/>
          <p:nvPr/>
        </p:nvSpPr>
        <p:spPr>
          <a:xfrm rot="-5400000">
            <a:off x="-6515049" y="3206259"/>
            <a:ext cx="17100000" cy="44331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chemeClr val="accent1"/>
              </a:buClr>
              <a:buSzPts val="18000"/>
              <a:buFont typeface="IBM Plex Sans"/>
              <a:buNone/>
            </a:pPr>
            <a:r>
              <a:rPr b="1" i="0" lang="en-US" sz="18000" u="none" cap="none" strike="noStrike">
                <a:solidFill>
                  <a:schemeClr val="accent1"/>
                </a:solidFill>
                <a:latin typeface="IBM Plex Sans"/>
                <a:ea typeface="IBM Plex Sans"/>
                <a:cs typeface="IBM Plex Sans"/>
                <a:sym typeface="IBM Plex Sans"/>
              </a:rPr>
              <a:t>MARKET</a:t>
            </a:r>
            <a:r>
              <a:rPr b="1" i="0" lang="en-US" sz="18000" u="none" cap="none" strike="noStrike">
                <a:solidFill>
                  <a:srgbClr val="1B335F"/>
                </a:solidFill>
                <a:latin typeface="IBM Plex Sans"/>
                <a:ea typeface="IBM Plex Sans"/>
                <a:cs typeface="IBM Plex Sans"/>
                <a:sym typeface="IBM Plex Sans"/>
              </a:rPr>
              <a:t> </a:t>
            </a:r>
            <a:r>
              <a:rPr b="1" i="0" lang="en-US" sz="18000" u="none" cap="none" strike="noStrike">
                <a:solidFill>
                  <a:schemeClr val="accent2"/>
                </a:solidFill>
                <a:latin typeface="IBM Plex Sans"/>
                <a:ea typeface="IBM Plex Sans"/>
                <a:cs typeface="IBM Plex Sans"/>
                <a:sym typeface="IBM Plex Sans"/>
              </a:rPr>
              <a:t>COMPARISON.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0"/>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pic>
        <p:nvPicPr>
          <p:cNvPr descr="Bild" id="885" name="Google Shape;885;p40"/>
          <p:cNvPicPr preferRelativeResize="0"/>
          <p:nvPr/>
        </p:nvPicPr>
        <p:blipFill rotWithShape="1">
          <a:blip r:embed="rId3">
            <a:alphaModFix/>
          </a:blip>
          <a:srcRect b="38199" l="418" r="418" t="44841"/>
          <a:stretch/>
        </p:blipFill>
        <p:spPr>
          <a:xfrm>
            <a:off x="-3626653" y="9559659"/>
            <a:ext cx="24381124" cy="4169272"/>
          </a:xfrm>
          <a:prstGeom prst="rect">
            <a:avLst/>
          </a:prstGeom>
          <a:noFill/>
          <a:ln>
            <a:noFill/>
          </a:ln>
        </p:spPr>
      </p:pic>
      <p:sp>
        <p:nvSpPr>
          <p:cNvPr id="886" name="Google Shape;886;p40"/>
          <p:cNvSpPr/>
          <p:nvPr/>
        </p:nvSpPr>
        <p:spPr>
          <a:xfrm>
            <a:off x="-3626653" y="9559560"/>
            <a:ext cx="24381124" cy="4169371"/>
          </a:xfrm>
          <a:prstGeom prst="rect">
            <a:avLst/>
          </a:prstGeom>
          <a:solidFill>
            <a:schemeClr val="accent1">
              <a:alpha val="80000"/>
            </a:schemeClr>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87" name="Google Shape;887;p40"/>
          <p:cNvSpPr txBox="1"/>
          <p:nvPr/>
        </p:nvSpPr>
        <p:spPr>
          <a:xfrm>
            <a:off x="1276019" y="1210791"/>
            <a:ext cx="55557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Product Price Plan</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Get the </a:t>
            </a:r>
            <a:r>
              <a:rPr b="1" i="0" lang="en-US" sz="5500" u="none" cap="none" strike="noStrike">
                <a:solidFill>
                  <a:schemeClr val="accent2"/>
                </a:solidFill>
                <a:latin typeface="IBM Plex Sans"/>
                <a:ea typeface="IBM Plex Sans"/>
                <a:cs typeface="IBM Plex Sans"/>
                <a:sym typeface="IBM Plex Sans"/>
              </a:rPr>
              <a:t>best Price Option.</a:t>
            </a:r>
            <a:endParaRPr/>
          </a:p>
        </p:txBody>
      </p:sp>
      <p:sp>
        <p:nvSpPr>
          <p:cNvPr id="888" name="Google Shape;888;p40"/>
          <p:cNvSpPr/>
          <p:nvPr/>
        </p:nvSpPr>
        <p:spPr>
          <a:xfrm>
            <a:off x="8449658" y="2833172"/>
            <a:ext cx="6196311" cy="8637192"/>
          </a:xfrm>
          <a:prstGeom prst="roundRect">
            <a:avLst>
              <a:gd fmla="val 7867" name="adj"/>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89" name="Google Shape;889;p40"/>
          <p:cNvSpPr/>
          <p:nvPr/>
        </p:nvSpPr>
        <p:spPr>
          <a:xfrm>
            <a:off x="15460059" y="2833172"/>
            <a:ext cx="6196311" cy="9622567"/>
          </a:xfrm>
          <a:prstGeom prst="roundRect">
            <a:avLst>
              <a:gd fmla="val 7867" name="adj"/>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90" name="Google Shape;890;p40"/>
          <p:cNvSpPr/>
          <p:nvPr/>
        </p:nvSpPr>
        <p:spPr>
          <a:xfrm>
            <a:off x="9337654" y="9615486"/>
            <a:ext cx="4390713" cy="988220"/>
          </a:xfrm>
          <a:prstGeom prst="roundRect">
            <a:avLst>
              <a:gd fmla="val 21734" name="adj"/>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91" name="Google Shape;891;p40"/>
          <p:cNvSpPr txBox="1"/>
          <p:nvPr/>
        </p:nvSpPr>
        <p:spPr>
          <a:xfrm>
            <a:off x="10270344" y="9828877"/>
            <a:ext cx="2525334" cy="554766"/>
          </a:xfrm>
          <a:prstGeom prst="rect">
            <a:avLst/>
          </a:prstGeom>
          <a:noFill/>
          <a:ln>
            <a:noFill/>
          </a:ln>
        </p:spPr>
        <p:txBody>
          <a:bodyPr anchorCtr="0" anchor="t"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Subscribe here</a:t>
            </a:r>
            <a:endParaRPr/>
          </a:p>
        </p:txBody>
      </p:sp>
      <p:sp>
        <p:nvSpPr>
          <p:cNvPr id="892" name="Google Shape;892;p40"/>
          <p:cNvSpPr/>
          <p:nvPr/>
        </p:nvSpPr>
        <p:spPr>
          <a:xfrm>
            <a:off x="16297254" y="10600861"/>
            <a:ext cx="4390713" cy="988220"/>
          </a:xfrm>
          <a:prstGeom prst="roundRect">
            <a:avLst>
              <a:gd fmla="val 21734" name="adj"/>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93" name="Google Shape;893;p40"/>
          <p:cNvSpPr txBox="1"/>
          <p:nvPr/>
        </p:nvSpPr>
        <p:spPr>
          <a:xfrm>
            <a:off x="17229943" y="10814252"/>
            <a:ext cx="2525334" cy="554766"/>
          </a:xfrm>
          <a:prstGeom prst="rect">
            <a:avLst/>
          </a:prstGeom>
          <a:noFill/>
          <a:ln>
            <a:noFill/>
          </a:ln>
        </p:spPr>
        <p:txBody>
          <a:bodyPr anchorCtr="0" anchor="t" bIns="71425" lIns="71425" spcFirstLastPara="1" rIns="71425" wrap="square" tIns="71425">
            <a:spAutoFit/>
          </a:bodyPr>
          <a:lstStyle/>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Subscribe here</a:t>
            </a:r>
            <a:endParaRPr/>
          </a:p>
        </p:txBody>
      </p:sp>
      <p:sp>
        <p:nvSpPr>
          <p:cNvPr id="894" name="Google Shape;894;p40"/>
          <p:cNvSpPr txBox="1"/>
          <p:nvPr/>
        </p:nvSpPr>
        <p:spPr>
          <a:xfrm>
            <a:off x="9920254" y="7275213"/>
            <a:ext cx="2239588" cy="1350497"/>
          </a:xfrm>
          <a:prstGeom prst="rect">
            <a:avLst/>
          </a:prstGeom>
          <a:noFill/>
          <a:ln>
            <a:noFill/>
          </a:ln>
        </p:spPr>
        <p:txBody>
          <a:bodyPr anchorCtr="0" anchor="ctr" bIns="71425" lIns="71425" spcFirstLastPara="1" rIns="71425" wrap="square" tIns="71425">
            <a:spAutoFit/>
          </a:bodyPr>
          <a:lstStyle/>
          <a:p>
            <a:pPr indent="0" lvl="0" marL="0" marR="0" rtl="0" algn="l">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$10</a:t>
            </a:r>
            <a:endParaRPr/>
          </a:p>
        </p:txBody>
      </p:sp>
      <p:sp>
        <p:nvSpPr>
          <p:cNvPr id="895" name="Google Shape;895;p40"/>
          <p:cNvSpPr txBox="1"/>
          <p:nvPr/>
        </p:nvSpPr>
        <p:spPr>
          <a:xfrm>
            <a:off x="11754411" y="7627217"/>
            <a:ext cx="1527574" cy="967700"/>
          </a:xfrm>
          <a:prstGeom prst="rect">
            <a:avLst/>
          </a:prstGeom>
          <a:noFill/>
          <a:ln>
            <a:noFill/>
          </a:ln>
        </p:spPr>
        <p:txBody>
          <a:bodyPr anchorCtr="0" anchor="ctr" bIns="71425" lIns="71425" spcFirstLastPara="1" rIns="71425" wrap="square" tIns="71425">
            <a:spAutoFit/>
          </a:bodyPr>
          <a:lstStyle/>
          <a:p>
            <a:pPr indent="0" lvl="0" marL="0" marR="0" rtl="0" algn="l">
              <a:lnSpc>
                <a:spcPct val="121818"/>
              </a:lnSpc>
              <a:spcBef>
                <a:spcPts val="0"/>
              </a:spcBef>
              <a:spcAft>
                <a:spcPts val="0"/>
              </a:spcAft>
              <a:buClr>
                <a:schemeClr val="dk2"/>
              </a:buClr>
              <a:buSzPts val="5500"/>
              <a:buFont typeface="IBM Plex Sans"/>
              <a:buNone/>
            </a:pPr>
            <a:r>
              <a:rPr b="0" i="0" lang="en-US" sz="5500" u="none" cap="none" strike="noStrike">
                <a:solidFill>
                  <a:schemeClr val="dk2"/>
                </a:solidFill>
                <a:latin typeface="IBM Plex Sans"/>
                <a:ea typeface="IBM Plex Sans"/>
                <a:cs typeface="IBM Plex Sans"/>
                <a:sym typeface="IBM Plex Sans"/>
              </a:rPr>
              <a:t>/mo</a:t>
            </a:r>
            <a:endParaRPr/>
          </a:p>
        </p:txBody>
      </p:sp>
      <p:sp>
        <p:nvSpPr>
          <p:cNvPr id="896" name="Google Shape;896;p40"/>
          <p:cNvSpPr/>
          <p:nvPr/>
        </p:nvSpPr>
        <p:spPr>
          <a:xfrm>
            <a:off x="8449468" y="2833290"/>
            <a:ext cx="6196411" cy="1270001"/>
          </a:xfrm>
          <a:custGeom>
            <a:rect b="b" l="l" r="r" t="t"/>
            <a:pathLst>
              <a:path extrusionOk="0" h="21600" w="21600">
                <a:moveTo>
                  <a:pt x="2598" y="0"/>
                </a:moveTo>
                <a:cubicBezTo>
                  <a:pt x="1836" y="0"/>
                  <a:pt x="1378" y="0"/>
                  <a:pt x="1074" y="621"/>
                </a:cubicBezTo>
                <a:cubicBezTo>
                  <a:pt x="634" y="1402"/>
                  <a:pt x="287" y="3087"/>
                  <a:pt x="127" y="5231"/>
                </a:cubicBezTo>
                <a:cubicBezTo>
                  <a:pt x="0" y="6719"/>
                  <a:pt x="0" y="8951"/>
                  <a:pt x="0" y="12670"/>
                </a:cubicBezTo>
                <a:lnTo>
                  <a:pt x="0" y="21600"/>
                </a:lnTo>
                <a:lnTo>
                  <a:pt x="21600" y="21600"/>
                </a:lnTo>
                <a:lnTo>
                  <a:pt x="21600" y="12670"/>
                </a:lnTo>
                <a:cubicBezTo>
                  <a:pt x="21600" y="8951"/>
                  <a:pt x="21600" y="6719"/>
                  <a:pt x="21473" y="5231"/>
                </a:cubicBezTo>
                <a:cubicBezTo>
                  <a:pt x="21313" y="3087"/>
                  <a:pt x="20967" y="1402"/>
                  <a:pt x="20528" y="621"/>
                </a:cubicBezTo>
                <a:cubicBezTo>
                  <a:pt x="20223" y="0"/>
                  <a:pt x="19765" y="0"/>
                  <a:pt x="19003" y="0"/>
                </a:cubicBezTo>
                <a:lnTo>
                  <a:pt x="2598" y="0"/>
                </a:lnTo>
                <a:close/>
              </a:path>
            </a:pathLst>
          </a:cu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97" name="Google Shape;897;p40"/>
          <p:cNvSpPr/>
          <p:nvPr/>
        </p:nvSpPr>
        <p:spPr>
          <a:xfrm>
            <a:off x="15460009" y="2833290"/>
            <a:ext cx="6196411" cy="1270001"/>
          </a:xfrm>
          <a:custGeom>
            <a:rect b="b" l="l" r="r" t="t"/>
            <a:pathLst>
              <a:path extrusionOk="0" h="21600" w="21600">
                <a:moveTo>
                  <a:pt x="2598" y="0"/>
                </a:moveTo>
                <a:cubicBezTo>
                  <a:pt x="1836" y="0"/>
                  <a:pt x="1378" y="0"/>
                  <a:pt x="1074" y="621"/>
                </a:cubicBezTo>
                <a:cubicBezTo>
                  <a:pt x="634" y="1402"/>
                  <a:pt x="287" y="3087"/>
                  <a:pt x="127" y="5231"/>
                </a:cubicBezTo>
                <a:cubicBezTo>
                  <a:pt x="0" y="6719"/>
                  <a:pt x="0" y="8951"/>
                  <a:pt x="0" y="12670"/>
                </a:cubicBezTo>
                <a:lnTo>
                  <a:pt x="0" y="21600"/>
                </a:lnTo>
                <a:lnTo>
                  <a:pt x="21600" y="21600"/>
                </a:lnTo>
                <a:lnTo>
                  <a:pt x="21600" y="12670"/>
                </a:lnTo>
                <a:cubicBezTo>
                  <a:pt x="21600" y="8951"/>
                  <a:pt x="21600" y="6719"/>
                  <a:pt x="21473" y="5231"/>
                </a:cubicBezTo>
                <a:cubicBezTo>
                  <a:pt x="21313" y="3087"/>
                  <a:pt x="20967" y="1402"/>
                  <a:pt x="20528" y="621"/>
                </a:cubicBezTo>
                <a:cubicBezTo>
                  <a:pt x="20223" y="0"/>
                  <a:pt x="19765" y="0"/>
                  <a:pt x="19003" y="0"/>
                </a:cubicBezTo>
                <a:lnTo>
                  <a:pt x="2598" y="0"/>
                </a:lnTo>
                <a:close/>
              </a:path>
            </a:pathLst>
          </a:cu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898" name="Google Shape;898;p40"/>
          <p:cNvSpPr txBox="1"/>
          <p:nvPr/>
        </p:nvSpPr>
        <p:spPr>
          <a:xfrm>
            <a:off x="10026832" y="8570383"/>
            <a:ext cx="304196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1"/>
              </a:buClr>
              <a:buSzPts val="1800"/>
              <a:buFont typeface="IBM Plex Sans Light"/>
              <a:buNone/>
            </a:pPr>
            <a:r>
              <a:rPr b="0" i="0" lang="en-US" sz="1800" u="none" cap="none" strike="noStrike">
                <a:solidFill>
                  <a:schemeClr val="accent1"/>
                </a:solidFill>
                <a:latin typeface="IBM Plex Sans Light"/>
                <a:ea typeface="IBM Plex Sans Light"/>
                <a:cs typeface="IBM Plex Sans Light"/>
                <a:sym typeface="IBM Plex Sans Light"/>
              </a:rPr>
              <a:t>Each Account</a:t>
            </a:r>
            <a:endParaRPr/>
          </a:p>
        </p:txBody>
      </p:sp>
      <p:sp>
        <p:nvSpPr>
          <p:cNvPr id="899" name="Google Shape;899;p40"/>
          <p:cNvSpPr txBox="1"/>
          <p:nvPr/>
        </p:nvSpPr>
        <p:spPr>
          <a:xfrm>
            <a:off x="9664896" y="3282717"/>
            <a:ext cx="3736231" cy="505010"/>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MONTHLY PLAN</a:t>
            </a:r>
            <a:endParaRPr/>
          </a:p>
        </p:txBody>
      </p:sp>
      <p:sp>
        <p:nvSpPr>
          <p:cNvPr id="900" name="Google Shape;900;p40"/>
          <p:cNvSpPr txBox="1"/>
          <p:nvPr/>
        </p:nvSpPr>
        <p:spPr>
          <a:xfrm>
            <a:off x="16624495" y="3282717"/>
            <a:ext cx="3736231" cy="505010"/>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lt1"/>
              </a:buClr>
              <a:buSzPts val="3400"/>
              <a:buFont typeface="IBM Plex Sans Light"/>
              <a:buNone/>
            </a:pPr>
            <a:r>
              <a:rPr b="0" i="0" lang="en-US" sz="3400" u="none" cap="none" strike="noStrike">
                <a:solidFill>
                  <a:schemeClr val="lt1"/>
                </a:solidFill>
                <a:latin typeface="IBM Plex Sans Light"/>
                <a:ea typeface="IBM Plex Sans Light"/>
                <a:cs typeface="IBM Plex Sans Light"/>
                <a:sym typeface="IBM Plex Sans Light"/>
              </a:rPr>
              <a:t>YEARLY PLAN</a:t>
            </a:r>
            <a:endParaRPr/>
          </a:p>
        </p:txBody>
      </p:sp>
      <p:sp>
        <p:nvSpPr>
          <p:cNvPr id="901" name="Google Shape;901;p40"/>
          <p:cNvSpPr/>
          <p:nvPr/>
        </p:nvSpPr>
        <p:spPr>
          <a:xfrm rot="2700000">
            <a:off x="11098297" y="5062816"/>
            <a:ext cx="858669" cy="1448389"/>
          </a:xfrm>
          <a:custGeom>
            <a:rect b="b" l="l" r="r" t="t"/>
            <a:pathLst>
              <a:path extrusionOk="0" h="21600" w="21600">
                <a:moveTo>
                  <a:pt x="10669" y="0"/>
                </a:moveTo>
                <a:cubicBezTo>
                  <a:pt x="9377" y="0"/>
                  <a:pt x="8180" y="411"/>
                  <a:pt x="7537" y="1075"/>
                </a:cubicBezTo>
                <a:lnTo>
                  <a:pt x="7020" y="1606"/>
                </a:lnTo>
                <a:cubicBezTo>
                  <a:pt x="5323" y="3360"/>
                  <a:pt x="4428" y="5356"/>
                  <a:pt x="4428" y="7378"/>
                </a:cubicBezTo>
                <a:lnTo>
                  <a:pt x="4428" y="9619"/>
                </a:lnTo>
                <a:cubicBezTo>
                  <a:pt x="1726" y="10513"/>
                  <a:pt x="0" y="12214"/>
                  <a:pt x="0" y="14066"/>
                </a:cubicBezTo>
                <a:lnTo>
                  <a:pt x="0" y="14282"/>
                </a:lnTo>
                <a:cubicBezTo>
                  <a:pt x="0" y="14511"/>
                  <a:pt x="313" y="14696"/>
                  <a:pt x="699" y="14696"/>
                </a:cubicBezTo>
                <a:lnTo>
                  <a:pt x="4763" y="14696"/>
                </a:lnTo>
                <a:lnTo>
                  <a:pt x="7261" y="15866"/>
                </a:lnTo>
                <a:cubicBezTo>
                  <a:pt x="7384" y="15924"/>
                  <a:pt x="7541" y="15953"/>
                  <a:pt x="7698" y="15953"/>
                </a:cubicBezTo>
                <a:lnTo>
                  <a:pt x="13647" y="15953"/>
                </a:lnTo>
                <a:cubicBezTo>
                  <a:pt x="13805" y="15953"/>
                  <a:pt x="13954" y="15924"/>
                  <a:pt x="14077" y="15866"/>
                </a:cubicBezTo>
                <a:lnTo>
                  <a:pt x="16582" y="14696"/>
                </a:lnTo>
                <a:lnTo>
                  <a:pt x="20901" y="14696"/>
                </a:lnTo>
                <a:cubicBezTo>
                  <a:pt x="21287" y="14696"/>
                  <a:pt x="21600" y="14511"/>
                  <a:pt x="21600" y="14282"/>
                </a:cubicBezTo>
                <a:lnTo>
                  <a:pt x="21600" y="14066"/>
                </a:lnTo>
                <a:cubicBezTo>
                  <a:pt x="21600" y="12154"/>
                  <a:pt x="19765" y="10401"/>
                  <a:pt x="16910" y="9533"/>
                </a:cubicBezTo>
                <a:lnTo>
                  <a:pt x="16910" y="7378"/>
                </a:lnTo>
                <a:cubicBezTo>
                  <a:pt x="16910" y="5356"/>
                  <a:pt x="16015" y="3360"/>
                  <a:pt x="14317" y="1606"/>
                </a:cubicBezTo>
                <a:lnTo>
                  <a:pt x="13808" y="1075"/>
                </a:lnTo>
                <a:cubicBezTo>
                  <a:pt x="13165" y="411"/>
                  <a:pt x="11960" y="0"/>
                  <a:pt x="10669" y="0"/>
                </a:cubicBezTo>
                <a:close/>
                <a:moveTo>
                  <a:pt x="10669" y="829"/>
                </a:moveTo>
                <a:cubicBezTo>
                  <a:pt x="11461" y="829"/>
                  <a:pt x="12198" y="1082"/>
                  <a:pt x="12592" y="1490"/>
                </a:cubicBezTo>
                <a:lnTo>
                  <a:pt x="13109" y="2021"/>
                </a:lnTo>
                <a:cubicBezTo>
                  <a:pt x="13718" y="2650"/>
                  <a:pt x="14176" y="3321"/>
                  <a:pt x="14558" y="4007"/>
                </a:cubicBezTo>
                <a:lnTo>
                  <a:pt x="6780" y="4007"/>
                </a:lnTo>
                <a:cubicBezTo>
                  <a:pt x="7162" y="3321"/>
                  <a:pt x="7627" y="2651"/>
                  <a:pt x="8237" y="2021"/>
                </a:cubicBezTo>
                <a:lnTo>
                  <a:pt x="8746" y="1490"/>
                </a:lnTo>
                <a:cubicBezTo>
                  <a:pt x="9140" y="1082"/>
                  <a:pt x="9877" y="829"/>
                  <a:pt x="10669" y="829"/>
                </a:cubicBezTo>
                <a:close/>
                <a:moveTo>
                  <a:pt x="6365" y="4835"/>
                </a:moveTo>
                <a:lnTo>
                  <a:pt x="14980" y="4835"/>
                </a:lnTo>
                <a:cubicBezTo>
                  <a:pt x="15321" y="5667"/>
                  <a:pt x="15512" y="6518"/>
                  <a:pt x="15512" y="7378"/>
                </a:cubicBezTo>
                <a:lnTo>
                  <a:pt x="15512" y="13954"/>
                </a:lnTo>
                <a:lnTo>
                  <a:pt x="5986" y="13954"/>
                </a:lnTo>
                <a:lnTo>
                  <a:pt x="5986" y="9809"/>
                </a:lnTo>
                <a:cubicBezTo>
                  <a:pt x="5986" y="9715"/>
                  <a:pt x="5922" y="9631"/>
                  <a:pt x="5826" y="9559"/>
                </a:cubicBezTo>
                <a:lnTo>
                  <a:pt x="5826" y="7378"/>
                </a:lnTo>
                <a:cubicBezTo>
                  <a:pt x="5826" y="6518"/>
                  <a:pt x="6023" y="5667"/>
                  <a:pt x="6365" y="4835"/>
                </a:cubicBezTo>
                <a:close/>
                <a:moveTo>
                  <a:pt x="10800" y="6079"/>
                </a:moveTo>
                <a:cubicBezTo>
                  <a:pt x="9084" y="6079"/>
                  <a:pt x="7690" y="6905"/>
                  <a:pt x="7690" y="7922"/>
                </a:cubicBezTo>
                <a:cubicBezTo>
                  <a:pt x="7690" y="8940"/>
                  <a:pt x="9084" y="9770"/>
                  <a:pt x="10800" y="9770"/>
                </a:cubicBezTo>
                <a:cubicBezTo>
                  <a:pt x="12516" y="9770"/>
                  <a:pt x="13917" y="8940"/>
                  <a:pt x="13917" y="7922"/>
                </a:cubicBezTo>
                <a:cubicBezTo>
                  <a:pt x="13917" y="6905"/>
                  <a:pt x="12516" y="6079"/>
                  <a:pt x="10800" y="6079"/>
                </a:cubicBezTo>
                <a:close/>
                <a:moveTo>
                  <a:pt x="10800" y="6908"/>
                </a:moveTo>
                <a:cubicBezTo>
                  <a:pt x="11745" y="6908"/>
                  <a:pt x="12519" y="7362"/>
                  <a:pt x="12519" y="7922"/>
                </a:cubicBezTo>
                <a:cubicBezTo>
                  <a:pt x="12519" y="8483"/>
                  <a:pt x="11745" y="8941"/>
                  <a:pt x="10800" y="8941"/>
                </a:cubicBezTo>
                <a:cubicBezTo>
                  <a:pt x="9855" y="8941"/>
                  <a:pt x="9089" y="8483"/>
                  <a:pt x="9089" y="7922"/>
                </a:cubicBezTo>
                <a:cubicBezTo>
                  <a:pt x="9089" y="7362"/>
                  <a:pt x="9855" y="6908"/>
                  <a:pt x="10800" y="6908"/>
                </a:cubicBezTo>
                <a:close/>
                <a:moveTo>
                  <a:pt x="17012" y="10517"/>
                </a:moveTo>
                <a:cubicBezTo>
                  <a:pt x="18891" y="11266"/>
                  <a:pt x="20088" y="12511"/>
                  <a:pt x="20194" y="13868"/>
                </a:cubicBezTo>
                <a:lnTo>
                  <a:pt x="17012" y="13868"/>
                </a:lnTo>
                <a:cubicBezTo>
                  <a:pt x="17012" y="13868"/>
                  <a:pt x="17012" y="10517"/>
                  <a:pt x="17012" y="10517"/>
                </a:cubicBezTo>
                <a:close/>
                <a:moveTo>
                  <a:pt x="4428" y="10599"/>
                </a:moveTo>
                <a:lnTo>
                  <a:pt x="4428" y="13868"/>
                </a:lnTo>
                <a:lnTo>
                  <a:pt x="1406" y="13868"/>
                </a:lnTo>
                <a:cubicBezTo>
                  <a:pt x="1509" y="12553"/>
                  <a:pt x="2650" y="11354"/>
                  <a:pt x="4428" y="10599"/>
                </a:cubicBezTo>
                <a:close/>
                <a:moveTo>
                  <a:pt x="7210" y="14783"/>
                </a:moveTo>
                <a:lnTo>
                  <a:pt x="14135" y="14783"/>
                </a:lnTo>
                <a:lnTo>
                  <a:pt x="13407" y="15124"/>
                </a:lnTo>
                <a:lnTo>
                  <a:pt x="7938" y="15124"/>
                </a:lnTo>
                <a:cubicBezTo>
                  <a:pt x="7938" y="15124"/>
                  <a:pt x="7540" y="14937"/>
                  <a:pt x="7210" y="14783"/>
                </a:cubicBezTo>
                <a:close/>
                <a:moveTo>
                  <a:pt x="10866" y="16303"/>
                </a:moveTo>
                <a:cubicBezTo>
                  <a:pt x="8986" y="16303"/>
                  <a:pt x="7457" y="17209"/>
                  <a:pt x="7457" y="18323"/>
                </a:cubicBezTo>
                <a:cubicBezTo>
                  <a:pt x="7457" y="19320"/>
                  <a:pt x="9866" y="20943"/>
                  <a:pt x="10348" y="21259"/>
                </a:cubicBezTo>
                <a:lnTo>
                  <a:pt x="10866" y="21600"/>
                </a:lnTo>
                <a:cubicBezTo>
                  <a:pt x="10866" y="21600"/>
                  <a:pt x="11383" y="21259"/>
                  <a:pt x="11383" y="21259"/>
                </a:cubicBezTo>
                <a:cubicBezTo>
                  <a:pt x="11865" y="20943"/>
                  <a:pt x="14274" y="19320"/>
                  <a:pt x="14274" y="18323"/>
                </a:cubicBezTo>
                <a:cubicBezTo>
                  <a:pt x="14274" y="17209"/>
                  <a:pt x="12745" y="16303"/>
                  <a:pt x="10866" y="16303"/>
                </a:cubicBezTo>
                <a:close/>
                <a:moveTo>
                  <a:pt x="10866" y="17131"/>
                </a:moveTo>
                <a:cubicBezTo>
                  <a:pt x="11974" y="17131"/>
                  <a:pt x="12876" y="17666"/>
                  <a:pt x="12876" y="18323"/>
                </a:cubicBezTo>
                <a:cubicBezTo>
                  <a:pt x="12876" y="18745"/>
                  <a:pt x="11825" y="19660"/>
                  <a:pt x="10866" y="20348"/>
                </a:cubicBezTo>
                <a:cubicBezTo>
                  <a:pt x="9906" y="19660"/>
                  <a:pt x="8856" y="18745"/>
                  <a:pt x="8856" y="18323"/>
                </a:cubicBezTo>
                <a:cubicBezTo>
                  <a:pt x="8856" y="17666"/>
                  <a:pt x="9757" y="17131"/>
                  <a:pt x="10866" y="17131"/>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02" name="Google Shape;902;p40"/>
          <p:cNvSpPr/>
          <p:nvPr/>
        </p:nvSpPr>
        <p:spPr>
          <a:xfrm>
            <a:off x="17955046" y="5031759"/>
            <a:ext cx="1206335" cy="1466627"/>
          </a:xfrm>
          <a:custGeom>
            <a:rect b="b" l="l" r="r" t="t"/>
            <a:pathLst>
              <a:path extrusionOk="0" h="21600" w="21518">
                <a:moveTo>
                  <a:pt x="10759" y="0"/>
                </a:moveTo>
                <a:cubicBezTo>
                  <a:pt x="10478" y="1"/>
                  <a:pt x="10199" y="70"/>
                  <a:pt x="9959" y="209"/>
                </a:cubicBezTo>
                <a:lnTo>
                  <a:pt x="8053" y="1314"/>
                </a:lnTo>
                <a:cubicBezTo>
                  <a:pt x="6465" y="2235"/>
                  <a:pt x="4605" y="2703"/>
                  <a:pt x="2688" y="2669"/>
                </a:cubicBezTo>
                <a:cubicBezTo>
                  <a:pt x="2102" y="2659"/>
                  <a:pt x="1652" y="2685"/>
                  <a:pt x="1314" y="2742"/>
                </a:cubicBezTo>
                <a:cubicBezTo>
                  <a:pt x="523" y="2875"/>
                  <a:pt x="-41" y="3477"/>
                  <a:pt x="2" y="4145"/>
                </a:cubicBezTo>
                <a:lnTo>
                  <a:pt x="581" y="12250"/>
                </a:lnTo>
                <a:cubicBezTo>
                  <a:pt x="725" y="14572"/>
                  <a:pt x="2122" y="16677"/>
                  <a:pt x="4418" y="18031"/>
                </a:cubicBezTo>
                <a:lnTo>
                  <a:pt x="10475" y="21528"/>
                </a:lnTo>
                <a:cubicBezTo>
                  <a:pt x="10560" y="21577"/>
                  <a:pt x="10660" y="21600"/>
                  <a:pt x="10759" y="21600"/>
                </a:cubicBezTo>
                <a:cubicBezTo>
                  <a:pt x="10858" y="21600"/>
                  <a:pt x="10958" y="21577"/>
                  <a:pt x="11043" y="21528"/>
                </a:cubicBezTo>
                <a:lnTo>
                  <a:pt x="17106" y="18027"/>
                </a:lnTo>
                <a:cubicBezTo>
                  <a:pt x="19397" y="16675"/>
                  <a:pt x="20793" y="14569"/>
                  <a:pt x="20937" y="12250"/>
                </a:cubicBezTo>
                <a:lnTo>
                  <a:pt x="21516" y="4145"/>
                </a:lnTo>
                <a:cubicBezTo>
                  <a:pt x="21559" y="3477"/>
                  <a:pt x="20993" y="2873"/>
                  <a:pt x="20199" y="2742"/>
                </a:cubicBezTo>
                <a:cubicBezTo>
                  <a:pt x="19884" y="2690"/>
                  <a:pt x="19476" y="2668"/>
                  <a:pt x="18949" y="2678"/>
                </a:cubicBezTo>
                <a:cubicBezTo>
                  <a:pt x="16987" y="2712"/>
                  <a:pt x="15107" y="2248"/>
                  <a:pt x="13522" y="1335"/>
                </a:cubicBezTo>
                <a:lnTo>
                  <a:pt x="11565" y="209"/>
                </a:lnTo>
                <a:cubicBezTo>
                  <a:pt x="11324" y="71"/>
                  <a:pt x="11040" y="0"/>
                  <a:pt x="10759" y="0"/>
                </a:cubicBezTo>
                <a:close/>
                <a:moveTo>
                  <a:pt x="10759" y="819"/>
                </a:moveTo>
                <a:cubicBezTo>
                  <a:pt x="10841" y="819"/>
                  <a:pt x="10927" y="838"/>
                  <a:pt x="10997" y="879"/>
                </a:cubicBezTo>
                <a:lnTo>
                  <a:pt x="12954" y="2009"/>
                </a:lnTo>
                <a:cubicBezTo>
                  <a:pt x="14712" y="3021"/>
                  <a:pt x="16793" y="3536"/>
                  <a:pt x="18970" y="3497"/>
                </a:cubicBezTo>
                <a:cubicBezTo>
                  <a:pt x="19416" y="3489"/>
                  <a:pt x="19763" y="3504"/>
                  <a:pt x="20003" y="3543"/>
                </a:cubicBezTo>
                <a:cubicBezTo>
                  <a:pt x="20317" y="3596"/>
                  <a:pt x="20541" y="3835"/>
                  <a:pt x="20524" y="4098"/>
                </a:cubicBezTo>
                <a:lnTo>
                  <a:pt x="19946" y="12207"/>
                </a:lnTo>
                <a:cubicBezTo>
                  <a:pt x="19817" y="14279"/>
                  <a:pt x="18573" y="16158"/>
                  <a:pt x="16532" y="17362"/>
                </a:cubicBezTo>
                <a:lnTo>
                  <a:pt x="10759" y="20692"/>
                </a:lnTo>
                <a:lnTo>
                  <a:pt x="4991" y="17362"/>
                </a:lnTo>
                <a:cubicBezTo>
                  <a:pt x="2947" y="16156"/>
                  <a:pt x="1702" y="14277"/>
                  <a:pt x="1572" y="12203"/>
                </a:cubicBezTo>
                <a:lnTo>
                  <a:pt x="994" y="4098"/>
                </a:lnTo>
                <a:cubicBezTo>
                  <a:pt x="976" y="3830"/>
                  <a:pt x="1197" y="3597"/>
                  <a:pt x="1515" y="3543"/>
                </a:cubicBezTo>
                <a:cubicBezTo>
                  <a:pt x="1672" y="3517"/>
                  <a:pt x="1954" y="3488"/>
                  <a:pt x="2440" y="3488"/>
                </a:cubicBezTo>
                <a:cubicBezTo>
                  <a:pt x="2512" y="3488"/>
                  <a:pt x="2586" y="3487"/>
                  <a:pt x="2667" y="3488"/>
                </a:cubicBezTo>
                <a:cubicBezTo>
                  <a:pt x="4801" y="3526"/>
                  <a:pt x="6864" y="3005"/>
                  <a:pt x="8626" y="1983"/>
                </a:cubicBezTo>
                <a:lnTo>
                  <a:pt x="10527" y="879"/>
                </a:lnTo>
                <a:cubicBezTo>
                  <a:pt x="10597" y="838"/>
                  <a:pt x="10677" y="819"/>
                  <a:pt x="10759" y="819"/>
                </a:cubicBezTo>
                <a:close/>
                <a:moveTo>
                  <a:pt x="10744" y="5458"/>
                </a:moveTo>
                <a:cubicBezTo>
                  <a:pt x="7554" y="5458"/>
                  <a:pt x="4960" y="7600"/>
                  <a:pt x="4960" y="10233"/>
                </a:cubicBezTo>
                <a:cubicBezTo>
                  <a:pt x="4960" y="12866"/>
                  <a:pt x="7554" y="15008"/>
                  <a:pt x="10744" y="15008"/>
                </a:cubicBezTo>
                <a:cubicBezTo>
                  <a:pt x="13933" y="15008"/>
                  <a:pt x="16527" y="12866"/>
                  <a:pt x="16527" y="10233"/>
                </a:cubicBezTo>
                <a:cubicBezTo>
                  <a:pt x="16527" y="7600"/>
                  <a:pt x="13933" y="5458"/>
                  <a:pt x="10744" y="5458"/>
                </a:cubicBezTo>
                <a:close/>
                <a:moveTo>
                  <a:pt x="10744" y="6276"/>
                </a:moveTo>
                <a:cubicBezTo>
                  <a:pt x="13386" y="6276"/>
                  <a:pt x="15536" y="8051"/>
                  <a:pt x="15536" y="10233"/>
                </a:cubicBezTo>
                <a:cubicBezTo>
                  <a:pt x="15536" y="12415"/>
                  <a:pt x="13386" y="14190"/>
                  <a:pt x="10744" y="14190"/>
                </a:cubicBezTo>
                <a:cubicBezTo>
                  <a:pt x="8101" y="14190"/>
                  <a:pt x="5951" y="12415"/>
                  <a:pt x="5951" y="10233"/>
                </a:cubicBezTo>
                <a:cubicBezTo>
                  <a:pt x="5951" y="8051"/>
                  <a:pt x="8101" y="6276"/>
                  <a:pt x="10744" y="6276"/>
                </a:cubicBezTo>
                <a:close/>
                <a:moveTo>
                  <a:pt x="12742" y="8464"/>
                </a:moveTo>
                <a:cubicBezTo>
                  <a:pt x="12616" y="8475"/>
                  <a:pt x="12498" y="8525"/>
                  <a:pt x="12412" y="8613"/>
                </a:cubicBezTo>
                <a:lnTo>
                  <a:pt x="10000" y="11082"/>
                </a:lnTo>
                <a:lnTo>
                  <a:pt x="8947" y="10212"/>
                </a:lnTo>
                <a:cubicBezTo>
                  <a:pt x="8753" y="10052"/>
                  <a:pt x="8438" y="10052"/>
                  <a:pt x="8244" y="10212"/>
                </a:cubicBezTo>
                <a:cubicBezTo>
                  <a:pt x="8051" y="10372"/>
                  <a:pt x="8051" y="10632"/>
                  <a:pt x="8244" y="10792"/>
                </a:cubicBezTo>
                <a:lnTo>
                  <a:pt x="9690" y="11981"/>
                </a:lnTo>
                <a:cubicBezTo>
                  <a:pt x="9783" y="12058"/>
                  <a:pt x="9905" y="12101"/>
                  <a:pt x="10036" y="12101"/>
                </a:cubicBezTo>
                <a:cubicBezTo>
                  <a:pt x="10045" y="12101"/>
                  <a:pt x="10058" y="12101"/>
                  <a:pt x="10067" y="12101"/>
                </a:cubicBezTo>
                <a:cubicBezTo>
                  <a:pt x="10208" y="12094"/>
                  <a:pt x="10335" y="12038"/>
                  <a:pt x="10423" y="11947"/>
                </a:cubicBezTo>
                <a:lnTo>
                  <a:pt x="13181" y="9125"/>
                </a:lnTo>
                <a:cubicBezTo>
                  <a:pt x="13353" y="8949"/>
                  <a:pt x="13322" y="8691"/>
                  <a:pt x="13109" y="8549"/>
                </a:cubicBezTo>
                <a:cubicBezTo>
                  <a:pt x="13002" y="8478"/>
                  <a:pt x="12868" y="8452"/>
                  <a:pt x="12742" y="8464"/>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03" name="Google Shape;903;p40"/>
          <p:cNvSpPr txBox="1"/>
          <p:nvPr/>
        </p:nvSpPr>
        <p:spPr>
          <a:xfrm>
            <a:off x="17066121" y="8253113"/>
            <a:ext cx="2239587" cy="1350497"/>
          </a:xfrm>
          <a:prstGeom prst="rect">
            <a:avLst/>
          </a:prstGeom>
          <a:noFill/>
          <a:ln>
            <a:noFill/>
          </a:ln>
        </p:spPr>
        <p:txBody>
          <a:bodyPr anchorCtr="0" anchor="ctr" bIns="71425" lIns="71425" spcFirstLastPara="1" rIns="71425" wrap="square" tIns="71425">
            <a:spAutoFit/>
          </a:bodyPr>
          <a:lstStyle/>
          <a:p>
            <a:pPr indent="0" lvl="0" marL="0" marR="0" rtl="0" algn="l">
              <a:lnSpc>
                <a:spcPct val="120987"/>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$29</a:t>
            </a:r>
            <a:endParaRPr/>
          </a:p>
        </p:txBody>
      </p:sp>
      <p:sp>
        <p:nvSpPr>
          <p:cNvPr id="904" name="Google Shape;904;p40"/>
          <p:cNvSpPr txBox="1"/>
          <p:nvPr/>
        </p:nvSpPr>
        <p:spPr>
          <a:xfrm>
            <a:off x="18900278" y="8605117"/>
            <a:ext cx="1524001" cy="967700"/>
          </a:xfrm>
          <a:prstGeom prst="rect">
            <a:avLst/>
          </a:prstGeom>
          <a:noFill/>
          <a:ln>
            <a:noFill/>
          </a:ln>
        </p:spPr>
        <p:txBody>
          <a:bodyPr anchorCtr="0" anchor="ctr" bIns="71425" lIns="71425" spcFirstLastPara="1" rIns="71425" wrap="square" tIns="71425">
            <a:spAutoFit/>
          </a:bodyPr>
          <a:lstStyle/>
          <a:p>
            <a:pPr indent="0" lvl="0" marL="0" marR="0" rtl="0" algn="l">
              <a:lnSpc>
                <a:spcPct val="121818"/>
              </a:lnSpc>
              <a:spcBef>
                <a:spcPts val="0"/>
              </a:spcBef>
              <a:spcAft>
                <a:spcPts val="0"/>
              </a:spcAft>
              <a:buClr>
                <a:schemeClr val="dk2"/>
              </a:buClr>
              <a:buSzPts val="5500"/>
              <a:buFont typeface="IBM Plex Sans"/>
              <a:buNone/>
            </a:pPr>
            <a:r>
              <a:rPr b="0" i="0" lang="en-US" sz="5500" u="none" cap="none" strike="noStrike">
                <a:solidFill>
                  <a:schemeClr val="dk2"/>
                </a:solidFill>
                <a:latin typeface="IBM Plex Sans"/>
                <a:ea typeface="IBM Plex Sans"/>
                <a:cs typeface="IBM Plex Sans"/>
                <a:sym typeface="IBM Plex Sans"/>
              </a:rPr>
              <a:t>/mo</a:t>
            </a:r>
            <a:endParaRPr b="0" i="0" sz="5500" u="none" cap="none" strike="noStrike">
              <a:solidFill>
                <a:schemeClr val="dk2"/>
              </a:solidFill>
              <a:latin typeface="IBM Plex Sans"/>
              <a:ea typeface="IBM Plex Sans"/>
              <a:cs typeface="IBM Plex Sans"/>
              <a:sym typeface="IBM Plex Sans"/>
            </a:endParaRPr>
          </a:p>
        </p:txBody>
      </p:sp>
      <p:sp>
        <p:nvSpPr>
          <p:cNvPr id="905" name="Google Shape;905;p40"/>
          <p:cNvSpPr txBox="1"/>
          <p:nvPr/>
        </p:nvSpPr>
        <p:spPr>
          <a:xfrm>
            <a:off x="17172699" y="9548283"/>
            <a:ext cx="3041964" cy="292101"/>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chemeClr val="accent1"/>
              </a:buClr>
              <a:buSzPts val="1800"/>
              <a:buFont typeface="IBM Plex Sans Light"/>
              <a:buNone/>
            </a:pPr>
            <a:r>
              <a:rPr b="0" i="0" lang="en-US" sz="1800" u="none" cap="none" strike="noStrike">
                <a:solidFill>
                  <a:schemeClr val="accent1"/>
                </a:solidFill>
                <a:latin typeface="IBM Plex Sans Light"/>
                <a:ea typeface="IBM Plex Sans Light"/>
                <a:cs typeface="IBM Plex Sans Light"/>
                <a:sym typeface="IBM Plex Sans Light"/>
              </a:rPr>
              <a:t>Each Account</a:t>
            </a:r>
            <a:endParaRPr/>
          </a:p>
        </p:txBody>
      </p:sp>
      <p:sp>
        <p:nvSpPr>
          <p:cNvPr id="906" name="Google Shape;906;p40"/>
          <p:cNvSpPr txBox="1"/>
          <p:nvPr/>
        </p:nvSpPr>
        <p:spPr>
          <a:xfrm>
            <a:off x="17037232" y="7838016"/>
            <a:ext cx="3041965" cy="352021"/>
          </a:xfrm>
          <a:prstGeom prst="rect">
            <a:avLst/>
          </a:prstGeom>
          <a:noFill/>
          <a:ln>
            <a:noFill/>
          </a:ln>
        </p:spPr>
        <p:txBody>
          <a:bodyPr anchorCtr="0" anchor="t" bIns="0" lIns="0" spcFirstLastPara="1" rIns="0" wrap="square" tIns="0">
            <a:spAutoFit/>
          </a:bodyPr>
          <a:lstStyle/>
          <a:p>
            <a:pPr indent="0" lvl="0" marL="0" marR="0" rtl="0" algn="ctr">
              <a:lnSpc>
                <a:spcPct val="161111"/>
              </a:lnSpc>
              <a:spcBef>
                <a:spcPts val="0"/>
              </a:spcBef>
              <a:spcAft>
                <a:spcPts val="0"/>
              </a:spcAft>
              <a:buClr>
                <a:srgbClr val="656D78"/>
              </a:buClr>
              <a:buSzPts val="1800"/>
              <a:buFont typeface="Montserrat SemiBold"/>
              <a:buNone/>
            </a:pPr>
            <a:r>
              <a:rPr b="0" i="0" lang="en-US" sz="1800" u="none" cap="none" strike="noStrike">
                <a:solidFill>
                  <a:srgbClr val="656D78"/>
                </a:solidFill>
                <a:latin typeface="Montserrat SemiBold"/>
                <a:ea typeface="Montserrat SemiBold"/>
                <a:cs typeface="Montserrat SemiBold"/>
                <a:sym typeface="Montserrat SemiBold"/>
              </a:rPr>
              <a:t>FROM</a:t>
            </a:r>
            <a:endParaRPr/>
          </a:p>
        </p:txBody>
      </p:sp>
      <p:sp>
        <p:nvSpPr>
          <p:cNvPr id="907" name="Google Shape;907;p40"/>
          <p:cNvSpPr txBox="1"/>
          <p:nvPr/>
        </p:nvSpPr>
        <p:spPr>
          <a:xfrm>
            <a:off x="12594547" y="1666845"/>
            <a:ext cx="1748483" cy="406401"/>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1B335F"/>
              </a:buClr>
              <a:buSzPts val="2400"/>
              <a:buFont typeface="IBM Plex Sans Light"/>
              <a:buNone/>
            </a:pPr>
            <a:r>
              <a:rPr b="0" i="0" lang="en-US" sz="2400" u="none" cap="none" strike="noStrike">
                <a:solidFill>
                  <a:srgbClr val="1B335F"/>
                </a:solidFill>
                <a:latin typeface="IBM Plex Sans Light"/>
                <a:ea typeface="IBM Plex Sans Light"/>
                <a:cs typeface="IBM Plex Sans Light"/>
                <a:sym typeface="IBM Plex Sans Light"/>
              </a:rPr>
              <a:t>Monthly</a:t>
            </a:r>
            <a:endParaRPr/>
          </a:p>
        </p:txBody>
      </p:sp>
      <p:sp>
        <p:nvSpPr>
          <p:cNvPr id="908" name="Google Shape;908;p40"/>
          <p:cNvSpPr/>
          <p:nvPr/>
        </p:nvSpPr>
        <p:spPr>
          <a:xfrm>
            <a:off x="14731204" y="1691216"/>
            <a:ext cx="738056" cy="328680"/>
          </a:xfrm>
          <a:prstGeom prst="roundRect">
            <a:avLst>
              <a:gd fmla="val 50000" name="adj"/>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09" name="Google Shape;909;p40"/>
          <p:cNvSpPr/>
          <p:nvPr/>
        </p:nvSpPr>
        <p:spPr>
          <a:xfrm>
            <a:off x="14688559" y="1666064"/>
            <a:ext cx="378983" cy="378984"/>
          </a:xfrm>
          <a:prstGeom prst="ellipse">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10" name="Google Shape;910;p40"/>
          <p:cNvSpPr txBox="1"/>
          <p:nvPr/>
        </p:nvSpPr>
        <p:spPr>
          <a:xfrm>
            <a:off x="15841513" y="1666845"/>
            <a:ext cx="1748483" cy="40640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B335F"/>
              </a:buClr>
              <a:buSzPts val="2400"/>
              <a:buFont typeface="IBM Plex Sans Light"/>
              <a:buNone/>
            </a:pPr>
            <a:r>
              <a:rPr b="0" i="0" lang="en-US" sz="2400" u="none" cap="none" strike="noStrike">
                <a:solidFill>
                  <a:srgbClr val="1B335F"/>
                </a:solidFill>
                <a:latin typeface="IBM Plex Sans Light"/>
                <a:ea typeface="IBM Plex Sans Light"/>
                <a:cs typeface="IBM Plex Sans Light"/>
                <a:sym typeface="IBM Plex Sans Light"/>
              </a:rPr>
              <a:t>Annually</a:t>
            </a:r>
            <a:endParaRPr/>
          </a:p>
        </p:txBody>
      </p:sp>
      <p:sp>
        <p:nvSpPr>
          <p:cNvPr id="911" name="Google Shape;911;p40"/>
          <p:cNvSpPr txBox="1"/>
          <p:nvPr/>
        </p:nvSpPr>
        <p:spPr>
          <a:xfrm>
            <a:off x="1276025" y="11475300"/>
            <a:ext cx="7982400" cy="24936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chemeClr val="lt1"/>
              </a:buClr>
              <a:buSzPts val="8100"/>
              <a:buFont typeface="IBM Plex Sans"/>
              <a:buNone/>
            </a:pPr>
            <a:r>
              <a:rPr b="1" i="0" lang="en-US" sz="8100" u="none" cap="none" strike="noStrike">
                <a:solidFill>
                  <a:schemeClr val="lt1"/>
                </a:solidFill>
                <a:latin typeface="IBM Plex Sans"/>
                <a:ea typeface="IBM Plex Sans"/>
                <a:cs typeface="IBM Plex Sans"/>
                <a:sym typeface="IBM Plex Sans"/>
              </a:rPr>
              <a:t>Get Clients,</a:t>
            </a:r>
            <a:endParaRPr/>
          </a:p>
          <a:p>
            <a:pPr indent="0" lvl="0" marL="0" marR="0" rtl="0" algn="l">
              <a:lnSpc>
                <a:spcPct val="100000"/>
              </a:lnSpc>
              <a:spcBef>
                <a:spcPts val="0"/>
              </a:spcBef>
              <a:spcAft>
                <a:spcPts val="0"/>
              </a:spcAft>
              <a:buClr>
                <a:schemeClr val="accent2"/>
              </a:buClr>
              <a:buSzPts val="8100"/>
              <a:buFont typeface="IBM Plex Sans"/>
              <a:buNone/>
            </a:pPr>
            <a:r>
              <a:rPr b="1" i="0" lang="en-US" sz="8100" u="none" cap="none" strike="noStrike">
                <a:solidFill>
                  <a:schemeClr val="accent2"/>
                </a:solidFill>
                <a:latin typeface="IBM Plex Sans"/>
                <a:ea typeface="IBM Plex Sans"/>
                <a:cs typeface="IBM Plex Sans"/>
                <a:sym typeface="IBM Plex Sans"/>
              </a:rPr>
              <a:t>on all Channels.</a:t>
            </a:r>
            <a:endParaRPr/>
          </a:p>
        </p:txBody>
      </p:sp>
      <p:sp>
        <p:nvSpPr>
          <p:cNvPr id="912" name="Google Shape;912;p40"/>
          <p:cNvSpPr txBox="1"/>
          <p:nvPr/>
        </p:nvSpPr>
        <p:spPr>
          <a:xfrm>
            <a:off x="1276019" y="6110728"/>
            <a:ext cx="5105566" cy="1740092"/>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There are no technical Restrictions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Phasellus lorem, lobortis quis ex in, sodales ultrices risus. Vivamus et sem vulputate,  massa.</a:t>
            </a:r>
            <a:endParaRPr/>
          </a:p>
        </p:txBody>
      </p:sp>
      <p:grpSp>
        <p:nvGrpSpPr>
          <p:cNvPr id="913" name="Google Shape;913;p40"/>
          <p:cNvGrpSpPr/>
          <p:nvPr/>
        </p:nvGrpSpPr>
        <p:grpSpPr>
          <a:xfrm>
            <a:off x="1276019" y="4725656"/>
            <a:ext cx="956437" cy="956437"/>
            <a:chOff x="0" y="0"/>
            <a:chExt cx="956436" cy="956436"/>
          </a:xfrm>
        </p:grpSpPr>
        <p:sp>
          <p:nvSpPr>
            <p:cNvPr id="914" name="Google Shape;914;p40"/>
            <p:cNvSpPr/>
            <p:nvPr/>
          </p:nvSpPr>
          <p:spPr>
            <a:xfrm>
              <a:off x="0" y="0"/>
              <a:ext cx="956436" cy="956436"/>
            </a:xfrm>
            <a:prstGeom prst="ellipse">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15" name="Google Shape;915;p40"/>
            <p:cNvSpPr/>
            <p:nvPr/>
          </p:nvSpPr>
          <p:spPr>
            <a:xfrm>
              <a:off x="0" y="0"/>
              <a:ext cx="956436" cy="956436"/>
            </a:xfrm>
            <a:prstGeom prst="ellipse">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16" name="Google Shape;916;p40"/>
            <p:cNvSpPr/>
            <p:nvPr/>
          </p:nvSpPr>
          <p:spPr>
            <a:xfrm>
              <a:off x="211317" y="211316"/>
              <a:ext cx="533803" cy="533803"/>
            </a:xfrm>
            <a:custGeom>
              <a:rect b="b" l="l" r="r" t="t"/>
              <a:pathLst>
                <a:path extrusionOk="0" h="21600" w="2160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0800" y="2162"/>
                  </a:moveTo>
                  <a:cubicBezTo>
                    <a:pt x="15564" y="2162"/>
                    <a:pt x="19438" y="6036"/>
                    <a:pt x="19438" y="10800"/>
                  </a:cubicBezTo>
                  <a:cubicBezTo>
                    <a:pt x="19438" y="15564"/>
                    <a:pt x="15564" y="19438"/>
                    <a:pt x="10800" y="19438"/>
                  </a:cubicBezTo>
                  <a:cubicBezTo>
                    <a:pt x="6036" y="19438"/>
                    <a:pt x="2162" y="15564"/>
                    <a:pt x="2162" y="10800"/>
                  </a:cubicBezTo>
                  <a:cubicBezTo>
                    <a:pt x="2162" y="6036"/>
                    <a:pt x="6036" y="2162"/>
                    <a:pt x="10800" y="2162"/>
                  </a:cubicBezTo>
                  <a:close/>
                  <a:moveTo>
                    <a:pt x="15462" y="7087"/>
                  </a:moveTo>
                  <a:lnTo>
                    <a:pt x="9745" y="12804"/>
                  </a:lnTo>
                  <a:lnTo>
                    <a:pt x="7267" y="10325"/>
                  </a:lnTo>
                  <a:lnTo>
                    <a:pt x="5737" y="11855"/>
                  </a:lnTo>
                  <a:lnTo>
                    <a:pt x="9745" y="15862"/>
                  </a:lnTo>
                  <a:lnTo>
                    <a:pt x="16980" y="8617"/>
                  </a:lnTo>
                  <a:cubicBezTo>
                    <a:pt x="16980" y="8617"/>
                    <a:pt x="15462" y="7088"/>
                    <a:pt x="15462" y="708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1"/>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922" name="Google Shape;922;p41"/>
          <p:cNvSpPr txBox="1"/>
          <p:nvPr/>
        </p:nvSpPr>
        <p:spPr>
          <a:xfrm>
            <a:off x="16093727" y="1185391"/>
            <a:ext cx="57279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Our Project Clients</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See our </a:t>
            </a:r>
            <a:br>
              <a:rPr b="1" i="0" lang="en-US" sz="5500" u="none" cap="none" strike="noStrike">
                <a:solidFill>
                  <a:schemeClr val="dk2"/>
                </a:solidFill>
                <a:latin typeface="IBM Plex Sans"/>
                <a:ea typeface="IBM Plex Sans"/>
                <a:cs typeface="IBM Plex Sans"/>
                <a:sym typeface="IBM Plex Sans"/>
              </a:rPr>
            </a:br>
            <a:r>
              <a:rPr b="1" i="0" lang="en-US" sz="5500" u="none" cap="none" strike="noStrike">
                <a:solidFill>
                  <a:schemeClr val="accent2"/>
                </a:solidFill>
                <a:latin typeface="IBM Plex Sans"/>
                <a:ea typeface="IBM Plex Sans"/>
                <a:cs typeface="IBM Plex Sans"/>
                <a:sym typeface="IBM Plex Sans"/>
              </a:rPr>
              <a:t>Satisfied Clients.</a:t>
            </a:r>
            <a:endParaRPr/>
          </a:p>
        </p:txBody>
      </p:sp>
      <p:sp>
        <p:nvSpPr>
          <p:cNvPr id="923" name="Google Shape;923;p41"/>
          <p:cNvSpPr/>
          <p:nvPr/>
        </p:nvSpPr>
        <p:spPr>
          <a:xfrm>
            <a:off x="1274440" y="6174097"/>
            <a:ext cx="3307259"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4" name="Google Shape;924;p41"/>
          <p:cNvSpPr/>
          <p:nvPr/>
        </p:nvSpPr>
        <p:spPr>
          <a:xfrm>
            <a:off x="5538415" y="6174097"/>
            <a:ext cx="3307260"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5" name="Google Shape;925;p41"/>
          <p:cNvSpPr/>
          <p:nvPr/>
        </p:nvSpPr>
        <p:spPr>
          <a:xfrm>
            <a:off x="9808294" y="6174097"/>
            <a:ext cx="3307259"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6" name="Google Shape;926;p41"/>
          <p:cNvSpPr/>
          <p:nvPr/>
        </p:nvSpPr>
        <p:spPr>
          <a:xfrm>
            <a:off x="1274539" y="8604460"/>
            <a:ext cx="3307259" cy="1449017"/>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7" name="Google Shape;927;p41"/>
          <p:cNvSpPr/>
          <p:nvPr/>
        </p:nvSpPr>
        <p:spPr>
          <a:xfrm>
            <a:off x="5538514" y="8604460"/>
            <a:ext cx="3307260" cy="1449017"/>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8" name="Google Shape;928;p41"/>
          <p:cNvSpPr/>
          <p:nvPr/>
        </p:nvSpPr>
        <p:spPr>
          <a:xfrm>
            <a:off x="9808393" y="8604460"/>
            <a:ext cx="3307260" cy="1449017"/>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29" name="Google Shape;929;p41"/>
          <p:cNvSpPr/>
          <p:nvPr/>
        </p:nvSpPr>
        <p:spPr>
          <a:xfrm>
            <a:off x="1271438" y="11008159"/>
            <a:ext cx="3307260"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30" name="Google Shape;930;p41"/>
          <p:cNvSpPr/>
          <p:nvPr/>
        </p:nvSpPr>
        <p:spPr>
          <a:xfrm>
            <a:off x="5535414" y="11008159"/>
            <a:ext cx="3307259"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31" name="Google Shape;931;p41"/>
          <p:cNvSpPr/>
          <p:nvPr/>
        </p:nvSpPr>
        <p:spPr>
          <a:xfrm>
            <a:off x="9805292" y="11008159"/>
            <a:ext cx="3307260" cy="1449016"/>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932" name="Google Shape;932;p41"/>
          <p:cNvPicPr preferRelativeResize="0"/>
          <p:nvPr/>
        </p:nvPicPr>
        <p:blipFill rotWithShape="1">
          <a:blip r:embed="rId3">
            <a:alphaModFix/>
          </a:blip>
          <a:srcRect b="25559" l="18624" r="18622" t="25562"/>
          <a:stretch/>
        </p:blipFill>
        <p:spPr>
          <a:xfrm>
            <a:off x="1274539" y="6187429"/>
            <a:ext cx="3307260" cy="1449017"/>
          </a:xfrm>
          <a:prstGeom prst="rect">
            <a:avLst/>
          </a:prstGeom>
          <a:noFill/>
          <a:ln>
            <a:noFill/>
          </a:ln>
        </p:spPr>
      </p:pic>
      <p:pic>
        <p:nvPicPr>
          <p:cNvPr descr="Bild" id="933" name="Google Shape;933;p41"/>
          <p:cNvPicPr preferRelativeResize="0"/>
          <p:nvPr/>
        </p:nvPicPr>
        <p:blipFill rotWithShape="1">
          <a:blip r:embed="rId3">
            <a:alphaModFix/>
          </a:blip>
          <a:srcRect b="25559" l="18624" r="18622" t="25562"/>
          <a:stretch/>
        </p:blipFill>
        <p:spPr>
          <a:xfrm>
            <a:off x="5538414" y="6187429"/>
            <a:ext cx="3307260" cy="1449017"/>
          </a:xfrm>
          <a:prstGeom prst="rect">
            <a:avLst/>
          </a:prstGeom>
          <a:noFill/>
          <a:ln>
            <a:noFill/>
          </a:ln>
        </p:spPr>
      </p:pic>
      <p:pic>
        <p:nvPicPr>
          <p:cNvPr descr="Bild" id="934" name="Google Shape;934;p41"/>
          <p:cNvPicPr preferRelativeResize="0"/>
          <p:nvPr/>
        </p:nvPicPr>
        <p:blipFill rotWithShape="1">
          <a:blip r:embed="rId3">
            <a:alphaModFix/>
          </a:blip>
          <a:srcRect b="25559" l="18624" r="18622" t="25562"/>
          <a:stretch/>
        </p:blipFill>
        <p:spPr>
          <a:xfrm>
            <a:off x="9808293" y="6187429"/>
            <a:ext cx="3307260" cy="1449017"/>
          </a:xfrm>
          <a:prstGeom prst="rect">
            <a:avLst/>
          </a:prstGeom>
          <a:noFill/>
          <a:ln>
            <a:noFill/>
          </a:ln>
        </p:spPr>
      </p:pic>
      <p:pic>
        <p:nvPicPr>
          <p:cNvPr descr="Bild" id="935" name="Google Shape;935;p41"/>
          <p:cNvPicPr preferRelativeResize="0"/>
          <p:nvPr/>
        </p:nvPicPr>
        <p:blipFill rotWithShape="1">
          <a:blip r:embed="rId3">
            <a:alphaModFix/>
          </a:blip>
          <a:srcRect b="25559" l="18624" r="18622" t="25562"/>
          <a:stretch/>
        </p:blipFill>
        <p:spPr>
          <a:xfrm>
            <a:off x="1274539" y="8591128"/>
            <a:ext cx="3307260" cy="1449016"/>
          </a:xfrm>
          <a:prstGeom prst="rect">
            <a:avLst/>
          </a:prstGeom>
          <a:noFill/>
          <a:ln>
            <a:noFill/>
          </a:ln>
        </p:spPr>
      </p:pic>
      <p:pic>
        <p:nvPicPr>
          <p:cNvPr descr="Bild" id="936" name="Google Shape;936;p41"/>
          <p:cNvPicPr preferRelativeResize="0"/>
          <p:nvPr/>
        </p:nvPicPr>
        <p:blipFill rotWithShape="1">
          <a:blip r:embed="rId3">
            <a:alphaModFix/>
          </a:blip>
          <a:srcRect b="25559" l="18624" r="18622" t="25562"/>
          <a:stretch/>
        </p:blipFill>
        <p:spPr>
          <a:xfrm>
            <a:off x="5538414" y="8591128"/>
            <a:ext cx="3307260" cy="1449016"/>
          </a:xfrm>
          <a:prstGeom prst="rect">
            <a:avLst/>
          </a:prstGeom>
          <a:noFill/>
          <a:ln>
            <a:noFill/>
          </a:ln>
        </p:spPr>
      </p:pic>
      <p:pic>
        <p:nvPicPr>
          <p:cNvPr descr="Bild" id="937" name="Google Shape;937;p41"/>
          <p:cNvPicPr preferRelativeResize="0"/>
          <p:nvPr/>
        </p:nvPicPr>
        <p:blipFill rotWithShape="1">
          <a:blip r:embed="rId3">
            <a:alphaModFix/>
          </a:blip>
          <a:srcRect b="25559" l="18624" r="18622" t="25562"/>
          <a:stretch/>
        </p:blipFill>
        <p:spPr>
          <a:xfrm>
            <a:off x="9808293" y="8591128"/>
            <a:ext cx="3307260" cy="1449016"/>
          </a:xfrm>
          <a:prstGeom prst="rect">
            <a:avLst/>
          </a:prstGeom>
          <a:noFill/>
          <a:ln>
            <a:noFill/>
          </a:ln>
        </p:spPr>
      </p:pic>
      <p:pic>
        <p:nvPicPr>
          <p:cNvPr descr="Bild" id="938" name="Google Shape;938;p41"/>
          <p:cNvPicPr preferRelativeResize="0"/>
          <p:nvPr/>
        </p:nvPicPr>
        <p:blipFill rotWithShape="1">
          <a:blip r:embed="rId3">
            <a:alphaModFix/>
          </a:blip>
          <a:srcRect b="25559" l="18624" r="18622" t="25562"/>
          <a:stretch/>
        </p:blipFill>
        <p:spPr>
          <a:xfrm>
            <a:off x="1274539" y="10994826"/>
            <a:ext cx="3307260" cy="1449016"/>
          </a:xfrm>
          <a:prstGeom prst="rect">
            <a:avLst/>
          </a:prstGeom>
          <a:noFill/>
          <a:ln>
            <a:noFill/>
          </a:ln>
        </p:spPr>
      </p:pic>
      <p:pic>
        <p:nvPicPr>
          <p:cNvPr descr="Bild" id="939" name="Google Shape;939;p41"/>
          <p:cNvPicPr preferRelativeResize="0"/>
          <p:nvPr/>
        </p:nvPicPr>
        <p:blipFill rotWithShape="1">
          <a:blip r:embed="rId3">
            <a:alphaModFix/>
          </a:blip>
          <a:srcRect b="25559" l="18624" r="18622" t="25562"/>
          <a:stretch/>
        </p:blipFill>
        <p:spPr>
          <a:xfrm>
            <a:off x="5538414" y="10994826"/>
            <a:ext cx="3307260" cy="1449016"/>
          </a:xfrm>
          <a:prstGeom prst="rect">
            <a:avLst/>
          </a:prstGeom>
          <a:noFill/>
          <a:ln>
            <a:noFill/>
          </a:ln>
        </p:spPr>
      </p:pic>
      <p:pic>
        <p:nvPicPr>
          <p:cNvPr descr="Bild" id="940" name="Google Shape;940;p41"/>
          <p:cNvPicPr preferRelativeResize="0"/>
          <p:nvPr/>
        </p:nvPicPr>
        <p:blipFill rotWithShape="1">
          <a:blip r:embed="rId3">
            <a:alphaModFix/>
          </a:blip>
          <a:srcRect b="25559" l="18624" r="18622" t="25562"/>
          <a:stretch/>
        </p:blipFill>
        <p:spPr>
          <a:xfrm>
            <a:off x="9808293" y="10994826"/>
            <a:ext cx="3307260" cy="1449016"/>
          </a:xfrm>
          <a:prstGeom prst="rect">
            <a:avLst/>
          </a:prstGeom>
          <a:noFill/>
          <a:ln>
            <a:noFill/>
          </a:ln>
        </p:spPr>
      </p:pic>
      <p:sp>
        <p:nvSpPr>
          <p:cNvPr id="941" name="Google Shape;941;p41"/>
          <p:cNvSpPr txBox="1"/>
          <p:nvPr/>
        </p:nvSpPr>
        <p:spPr>
          <a:xfrm>
            <a:off x="16093727" y="5882576"/>
            <a:ext cx="5156700" cy="2862900"/>
          </a:xfrm>
          <a:prstGeom prst="rect">
            <a:avLst/>
          </a:prstGeom>
          <a:noFill/>
          <a:ln>
            <a:noFill/>
          </a:ln>
        </p:spPr>
        <p:txBody>
          <a:bodyPr anchorCtr="0" anchor="b" bIns="0" lIns="0" spcFirstLastPara="1" rIns="0" wrap="square" tIns="0">
            <a:spAutoFit/>
          </a:bodyPr>
          <a:lstStyle/>
          <a:p>
            <a:pPr indent="0" lvl="0" marL="0" marR="0" rtl="0" algn="l">
              <a:lnSpc>
                <a:spcPct val="95000"/>
              </a:lnSpc>
              <a:spcBef>
                <a:spcPts val="0"/>
              </a:spcBef>
              <a:spcAft>
                <a:spcPts val="0"/>
              </a:spcAft>
              <a:buClr>
                <a:schemeClr val="accent2"/>
              </a:buClr>
              <a:buSzPts val="10000"/>
              <a:buFont typeface="IBM Plex Sans"/>
              <a:buNone/>
            </a:pPr>
            <a:r>
              <a:rPr b="1" i="0" lang="en-US" sz="10000" u="none" cap="none" strike="noStrike">
                <a:solidFill>
                  <a:schemeClr val="accent2"/>
                </a:solidFill>
                <a:latin typeface="IBM Plex Sans"/>
                <a:ea typeface="IBM Plex Sans"/>
                <a:cs typeface="IBM Plex Sans"/>
                <a:sym typeface="IBM Plex Sans"/>
              </a:rPr>
              <a:t>278</a:t>
            </a:r>
            <a:endParaRPr/>
          </a:p>
          <a:p>
            <a:pPr indent="0" lvl="0" marL="0" marR="0" rtl="0" algn="l">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Web Projects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Million Lines of Code</a:t>
            </a:r>
            <a:endParaRPr/>
          </a:p>
        </p:txBody>
      </p:sp>
      <p:sp>
        <p:nvSpPr>
          <p:cNvPr id="942" name="Google Shape;942;p41"/>
          <p:cNvSpPr txBox="1"/>
          <p:nvPr/>
        </p:nvSpPr>
        <p:spPr>
          <a:xfrm>
            <a:off x="16093727" y="9739333"/>
            <a:ext cx="5156700" cy="2862900"/>
          </a:xfrm>
          <a:prstGeom prst="rect">
            <a:avLst/>
          </a:prstGeom>
          <a:noFill/>
          <a:ln>
            <a:noFill/>
          </a:ln>
        </p:spPr>
        <p:txBody>
          <a:bodyPr anchorCtr="0" anchor="b" bIns="0" lIns="0" spcFirstLastPara="1" rIns="0" wrap="square" tIns="0">
            <a:spAutoFit/>
          </a:bodyPr>
          <a:lstStyle/>
          <a:p>
            <a:pPr indent="0" lvl="0" marL="0" marR="0" rtl="0" algn="l">
              <a:lnSpc>
                <a:spcPct val="95000"/>
              </a:lnSpc>
              <a:spcBef>
                <a:spcPts val="0"/>
              </a:spcBef>
              <a:spcAft>
                <a:spcPts val="0"/>
              </a:spcAft>
              <a:buClr>
                <a:schemeClr val="accent2"/>
              </a:buClr>
              <a:buSzPts val="10000"/>
              <a:buFont typeface="IBM Plex Sans"/>
              <a:buNone/>
            </a:pPr>
            <a:r>
              <a:rPr b="1" i="0" lang="en-US" sz="10000" u="none" cap="none" strike="noStrike">
                <a:solidFill>
                  <a:schemeClr val="accent2"/>
                </a:solidFill>
                <a:latin typeface="IBM Plex Sans"/>
                <a:ea typeface="IBM Plex Sans"/>
                <a:cs typeface="IBM Plex Sans"/>
                <a:sym typeface="IBM Plex Sans"/>
              </a:rPr>
              <a:t>464</a:t>
            </a:r>
            <a:endParaRPr/>
          </a:p>
          <a:p>
            <a:pPr indent="0" lvl="0" marL="0" marR="0" rtl="0" algn="l">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Design Projects</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Million Points in Vector</a:t>
            </a:r>
            <a:endParaRPr/>
          </a:p>
        </p:txBody>
      </p:sp>
      <p:pic>
        <p:nvPicPr>
          <p:cNvPr descr="Bild" id="943" name="Google Shape;943;p41"/>
          <p:cNvPicPr preferRelativeResize="0"/>
          <p:nvPr/>
        </p:nvPicPr>
        <p:blipFill rotWithShape="1">
          <a:blip r:embed="rId3">
            <a:alphaModFix/>
          </a:blip>
          <a:srcRect b="22042" l="421" r="421" t="22041"/>
          <a:stretch/>
        </p:blipFill>
        <p:spPr>
          <a:xfrm>
            <a:off x="0" y="0"/>
            <a:ext cx="13112552" cy="4159226"/>
          </a:xfrm>
          <a:prstGeom prst="rect">
            <a:avLst/>
          </a:prstGeom>
          <a:noFill/>
          <a:ln>
            <a:noFill/>
          </a:ln>
        </p:spPr>
      </p:pic>
      <p:sp>
        <p:nvSpPr>
          <p:cNvPr id="944" name="Google Shape;944;p41"/>
          <p:cNvSpPr/>
          <p:nvPr/>
        </p:nvSpPr>
        <p:spPr>
          <a:xfrm>
            <a:off x="885298" y="1277755"/>
            <a:ext cx="1596577" cy="1423345"/>
          </a:xfrm>
          <a:custGeom>
            <a:rect b="b" l="l" r="r" t="t"/>
            <a:pathLst>
              <a:path extrusionOk="0" h="21600" w="21418">
                <a:moveTo>
                  <a:pt x="15045" y="0"/>
                </a:moveTo>
                <a:lnTo>
                  <a:pt x="6373" y="0"/>
                </a:lnTo>
                <a:cubicBezTo>
                  <a:pt x="5645" y="0"/>
                  <a:pt x="4973" y="439"/>
                  <a:pt x="4609" y="1152"/>
                </a:cubicBezTo>
                <a:lnTo>
                  <a:pt x="273" y="9648"/>
                </a:lnTo>
                <a:cubicBezTo>
                  <a:pt x="-91" y="10361"/>
                  <a:pt x="-91" y="11239"/>
                  <a:pt x="273" y="11952"/>
                </a:cubicBezTo>
                <a:lnTo>
                  <a:pt x="4609" y="20448"/>
                </a:lnTo>
                <a:cubicBezTo>
                  <a:pt x="4973" y="21161"/>
                  <a:pt x="5645" y="21600"/>
                  <a:pt x="6373" y="21600"/>
                </a:cubicBezTo>
                <a:lnTo>
                  <a:pt x="15045" y="21600"/>
                </a:lnTo>
                <a:cubicBezTo>
                  <a:pt x="15773" y="21600"/>
                  <a:pt x="16445" y="21161"/>
                  <a:pt x="16809" y="20448"/>
                </a:cubicBezTo>
                <a:lnTo>
                  <a:pt x="21145" y="11952"/>
                </a:lnTo>
                <a:cubicBezTo>
                  <a:pt x="21509" y="11239"/>
                  <a:pt x="21509" y="10361"/>
                  <a:pt x="21145" y="9648"/>
                </a:cubicBezTo>
                <a:lnTo>
                  <a:pt x="16809" y="1152"/>
                </a:lnTo>
                <a:cubicBezTo>
                  <a:pt x="16445" y="439"/>
                  <a:pt x="15773" y="0"/>
                  <a:pt x="15045" y="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45" name="Google Shape;945;p41"/>
          <p:cNvSpPr/>
          <p:nvPr/>
        </p:nvSpPr>
        <p:spPr>
          <a:xfrm>
            <a:off x="1152640" y="1523134"/>
            <a:ext cx="1041254" cy="932587"/>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46" name="Google Shape;946;p41"/>
          <p:cNvSpPr/>
          <p:nvPr/>
        </p:nvSpPr>
        <p:spPr>
          <a:xfrm rot="2700000">
            <a:off x="12365703" y="2530946"/>
            <a:ext cx="1737134" cy="126586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2"/>
          <p:cNvSpPr txBox="1"/>
          <p:nvPr>
            <p:ph idx="12" type="sldNum"/>
          </p:nvPr>
        </p:nvSpPr>
        <p:spPr>
          <a:xfrm>
            <a:off x="232190" y="12865100"/>
            <a:ext cx="808497"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952" name="Google Shape;952;p42"/>
          <p:cNvSpPr/>
          <p:nvPr/>
        </p:nvSpPr>
        <p:spPr>
          <a:xfrm>
            <a:off x="16106508" y="-1"/>
            <a:ext cx="8277492" cy="11406313"/>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953" name="Google Shape;953;p42"/>
          <p:cNvPicPr preferRelativeResize="0"/>
          <p:nvPr/>
        </p:nvPicPr>
        <p:blipFill rotWithShape="1">
          <a:blip r:embed="rId3">
            <a:alphaModFix/>
          </a:blip>
          <a:srcRect b="1867" l="27528" r="27528" t="1866"/>
          <a:stretch/>
        </p:blipFill>
        <p:spPr>
          <a:xfrm>
            <a:off x="13847663" y="1265882"/>
            <a:ext cx="9282312" cy="11184236"/>
          </a:xfrm>
          <a:prstGeom prst="rect">
            <a:avLst/>
          </a:prstGeom>
          <a:noFill/>
          <a:ln>
            <a:noFill/>
          </a:ln>
        </p:spPr>
      </p:pic>
      <p:sp>
        <p:nvSpPr>
          <p:cNvPr id="954" name="Google Shape;954;p42"/>
          <p:cNvSpPr txBox="1"/>
          <p:nvPr/>
        </p:nvSpPr>
        <p:spPr>
          <a:xfrm>
            <a:off x="2720075" y="4624425"/>
            <a:ext cx="7376400" cy="6652200"/>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How much energy is wasted in Italy in trying to write the novel that obeys all the rules. The energy might have been useful to provide us with more modest, more genuine things, that had less pretensions: short stories, memoirs, notes, testimonials, or at any rate, books that are open, without a preconceived plan. </a:t>
            </a:r>
            <a:endParaRPr/>
          </a:p>
          <a:p>
            <a:pPr indent="0" lvl="0" marL="0" marR="0" rtl="0" algn="l">
              <a:lnSpc>
                <a:spcPct val="120588"/>
              </a:lnSpc>
              <a:spcBef>
                <a:spcPts val="350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Clients will love this company.</a:t>
            </a:r>
            <a:endParaRPr/>
          </a:p>
        </p:txBody>
      </p:sp>
      <p:sp>
        <p:nvSpPr>
          <p:cNvPr id="955" name="Google Shape;955;p42"/>
          <p:cNvSpPr/>
          <p:nvPr/>
        </p:nvSpPr>
        <p:spPr>
          <a:xfrm rot="-2700000">
            <a:off x="12626983" y="2697207"/>
            <a:ext cx="1920098" cy="1399195"/>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56" name="Google Shape;956;p42"/>
          <p:cNvSpPr txBox="1"/>
          <p:nvPr/>
        </p:nvSpPr>
        <p:spPr>
          <a:xfrm>
            <a:off x="2720082" y="1210791"/>
            <a:ext cx="55557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Testimonial</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What our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Clients say.</a:t>
            </a:r>
            <a:endParaRPr/>
          </a:p>
        </p:txBody>
      </p:sp>
      <p:sp>
        <p:nvSpPr>
          <p:cNvPr id="957" name="Google Shape;957;p42"/>
          <p:cNvSpPr/>
          <p:nvPr/>
        </p:nvSpPr>
        <p:spPr>
          <a:xfrm>
            <a:off x="14355663" y="10311928"/>
            <a:ext cx="4583758" cy="1626072"/>
          </a:xfrm>
          <a:prstGeom prst="rect">
            <a:avLst/>
          </a:prstGeom>
          <a:solidFill>
            <a:srgbClr val="FFFFFF"/>
          </a:solidFill>
          <a:ln>
            <a:noFill/>
          </a:ln>
          <a:effectLst>
            <a:outerShdw blurRad="279400" rotWithShape="0" dir="3943570" dist="352842">
              <a:srgbClr val="5E5E5E">
                <a:alpha val="17647"/>
              </a:srgbClr>
            </a:outerShdw>
          </a:effectLst>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58" name="Google Shape;958;p42"/>
          <p:cNvSpPr txBox="1"/>
          <p:nvPr/>
        </p:nvSpPr>
        <p:spPr>
          <a:xfrm>
            <a:off x="14774746" y="10818259"/>
            <a:ext cx="3745591" cy="61341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accent1"/>
              </a:buClr>
              <a:buSzPts val="1800"/>
              <a:buFont typeface="IBM Plex Sans"/>
              <a:buNone/>
            </a:pPr>
            <a:r>
              <a:rPr b="1" i="0" lang="en-US" sz="1800" u="none" cap="none" strike="noStrike">
                <a:solidFill>
                  <a:schemeClr val="accent1"/>
                </a:solidFill>
                <a:latin typeface="IBM Plex Sans"/>
                <a:ea typeface="IBM Plex Sans"/>
                <a:cs typeface="IBM Plex Sans"/>
                <a:sym typeface="IBM Plex Sans"/>
              </a:rPr>
              <a:t>Mitchel Richardson</a:t>
            </a:r>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Ceo Starfire Industries</a:t>
            </a:r>
            <a:endParaRPr/>
          </a:p>
        </p:txBody>
      </p:sp>
      <p:grpSp>
        <p:nvGrpSpPr>
          <p:cNvPr id="959" name="Google Shape;959;p42"/>
          <p:cNvGrpSpPr/>
          <p:nvPr/>
        </p:nvGrpSpPr>
        <p:grpSpPr>
          <a:xfrm>
            <a:off x="2720080" y="11912507"/>
            <a:ext cx="2428067" cy="541225"/>
            <a:chOff x="-3651" y="-6532"/>
            <a:chExt cx="8870385" cy="1977239"/>
          </a:xfrm>
        </p:grpSpPr>
        <p:grpSp>
          <p:nvGrpSpPr>
            <p:cNvPr id="960" name="Google Shape;960;p42"/>
            <p:cNvGrpSpPr/>
            <p:nvPr/>
          </p:nvGrpSpPr>
          <p:grpSpPr>
            <a:xfrm>
              <a:off x="-3651" y="-6532"/>
              <a:ext cx="2209612" cy="1977239"/>
              <a:chOff x="-1" y="0"/>
              <a:chExt cx="2209611" cy="1977238"/>
            </a:xfrm>
          </p:grpSpPr>
          <p:sp>
            <p:nvSpPr>
              <p:cNvPr id="961" name="Google Shape;961;p42"/>
              <p:cNvSpPr/>
              <p:nvPr/>
            </p:nvSpPr>
            <p:spPr>
              <a:xfrm>
                <a:off x="1067507" y="0"/>
                <a:ext cx="1142103" cy="1977238"/>
              </a:xfrm>
              <a:custGeom>
                <a:rect b="b" l="l" r="r" t="t"/>
                <a:pathLst>
                  <a:path extrusionOk="0" h="21600" w="21400">
                    <a:moveTo>
                      <a:pt x="20800" y="9495"/>
                    </a:moveTo>
                    <a:lnTo>
                      <a:pt x="12690" y="1305"/>
                    </a:lnTo>
                    <a:cubicBezTo>
                      <a:pt x="11890" y="498"/>
                      <a:pt x="10412" y="0"/>
                      <a:pt x="8813" y="0"/>
                    </a:cubicBezTo>
                    <a:lnTo>
                      <a:pt x="5182" y="0"/>
                    </a:lnTo>
                    <a:lnTo>
                      <a:pt x="3158" y="2044"/>
                    </a:lnTo>
                    <a:lnTo>
                      <a:pt x="7651" y="2044"/>
                    </a:lnTo>
                    <a:cubicBezTo>
                      <a:pt x="8717" y="2044"/>
                      <a:pt x="9702" y="2376"/>
                      <a:pt x="10235" y="2914"/>
                    </a:cubicBezTo>
                    <a:lnTo>
                      <a:pt x="17183" y="9930"/>
                    </a:lnTo>
                    <a:cubicBezTo>
                      <a:pt x="17716" y="10468"/>
                      <a:pt x="17716" y="11132"/>
                      <a:pt x="17183" y="11670"/>
                    </a:cubicBezTo>
                    <a:lnTo>
                      <a:pt x="10235" y="18686"/>
                    </a:lnTo>
                    <a:cubicBezTo>
                      <a:pt x="9702" y="19224"/>
                      <a:pt x="8717" y="19556"/>
                      <a:pt x="7651" y="19556"/>
                    </a:cubicBezTo>
                    <a:lnTo>
                      <a:pt x="2024" y="19556"/>
                    </a:lnTo>
                    <a:lnTo>
                      <a:pt x="0" y="21600"/>
                    </a:lnTo>
                    <a:lnTo>
                      <a:pt x="8813" y="21600"/>
                    </a:lnTo>
                    <a:cubicBezTo>
                      <a:pt x="10412" y="21600"/>
                      <a:pt x="11890" y="21102"/>
                      <a:pt x="12690" y="20295"/>
                    </a:cubicBezTo>
                    <a:lnTo>
                      <a:pt x="20800" y="12105"/>
                    </a:lnTo>
                    <a:cubicBezTo>
                      <a:pt x="21600" y="11298"/>
                      <a:pt x="21600" y="10302"/>
                      <a:pt x="20800" y="9495"/>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2" name="Google Shape;962;p42"/>
              <p:cNvSpPr/>
              <p:nvPr/>
            </p:nvSpPr>
            <p:spPr>
              <a:xfrm>
                <a:off x="-1" y="0"/>
                <a:ext cx="1163004" cy="1977238"/>
              </a:xfrm>
              <a:custGeom>
                <a:rect b="b" l="l" r="r" t="t"/>
                <a:pathLst>
                  <a:path extrusionOk="0" h="21600" w="21404">
                    <a:moveTo>
                      <a:pt x="21404" y="11601"/>
                    </a:moveTo>
                    <a:cubicBezTo>
                      <a:pt x="19757" y="11036"/>
                      <a:pt x="17651" y="11371"/>
                      <a:pt x="16700" y="12349"/>
                    </a:cubicBezTo>
                    <a:lnTo>
                      <a:pt x="10752" y="18465"/>
                    </a:lnTo>
                    <a:lnTo>
                      <a:pt x="8760" y="16418"/>
                    </a:lnTo>
                    <a:lnTo>
                      <a:pt x="19131" y="5755"/>
                    </a:lnTo>
                    <a:cubicBezTo>
                      <a:pt x="17484" y="5191"/>
                      <a:pt x="15378" y="5526"/>
                      <a:pt x="14428" y="6503"/>
                    </a:cubicBezTo>
                    <a:lnTo>
                      <a:pt x="6772" y="14374"/>
                    </a:lnTo>
                    <a:lnTo>
                      <a:pt x="4142" y="11670"/>
                    </a:lnTo>
                    <a:cubicBezTo>
                      <a:pt x="3619" y="11132"/>
                      <a:pt x="3619" y="10468"/>
                      <a:pt x="4142" y="9930"/>
                    </a:cubicBezTo>
                    <a:lnTo>
                      <a:pt x="10966" y="2914"/>
                    </a:lnTo>
                    <a:cubicBezTo>
                      <a:pt x="11490" y="2376"/>
                      <a:pt x="12458" y="2044"/>
                      <a:pt x="13505" y="2044"/>
                    </a:cubicBezTo>
                    <a:lnTo>
                      <a:pt x="18765" y="2044"/>
                    </a:lnTo>
                    <a:lnTo>
                      <a:pt x="20753" y="0"/>
                    </a:lnTo>
                    <a:lnTo>
                      <a:pt x="12363" y="0"/>
                    </a:lnTo>
                    <a:cubicBezTo>
                      <a:pt x="10792" y="0"/>
                      <a:pt x="9341" y="498"/>
                      <a:pt x="8555" y="1305"/>
                    </a:cubicBezTo>
                    <a:lnTo>
                      <a:pt x="590" y="9495"/>
                    </a:lnTo>
                    <a:cubicBezTo>
                      <a:pt x="-196" y="10302"/>
                      <a:pt x="-196" y="11298"/>
                      <a:pt x="590" y="12105"/>
                    </a:cubicBezTo>
                    <a:lnTo>
                      <a:pt x="8555" y="20295"/>
                    </a:lnTo>
                    <a:cubicBezTo>
                      <a:pt x="9341" y="21102"/>
                      <a:pt x="10792" y="21600"/>
                      <a:pt x="12363" y="21600"/>
                    </a:cubicBezTo>
                    <a:lnTo>
                      <a:pt x="15675" y="21600"/>
                    </a:lnTo>
                    <a:lnTo>
                      <a:pt x="17663" y="19556"/>
                    </a:lnTo>
                    <a:lnTo>
                      <a:pt x="13666" y="19556"/>
                    </a:lnTo>
                    <a:cubicBezTo>
                      <a:pt x="13666" y="19556"/>
                      <a:pt x="21404" y="11601"/>
                      <a:pt x="21404" y="1160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3" name="Google Shape;963;p42"/>
              <p:cNvSpPr/>
              <p:nvPr/>
            </p:nvSpPr>
            <p:spPr>
              <a:xfrm>
                <a:off x="958947" y="895620"/>
                <a:ext cx="718672" cy="895104"/>
              </a:xfrm>
              <a:custGeom>
                <a:rect b="b" l="l" r="r" t="t"/>
                <a:pathLst>
                  <a:path extrusionOk="0" h="20977" w="21600">
                    <a:moveTo>
                      <a:pt x="6493" y="20977"/>
                    </a:moveTo>
                    <a:lnTo>
                      <a:pt x="21600" y="588"/>
                    </a:lnTo>
                    <a:cubicBezTo>
                      <a:pt x="18910" y="-623"/>
                      <a:pt x="15471" y="96"/>
                      <a:pt x="13919" y="2193"/>
                    </a:cubicBezTo>
                    <a:lnTo>
                      <a:pt x="0" y="20977"/>
                    </a:lnTo>
                    <a:cubicBezTo>
                      <a:pt x="0" y="20977"/>
                      <a:pt x="6493" y="20977"/>
                      <a:pt x="6493" y="2097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964" name="Google Shape;964;p42"/>
            <p:cNvSpPr/>
            <p:nvPr/>
          </p:nvSpPr>
          <p:spPr>
            <a:xfrm>
              <a:off x="2732086" y="495923"/>
              <a:ext cx="798562" cy="977884"/>
            </a:xfrm>
            <a:custGeom>
              <a:rect b="b" l="l" r="r" t="t"/>
              <a:pathLst>
                <a:path extrusionOk="0" h="21600" w="21600">
                  <a:moveTo>
                    <a:pt x="8072" y="11388"/>
                  </a:moveTo>
                  <a:lnTo>
                    <a:pt x="5533" y="7056"/>
                  </a:lnTo>
                  <a:lnTo>
                    <a:pt x="5419" y="7056"/>
                  </a:lnTo>
                  <a:lnTo>
                    <a:pt x="5419" y="21600"/>
                  </a:lnTo>
                  <a:lnTo>
                    <a:pt x="0" y="21600"/>
                  </a:lnTo>
                  <a:lnTo>
                    <a:pt x="0" y="0"/>
                  </a:lnTo>
                  <a:lnTo>
                    <a:pt x="6291" y="0"/>
                  </a:lnTo>
                  <a:lnTo>
                    <a:pt x="13528" y="10212"/>
                  </a:lnTo>
                  <a:lnTo>
                    <a:pt x="16067" y="14544"/>
                  </a:lnTo>
                  <a:lnTo>
                    <a:pt x="16181" y="14544"/>
                  </a:lnTo>
                  <a:lnTo>
                    <a:pt x="16181" y="0"/>
                  </a:lnTo>
                  <a:lnTo>
                    <a:pt x="21600" y="0"/>
                  </a:lnTo>
                  <a:lnTo>
                    <a:pt x="21600" y="21600"/>
                  </a:lnTo>
                  <a:lnTo>
                    <a:pt x="15310" y="21600"/>
                  </a:lnTo>
                  <a:cubicBezTo>
                    <a:pt x="15310" y="21600"/>
                    <a:pt x="8072" y="11388"/>
                    <a:pt x="8072" y="11388"/>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5" name="Google Shape;965;p42"/>
            <p:cNvSpPr/>
            <p:nvPr/>
          </p:nvSpPr>
          <p:spPr>
            <a:xfrm>
              <a:off x="3705900" y="495923"/>
              <a:ext cx="665461" cy="977884"/>
            </a:xfrm>
            <a:custGeom>
              <a:rect b="b" l="l" r="r" t="t"/>
              <a:pathLst>
                <a:path extrusionOk="0" h="21600" w="21600">
                  <a:moveTo>
                    <a:pt x="0" y="21600"/>
                  </a:moveTo>
                  <a:lnTo>
                    <a:pt x="0" y="0"/>
                  </a:lnTo>
                  <a:lnTo>
                    <a:pt x="21600" y="0"/>
                  </a:lnTo>
                  <a:lnTo>
                    <a:pt x="21600" y="4178"/>
                  </a:lnTo>
                  <a:lnTo>
                    <a:pt x="6912" y="4178"/>
                  </a:lnTo>
                  <a:lnTo>
                    <a:pt x="6912" y="8572"/>
                  </a:lnTo>
                  <a:lnTo>
                    <a:pt x="19508" y="8572"/>
                  </a:lnTo>
                  <a:lnTo>
                    <a:pt x="19508" y="12750"/>
                  </a:lnTo>
                  <a:lnTo>
                    <a:pt x="6912" y="12750"/>
                  </a:lnTo>
                  <a:lnTo>
                    <a:pt x="6912" y="17422"/>
                  </a:lnTo>
                  <a:lnTo>
                    <a:pt x="15934" y="17422"/>
                  </a:lnTo>
                  <a:lnTo>
                    <a:pt x="15934" y="21600"/>
                  </a:lnTo>
                  <a:cubicBezTo>
                    <a:pt x="15934"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6" name="Google Shape;966;p42"/>
            <p:cNvSpPr/>
            <p:nvPr/>
          </p:nvSpPr>
          <p:spPr>
            <a:xfrm>
              <a:off x="4693238" y="940000"/>
              <a:ext cx="313150" cy="351542"/>
            </a:xfrm>
            <a:custGeom>
              <a:rect b="b" l="l" r="r" t="t"/>
              <a:pathLst>
                <a:path extrusionOk="0" h="20087" w="21600">
                  <a:moveTo>
                    <a:pt x="4030" y="5329"/>
                  </a:moveTo>
                  <a:lnTo>
                    <a:pt x="0" y="11062"/>
                  </a:lnTo>
                  <a:cubicBezTo>
                    <a:pt x="559" y="13541"/>
                    <a:pt x="1642" y="15578"/>
                    <a:pt x="3273" y="17157"/>
                  </a:cubicBezTo>
                  <a:cubicBezTo>
                    <a:pt x="4692" y="18532"/>
                    <a:pt x="6445" y="19499"/>
                    <a:pt x="8508" y="20087"/>
                  </a:cubicBezTo>
                  <a:lnTo>
                    <a:pt x="21600" y="1429"/>
                  </a:lnTo>
                  <a:cubicBezTo>
                    <a:pt x="15448" y="-1513"/>
                    <a:pt x="7581" y="233"/>
                    <a:pt x="4030" y="5329"/>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7" name="Google Shape;967;p42"/>
            <p:cNvSpPr/>
            <p:nvPr/>
          </p:nvSpPr>
          <p:spPr>
            <a:xfrm>
              <a:off x="5419090" y="477889"/>
              <a:ext cx="801354" cy="1011508"/>
            </a:xfrm>
            <a:custGeom>
              <a:rect b="b" l="l" r="r" t="t"/>
              <a:pathLst>
                <a:path extrusionOk="0" h="21600" w="21600">
                  <a:moveTo>
                    <a:pt x="11669" y="21600"/>
                  </a:moveTo>
                  <a:cubicBezTo>
                    <a:pt x="9881" y="21600"/>
                    <a:pt x="8270" y="21376"/>
                    <a:pt x="6835" y="20927"/>
                  </a:cubicBezTo>
                  <a:cubicBezTo>
                    <a:pt x="5400" y="20478"/>
                    <a:pt x="4178" y="19810"/>
                    <a:pt x="3172" y="18923"/>
                  </a:cubicBezTo>
                  <a:cubicBezTo>
                    <a:pt x="2165" y="18035"/>
                    <a:pt x="1384" y="16928"/>
                    <a:pt x="831" y="15602"/>
                  </a:cubicBezTo>
                  <a:cubicBezTo>
                    <a:pt x="277" y="14276"/>
                    <a:pt x="0" y="12725"/>
                    <a:pt x="0" y="10950"/>
                  </a:cubicBezTo>
                  <a:cubicBezTo>
                    <a:pt x="0" y="9195"/>
                    <a:pt x="277" y="7634"/>
                    <a:pt x="831" y="6268"/>
                  </a:cubicBezTo>
                  <a:cubicBezTo>
                    <a:pt x="1384" y="4902"/>
                    <a:pt x="2165" y="3755"/>
                    <a:pt x="3172" y="2827"/>
                  </a:cubicBezTo>
                  <a:cubicBezTo>
                    <a:pt x="4178" y="1900"/>
                    <a:pt x="5400" y="1197"/>
                    <a:pt x="6835" y="718"/>
                  </a:cubicBezTo>
                  <a:cubicBezTo>
                    <a:pt x="8270" y="239"/>
                    <a:pt x="9881" y="0"/>
                    <a:pt x="11669" y="0"/>
                  </a:cubicBezTo>
                  <a:cubicBezTo>
                    <a:pt x="14110" y="0"/>
                    <a:pt x="16125" y="394"/>
                    <a:pt x="17710" y="1182"/>
                  </a:cubicBezTo>
                  <a:cubicBezTo>
                    <a:pt x="19297" y="1970"/>
                    <a:pt x="20567" y="3212"/>
                    <a:pt x="21525" y="4906"/>
                  </a:cubicBezTo>
                  <a:lnTo>
                    <a:pt x="16577" y="6941"/>
                  </a:lnTo>
                  <a:cubicBezTo>
                    <a:pt x="16225" y="6063"/>
                    <a:pt x="15677" y="5360"/>
                    <a:pt x="14935" y="4832"/>
                  </a:cubicBezTo>
                  <a:cubicBezTo>
                    <a:pt x="14192" y="4303"/>
                    <a:pt x="13103" y="4039"/>
                    <a:pt x="11669" y="4039"/>
                  </a:cubicBezTo>
                  <a:cubicBezTo>
                    <a:pt x="9982" y="4039"/>
                    <a:pt x="8629" y="4473"/>
                    <a:pt x="7609" y="5340"/>
                  </a:cubicBezTo>
                  <a:cubicBezTo>
                    <a:pt x="6590" y="6208"/>
                    <a:pt x="6080" y="7470"/>
                    <a:pt x="6080" y="9125"/>
                  </a:cubicBezTo>
                  <a:lnTo>
                    <a:pt x="6080" y="12475"/>
                  </a:lnTo>
                  <a:cubicBezTo>
                    <a:pt x="6080" y="14131"/>
                    <a:pt x="6590" y="15392"/>
                    <a:pt x="7609" y="16260"/>
                  </a:cubicBezTo>
                  <a:cubicBezTo>
                    <a:pt x="8629" y="17128"/>
                    <a:pt x="9982" y="17561"/>
                    <a:pt x="11669" y="17561"/>
                  </a:cubicBezTo>
                  <a:cubicBezTo>
                    <a:pt x="13078" y="17561"/>
                    <a:pt x="14205" y="17257"/>
                    <a:pt x="15048" y="16649"/>
                  </a:cubicBezTo>
                  <a:cubicBezTo>
                    <a:pt x="15891" y="16041"/>
                    <a:pt x="16514" y="15308"/>
                    <a:pt x="16918" y="14450"/>
                  </a:cubicBezTo>
                  <a:lnTo>
                    <a:pt x="21600" y="16604"/>
                  </a:lnTo>
                  <a:cubicBezTo>
                    <a:pt x="20618" y="18200"/>
                    <a:pt x="19328" y="19431"/>
                    <a:pt x="17729" y="20299"/>
                  </a:cubicBezTo>
                  <a:cubicBezTo>
                    <a:pt x="16130" y="21166"/>
                    <a:pt x="14110" y="21600"/>
                    <a:pt x="11669"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8" name="Google Shape;968;p42"/>
            <p:cNvSpPr/>
            <p:nvPr/>
          </p:nvSpPr>
          <p:spPr>
            <a:xfrm>
              <a:off x="6284701" y="477889"/>
              <a:ext cx="860206"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7"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7"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69" name="Google Shape;969;p42"/>
            <p:cNvSpPr/>
            <p:nvPr/>
          </p:nvSpPr>
          <p:spPr>
            <a:xfrm>
              <a:off x="7285565" y="495923"/>
              <a:ext cx="773346" cy="977884"/>
            </a:xfrm>
            <a:custGeom>
              <a:rect b="b" l="l" r="r" t="t"/>
              <a:pathLst>
                <a:path extrusionOk="0" h="21600" w="21600">
                  <a:moveTo>
                    <a:pt x="12209" y="9717"/>
                  </a:moveTo>
                  <a:cubicBezTo>
                    <a:pt x="13095" y="9717"/>
                    <a:pt x="13793" y="9537"/>
                    <a:pt x="14302" y="9175"/>
                  </a:cubicBezTo>
                  <a:cubicBezTo>
                    <a:pt x="14811" y="8815"/>
                    <a:pt x="15065" y="8283"/>
                    <a:pt x="15065" y="7582"/>
                  </a:cubicBezTo>
                  <a:lnTo>
                    <a:pt x="15065" y="6220"/>
                  </a:lnTo>
                  <a:cubicBezTo>
                    <a:pt x="15065" y="5519"/>
                    <a:pt x="14811" y="4987"/>
                    <a:pt x="14302" y="4626"/>
                  </a:cubicBezTo>
                  <a:cubicBezTo>
                    <a:pt x="13793" y="4266"/>
                    <a:pt x="13095" y="4085"/>
                    <a:pt x="12209" y="4085"/>
                  </a:cubicBezTo>
                  <a:lnTo>
                    <a:pt x="5948" y="4085"/>
                  </a:lnTo>
                  <a:lnTo>
                    <a:pt x="5948" y="9717"/>
                  </a:lnTo>
                  <a:cubicBezTo>
                    <a:pt x="5948" y="9717"/>
                    <a:pt x="12209" y="9717"/>
                    <a:pt x="12209" y="9717"/>
                  </a:cubicBezTo>
                  <a:close/>
                  <a:moveTo>
                    <a:pt x="5948" y="21600"/>
                  </a:moveTo>
                  <a:lnTo>
                    <a:pt x="0" y="21600"/>
                  </a:lnTo>
                  <a:lnTo>
                    <a:pt x="0" y="0"/>
                  </a:lnTo>
                  <a:lnTo>
                    <a:pt x="12952" y="0"/>
                  </a:lnTo>
                  <a:cubicBezTo>
                    <a:pt x="14204" y="0"/>
                    <a:pt x="15339" y="165"/>
                    <a:pt x="16357" y="495"/>
                  </a:cubicBezTo>
                  <a:cubicBezTo>
                    <a:pt x="17374" y="825"/>
                    <a:pt x="18241" y="1295"/>
                    <a:pt x="18959" y="1903"/>
                  </a:cubicBezTo>
                  <a:cubicBezTo>
                    <a:pt x="19676" y="2512"/>
                    <a:pt x="20230" y="3239"/>
                    <a:pt x="20622" y="4085"/>
                  </a:cubicBezTo>
                  <a:cubicBezTo>
                    <a:pt x="21013" y="4931"/>
                    <a:pt x="21209" y="5869"/>
                    <a:pt x="21209" y="6901"/>
                  </a:cubicBezTo>
                  <a:cubicBezTo>
                    <a:pt x="21209" y="8366"/>
                    <a:pt x="20798" y="9645"/>
                    <a:pt x="19976" y="10738"/>
                  </a:cubicBezTo>
                  <a:cubicBezTo>
                    <a:pt x="19154" y="11832"/>
                    <a:pt x="17908" y="12626"/>
                    <a:pt x="16239" y="13121"/>
                  </a:cubicBezTo>
                  <a:lnTo>
                    <a:pt x="21600" y="21600"/>
                  </a:lnTo>
                  <a:lnTo>
                    <a:pt x="14987" y="21600"/>
                  </a:lnTo>
                  <a:lnTo>
                    <a:pt x="10213" y="13678"/>
                  </a:lnTo>
                  <a:lnTo>
                    <a:pt x="5948" y="13678"/>
                  </a:lnTo>
                  <a:cubicBezTo>
                    <a:pt x="5948" y="13678"/>
                    <a:pt x="5948" y="21600"/>
                    <a:pt x="5948"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0" name="Google Shape;970;p42"/>
            <p:cNvSpPr/>
            <p:nvPr/>
          </p:nvSpPr>
          <p:spPr>
            <a:xfrm>
              <a:off x="8187244" y="495923"/>
              <a:ext cx="665472" cy="977884"/>
            </a:xfrm>
            <a:custGeom>
              <a:rect b="b" l="l" r="r" t="t"/>
              <a:pathLst>
                <a:path extrusionOk="0" h="21600" w="21600">
                  <a:moveTo>
                    <a:pt x="0" y="21600"/>
                  </a:moveTo>
                  <a:lnTo>
                    <a:pt x="0" y="0"/>
                  </a:lnTo>
                  <a:lnTo>
                    <a:pt x="15349" y="0"/>
                  </a:lnTo>
                  <a:lnTo>
                    <a:pt x="15349" y="4178"/>
                  </a:lnTo>
                  <a:lnTo>
                    <a:pt x="6912" y="4178"/>
                  </a:lnTo>
                  <a:lnTo>
                    <a:pt x="6912" y="8572"/>
                  </a:lnTo>
                  <a:lnTo>
                    <a:pt x="19508" y="8572"/>
                  </a:lnTo>
                  <a:lnTo>
                    <a:pt x="19508" y="12750"/>
                  </a:lnTo>
                  <a:lnTo>
                    <a:pt x="6912" y="12750"/>
                  </a:lnTo>
                  <a:lnTo>
                    <a:pt x="6912" y="17422"/>
                  </a:lnTo>
                  <a:lnTo>
                    <a:pt x="21600" y="17422"/>
                  </a:lnTo>
                  <a:lnTo>
                    <a:pt x="21600" y="21600"/>
                  </a:lnTo>
                  <a:cubicBezTo>
                    <a:pt x="21600"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1" name="Google Shape;971;p42"/>
            <p:cNvSpPr/>
            <p:nvPr/>
          </p:nvSpPr>
          <p:spPr>
            <a:xfrm>
              <a:off x="3119808" y="495923"/>
              <a:ext cx="210617" cy="189138"/>
            </a:xfrm>
            <a:custGeom>
              <a:rect b="b" l="l" r="r" t="t"/>
              <a:pathLst>
                <a:path extrusionOk="0" h="21600" w="21600">
                  <a:moveTo>
                    <a:pt x="21600" y="0"/>
                  </a:moveTo>
                  <a:lnTo>
                    <a:pt x="0" y="0"/>
                  </a:lnTo>
                  <a:cubicBezTo>
                    <a:pt x="0" y="11911"/>
                    <a:pt x="8671" y="21566"/>
                    <a:pt x="19367" y="21566"/>
                  </a:cubicBezTo>
                  <a:lnTo>
                    <a:pt x="21600" y="21600"/>
                  </a:lnTo>
                  <a:cubicBezTo>
                    <a:pt x="21600" y="21600"/>
                    <a:pt x="21600" y="0"/>
                    <a:pt x="2160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2" name="Google Shape;972;p42"/>
            <p:cNvSpPr/>
            <p:nvPr/>
          </p:nvSpPr>
          <p:spPr>
            <a:xfrm>
              <a:off x="8656117" y="495923"/>
              <a:ext cx="210617" cy="189138"/>
            </a:xfrm>
            <a:custGeom>
              <a:rect b="b" l="l" r="r" t="t"/>
              <a:pathLst>
                <a:path extrusionOk="0" h="21600" w="21600">
                  <a:moveTo>
                    <a:pt x="0" y="0"/>
                  </a:moveTo>
                  <a:lnTo>
                    <a:pt x="21600" y="0"/>
                  </a:lnTo>
                  <a:cubicBezTo>
                    <a:pt x="21600" y="11911"/>
                    <a:pt x="12929" y="21566"/>
                    <a:pt x="2233" y="21566"/>
                  </a:cubicBezTo>
                  <a:lnTo>
                    <a:pt x="0" y="21600"/>
                  </a:lnTo>
                  <a:cubicBezTo>
                    <a:pt x="0" y="21600"/>
                    <a:pt x="0" y="0"/>
                    <a:pt x="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3" name="Google Shape;973;p42"/>
            <p:cNvSpPr/>
            <p:nvPr/>
          </p:nvSpPr>
          <p:spPr>
            <a:xfrm>
              <a:off x="6636356" y="901678"/>
              <a:ext cx="162304" cy="162304"/>
            </a:xfrm>
            <a:prstGeom prst="ellipse">
              <a:avLst/>
            </a:pr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4" name="Google Shape;974;p42"/>
            <p:cNvSpPr/>
            <p:nvPr/>
          </p:nvSpPr>
          <p:spPr>
            <a:xfrm>
              <a:off x="7303599" y="937745"/>
              <a:ext cx="190267" cy="179324"/>
            </a:xfrm>
            <a:custGeom>
              <a:rect b="b" l="l" r="r" t="t"/>
              <a:pathLst>
                <a:path extrusionOk="0" h="21600" w="21600">
                  <a:moveTo>
                    <a:pt x="21600" y="21600"/>
                  </a:moveTo>
                  <a:lnTo>
                    <a:pt x="0" y="21600"/>
                  </a:lnTo>
                  <a:cubicBezTo>
                    <a:pt x="0" y="9689"/>
                    <a:pt x="9100" y="34"/>
                    <a:pt x="20326" y="34"/>
                  </a:cubicBezTo>
                  <a:lnTo>
                    <a:pt x="21600" y="0"/>
                  </a:lnTo>
                  <a:cubicBezTo>
                    <a:pt x="21600" y="0"/>
                    <a:pt x="21600" y="21600"/>
                    <a:pt x="216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5" name="Google Shape;975;p42"/>
            <p:cNvSpPr/>
            <p:nvPr/>
          </p:nvSpPr>
          <p:spPr>
            <a:xfrm>
              <a:off x="4463310" y="477889"/>
              <a:ext cx="860204"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6"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6"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76" name="Google Shape;976;p42"/>
            <p:cNvSpPr/>
            <p:nvPr/>
          </p:nvSpPr>
          <p:spPr>
            <a:xfrm>
              <a:off x="4192806" y="1284669"/>
              <a:ext cx="210617" cy="189138"/>
            </a:xfrm>
            <a:custGeom>
              <a:rect b="b" l="l" r="r" t="t"/>
              <a:pathLst>
                <a:path extrusionOk="0" h="21600" w="21600">
                  <a:moveTo>
                    <a:pt x="0" y="21600"/>
                  </a:moveTo>
                  <a:lnTo>
                    <a:pt x="21600" y="21600"/>
                  </a:lnTo>
                  <a:cubicBezTo>
                    <a:pt x="21600" y="9689"/>
                    <a:pt x="12929" y="34"/>
                    <a:pt x="2233" y="34"/>
                  </a:cubicBezTo>
                  <a:lnTo>
                    <a:pt x="0" y="0"/>
                  </a:lnTo>
                  <a:cubicBezTo>
                    <a:pt x="0" y="0"/>
                    <a:pt x="0" y="21600"/>
                    <a:pt x="0"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3"/>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982" name="Google Shape;982;p43"/>
          <p:cNvSpPr txBox="1"/>
          <p:nvPr/>
        </p:nvSpPr>
        <p:spPr>
          <a:xfrm>
            <a:off x="15690949" y="1294222"/>
            <a:ext cx="5972700" cy="1998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Contact</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Contact our </a:t>
            </a:r>
            <a:r>
              <a:rPr b="1" i="0" lang="en-US" sz="5500" u="none" cap="none" strike="noStrike">
                <a:solidFill>
                  <a:schemeClr val="accent2"/>
                </a:solidFill>
                <a:latin typeface="IBM Plex Sans"/>
                <a:ea typeface="IBM Plex Sans"/>
                <a:cs typeface="IBM Plex Sans"/>
                <a:sym typeface="IBM Plex Sans"/>
              </a:rPr>
              <a:t>Studio</a:t>
            </a:r>
            <a:endParaRPr/>
          </a:p>
        </p:txBody>
      </p:sp>
      <p:sp>
        <p:nvSpPr>
          <p:cNvPr id="983" name="Google Shape;983;p43"/>
          <p:cNvSpPr txBox="1"/>
          <p:nvPr/>
        </p:nvSpPr>
        <p:spPr>
          <a:xfrm>
            <a:off x="15690949" y="5202857"/>
            <a:ext cx="5564039" cy="6441635"/>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Contact us.</a:t>
            </a:r>
            <a:endParaRPr/>
          </a:p>
          <a:p>
            <a:pPr indent="0" lvl="0" marL="0" marR="0" rtl="0" algn="l">
              <a:lnSpc>
                <a:spcPct val="110000"/>
              </a:lnSpc>
              <a:spcBef>
                <a:spcPts val="350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Address:</a:t>
            </a:r>
            <a:endParaRPr/>
          </a:p>
          <a:p>
            <a:pPr indent="0" lvl="0" marL="0" marR="0" rtl="0" algn="l">
              <a:lnSpc>
                <a:spcPct val="110000"/>
              </a:lnSpc>
              <a:spcBef>
                <a:spcPts val="0"/>
              </a:spcBef>
              <a:spcAft>
                <a:spcPts val="0"/>
              </a:spcAft>
              <a:buClr>
                <a:schemeClr val="accent1"/>
              </a:buClr>
              <a:buSzPts val="1800"/>
              <a:buFont typeface="IBM Plex Sans Light"/>
              <a:buNone/>
            </a:pPr>
            <a:r>
              <a:rPr b="0" i="0" lang="en-US" sz="1800" u="none" cap="none" strike="noStrike">
                <a:solidFill>
                  <a:schemeClr val="accent1"/>
                </a:solidFill>
                <a:latin typeface="IBM Plex Sans Light"/>
                <a:ea typeface="IBM Plex Sans Light"/>
                <a:cs typeface="IBM Plex Sans Light"/>
                <a:sym typeface="IBM Plex Sans Light"/>
              </a:rPr>
              <a:t>Neocore Studio</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Main Avenue, 7th</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New York, USA</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Phone/Fax:</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Free Toll:	+ 1 020 7800 800</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Phone:	+ 1 0800 123 123</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Fax: 	+ 1 0800 123 123</a:t>
            </a:r>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accent2"/>
              </a:buClr>
              <a:buSzPts val="1800"/>
              <a:buFont typeface="IBM Plex Sans Light"/>
              <a:buNone/>
            </a:pPr>
            <a:r>
              <a:rPr b="0" i="0" lang="en-US" sz="1800" u="none" cap="none" strike="noStrike">
                <a:solidFill>
                  <a:schemeClr val="accent2"/>
                </a:solidFill>
                <a:latin typeface="IBM Plex Sans Light"/>
                <a:ea typeface="IBM Plex Sans Light"/>
                <a:cs typeface="IBM Plex Sans Light"/>
                <a:sym typeface="IBM Plex Sans Light"/>
              </a:rPr>
              <a:t>Online:</a:t>
            </a:r>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info@neocore-studio.com</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www.neocore-studio.com</a:t>
            </a:r>
            <a:endParaRPr b="0" i="0" sz="2400" u="none" cap="none" strike="noStrike">
              <a:solidFill>
                <a:schemeClr val="dk2"/>
              </a:solidFill>
              <a:latin typeface="IBM Plex Sans Light"/>
              <a:ea typeface="IBM Plex Sans Light"/>
              <a:cs typeface="IBM Plex Sans Light"/>
              <a:sym typeface="IBM Plex Sans Light"/>
            </a:endParaRPr>
          </a:p>
        </p:txBody>
      </p:sp>
      <p:pic>
        <p:nvPicPr>
          <p:cNvPr descr="Bild" id="984" name="Google Shape;984;p43"/>
          <p:cNvPicPr preferRelativeResize="0"/>
          <p:nvPr/>
        </p:nvPicPr>
        <p:blipFill rotWithShape="1">
          <a:blip r:embed="rId3">
            <a:alphaModFix amt="44471"/>
          </a:blip>
          <a:srcRect b="0" l="33958" r="33958" t="0"/>
          <a:stretch/>
        </p:blipFill>
        <p:spPr>
          <a:xfrm>
            <a:off x="2715865" y="-1"/>
            <a:ext cx="7822506" cy="13716001"/>
          </a:xfrm>
          <a:prstGeom prst="rect">
            <a:avLst/>
          </a:prstGeom>
          <a:noFill/>
          <a:ln>
            <a:noFill/>
          </a:ln>
        </p:spPr>
      </p:pic>
      <p:sp>
        <p:nvSpPr>
          <p:cNvPr id="985" name="Google Shape;985;p43"/>
          <p:cNvSpPr txBox="1"/>
          <p:nvPr/>
        </p:nvSpPr>
        <p:spPr>
          <a:xfrm>
            <a:off x="8694542" y="7121682"/>
            <a:ext cx="4738200" cy="49872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Business is our strongest Passion.</a:t>
            </a:r>
            <a:endParaRPr/>
          </a:p>
        </p:txBody>
      </p:sp>
      <p:grpSp>
        <p:nvGrpSpPr>
          <p:cNvPr id="986" name="Google Shape;986;p43"/>
          <p:cNvGrpSpPr/>
          <p:nvPr/>
        </p:nvGrpSpPr>
        <p:grpSpPr>
          <a:xfrm>
            <a:off x="8694541" y="4159225"/>
            <a:ext cx="1166286" cy="1043634"/>
            <a:chOff x="-1" y="0"/>
            <a:chExt cx="1166285" cy="1043633"/>
          </a:xfrm>
        </p:grpSpPr>
        <p:sp>
          <p:nvSpPr>
            <p:cNvPr id="987" name="Google Shape;987;p43"/>
            <p:cNvSpPr/>
            <p:nvPr/>
          </p:nvSpPr>
          <p:spPr>
            <a:xfrm>
              <a:off x="563455" y="0"/>
              <a:ext cx="602829" cy="1043633"/>
            </a:xfrm>
            <a:custGeom>
              <a:rect b="b" l="l" r="r" t="t"/>
              <a:pathLst>
                <a:path extrusionOk="0" h="21600" w="21400">
                  <a:moveTo>
                    <a:pt x="20800" y="9495"/>
                  </a:moveTo>
                  <a:lnTo>
                    <a:pt x="12690" y="1305"/>
                  </a:lnTo>
                  <a:cubicBezTo>
                    <a:pt x="11890" y="498"/>
                    <a:pt x="10412" y="0"/>
                    <a:pt x="8813" y="0"/>
                  </a:cubicBezTo>
                  <a:lnTo>
                    <a:pt x="5182" y="0"/>
                  </a:lnTo>
                  <a:lnTo>
                    <a:pt x="3158" y="2044"/>
                  </a:lnTo>
                  <a:lnTo>
                    <a:pt x="7651" y="2044"/>
                  </a:lnTo>
                  <a:cubicBezTo>
                    <a:pt x="8717" y="2044"/>
                    <a:pt x="9702" y="2376"/>
                    <a:pt x="10235" y="2914"/>
                  </a:cubicBezTo>
                  <a:lnTo>
                    <a:pt x="17183" y="9930"/>
                  </a:lnTo>
                  <a:cubicBezTo>
                    <a:pt x="17716" y="10468"/>
                    <a:pt x="17716" y="11132"/>
                    <a:pt x="17183" y="11670"/>
                  </a:cubicBezTo>
                  <a:lnTo>
                    <a:pt x="10235" y="18686"/>
                  </a:lnTo>
                  <a:cubicBezTo>
                    <a:pt x="9702" y="19224"/>
                    <a:pt x="8717" y="19556"/>
                    <a:pt x="7651" y="19556"/>
                  </a:cubicBezTo>
                  <a:lnTo>
                    <a:pt x="2024" y="19556"/>
                  </a:lnTo>
                  <a:lnTo>
                    <a:pt x="0" y="21600"/>
                  </a:lnTo>
                  <a:lnTo>
                    <a:pt x="8813" y="21600"/>
                  </a:lnTo>
                  <a:cubicBezTo>
                    <a:pt x="10412" y="21600"/>
                    <a:pt x="11890" y="21102"/>
                    <a:pt x="12690" y="20295"/>
                  </a:cubicBezTo>
                  <a:lnTo>
                    <a:pt x="20800" y="12105"/>
                  </a:lnTo>
                  <a:cubicBezTo>
                    <a:pt x="21600" y="11298"/>
                    <a:pt x="21600" y="10302"/>
                    <a:pt x="20800" y="9495"/>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88" name="Google Shape;988;p43"/>
            <p:cNvSpPr/>
            <p:nvPr/>
          </p:nvSpPr>
          <p:spPr>
            <a:xfrm>
              <a:off x="-1" y="0"/>
              <a:ext cx="613862" cy="1043633"/>
            </a:xfrm>
            <a:custGeom>
              <a:rect b="b" l="l" r="r" t="t"/>
              <a:pathLst>
                <a:path extrusionOk="0" h="21600" w="21404">
                  <a:moveTo>
                    <a:pt x="21404" y="11601"/>
                  </a:moveTo>
                  <a:cubicBezTo>
                    <a:pt x="19757" y="11036"/>
                    <a:pt x="17651" y="11371"/>
                    <a:pt x="16700" y="12349"/>
                  </a:cubicBezTo>
                  <a:lnTo>
                    <a:pt x="10752" y="18465"/>
                  </a:lnTo>
                  <a:lnTo>
                    <a:pt x="8760" y="16418"/>
                  </a:lnTo>
                  <a:lnTo>
                    <a:pt x="19131" y="5755"/>
                  </a:lnTo>
                  <a:cubicBezTo>
                    <a:pt x="17484" y="5191"/>
                    <a:pt x="15378" y="5526"/>
                    <a:pt x="14428" y="6503"/>
                  </a:cubicBezTo>
                  <a:lnTo>
                    <a:pt x="6772" y="14374"/>
                  </a:lnTo>
                  <a:lnTo>
                    <a:pt x="4142" y="11670"/>
                  </a:lnTo>
                  <a:cubicBezTo>
                    <a:pt x="3619" y="11132"/>
                    <a:pt x="3619" y="10468"/>
                    <a:pt x="4142" y="9930"/>
                  </a:cubicBezTo>
                  <a:lnTo>
                    <a:pt x="10966" y="2914"/>
                  </a:lnTo>
                  <a:cubicBezTo>
                    <a:pt x="11490" y="2376"/>
                    <a:pt x="12458" y="2044"/>
                    <a:pt x="13505" y="2044"/>
                  </a:cubicBezTo>
                  <a:lnTo>
                    <a:pt x="18765" y="2044"/>
                  </a:lnTo>
                  <a:lnTo>
                    <a:pt x="20753" y="0"/>
                  </a:lnTo>
                  <a:lnTo>
                    <a:pt x="12363" y="0"/>
                  </a:lnTo>
                  <a:cubicBezTo>
                    <a:pt x="10792" y="0"/>
                    <a:pt x="9341" y="498"/>
                    <a:pt x="8555" y="1305"/>
                  </a:cubicBezTo>
                  <a:lnTo>
                    <a:pt x="590" y="9495"/>
                  </a:lnTo>
                  <a:cubicBezTo>
                    <a:pt x="-196" y="10302"/>
                    <a:pt x="-196" y="11298"/>
                    <a:pt x="590" y="12105"/>
                  </a:cubicBezTo>
                  <a:lnTo>
                    <a:pt x="8555" y="20295"/>
                  </a:lnTo>
                  <a:cubicBezTo>
                    <a:pt x="9341" y="21102"/>
                    <a:pt x="10792" y="21600"/>
                    <a:pt x="12363" y="21600"/>
                  </a:cubicBezTo>
                  <a:lnTo>
                    <a:pt x="15675" y="21600"/>
                  </a:lnTo>
                  <a:lnTo>
                    <a:pt x="17663" y="19556"/>
                  </a:lnTo>
                  <a:lnTo>
                    <a:pt x="13666" y="19556"/>
                  </a:lnTo>
                  <a:cubicBezTo>
                    <a:pt x="13666" y="19556"/>
                    <a:pt x="21404" y="11601"/>
                    <a:pt x="21404" y="1160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89" name="Google Shape;989;p43"/>
            <p:cNvSpPr/>
            <p:nvPr/>
          </p:nvSpPr>
          <p:spPr>
            <a:xfrm>
              <a:off x="506155" y="472729"/>
              <a:ext cx="379332" cy="472458"/>
            </a:xfrm>
            <a:custGeom>
              <a:rect b="b" l="l" r="r" t="t"/>
              <a:pathLst>
                <a:path extrusionOk="0" h="20977" w="21600">
                  <a:moveTo>
                    <a:pt x="6493" y="20977"/>
                  </a:moveTo>
                  <a:lnTo>
                    <a:pt x="21600" y="588"/>
                  </a:lnTo>
                  <a:cubicBezTo>
                    <a:pt x="18910" y="-623"/>
                    <a:pt x="15471" y="96"/>
                    <a:pt x="13919" y="2193"/>
                  </a:cubicBezTo>
                  <a:lnTo>
                    <a:pt x="0" y="20977"/>
                  </a:lnTo>
                  <a:cubicBezTo>
                    <a:pt x="0" y="20977"/>
                    <a:pt x="6493" y="20977"/>
                    <a:pt x="6493" y="2097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990" name="Google Shape;990;p43"/>
          <p:cNvSpPr/>
          <p:nvPr/>
        </p:nvSpPr>
        <p:spPr>
          <a:xfrm>
            <a:off x="1266725" y="7060455"/>
            <a:ext cx="1449141" cy="6686581"/>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91" name="Google Shape;991;p43"/>
          <p:cNvSpPr txBox="1"/>
          <p:nvPr/>
        </p:nvSpPr>
        <p:spPr>
          <a:xfrm rot="-5400000">
            <a:off x="-533715" y="3590856"/>
            <a:ext cx="5050021" cy="505010"/>
          </a:xfrm>
          <a:prstGeom prst="rect">
            <a:avLst/>
          </a:prstGeom>
          <a:noFill/>
          <a:ln>
            <a:noFill/>
          </a:ln>
        </p:spPr>
        <p:txBody>
          <a:bodyPr anchorCtr="0" anchor="t" bIns="0" lIns="0" spcFirstLastPara="1" rIns="0" wrap="square" tIns="0">
            <a:spAutoFit/>
          </a:bodyPr>
          <a:lstStyle/>
          <a:p>
            <a:pPr indent="0" lvl="0" marL="0" marR="0" rtl="0" algn="ctr">
              <a:lnSpc>
                <a:spcPct val="120588"/>
              </a:lnSpc>
              <a:spcBef>
                <a:spcPts val="0"/>
              </a:spcBef>
              <a:spcAft>
                <a:spcPts val="0"/>
              </a:spcAft>
              <a:buClr>
                <a:schemeClr val="accent1"/>
              </a:buClr>
              <a:buSzPts val="3400"/>
              <a:buFont typeface="IBM Plex Sans Light"/>
              <a:buNone/>
            </a:pPr>
            <a:r>
              <a:rPr b="0" i="0" lang="en-US" sz="3400" u="none" cap="none" strike="noStrike">
                <a:solidFill>
                  <a:schemeClr val="accent1"/>
                </a:solidFill>
                <a:latin typeface="IBM Plex Sans Light"/>
                <a:ea typeface="IBM Plex Sans Light"/>
                <a:cs typeface="IBM Plex Sans Light"/>
                <a:sym typeface="IBM Plex Sans Light"/>
              </a:rPr>
              <a:t>www.neocore.com</a:t>
            </a:r>
            <a:endParaRPr b="0" i="0" sz="3400" u="none" cap="none" strike="noStrike">
              <a:solidFill>
                <a:schemeClr val="accent1"/>
              </a:solidFill>
              <a:latin typeface="IBM Plex Sans Light"/>
              <a:ea typeface="IBM Plex Sans Light"/>
              <a:cs typeface="IBM Plex Sans Light"/>
              <a:sym typeface="IBM Plex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103" name="Google Shape;103;p8"/>
          <p:cNvSpPr/>
          <p:nvPr/>
        </p:nvSpPr>
        <p:spPr>
          <a:xfrm>
            <a:off x="0" y="0"/>
            <a:ext cx="4980236" cy="13716000"/>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pic>
        <p:nvPicPr>
          <p:cNvPr descr="Bild" id="104" name="Google Shape;104;p8"/>
          <p:cNvPicPr preferRelativeResize="0"/>
          <p:nvPr/>
        </p:nvPicPr>
        <p:blipFill rotWithShape="1">
          <a:blip r:embed="rId3">
            <a:alphaModFix/>
          </a:blip>
          <a:srcRect b="0" l="30183" r="30182" t="0"/>
          <a:stretch/>
        </p:blipFill>
        <p:spPr>
          <a:xfrm>
            <a:off x="6737614" y="2547019"/>
            <a:ext cx="5469181" cy="7762169"/>
          </a:xfrm>
          <a:prstGeom prst="rect">
            <a:avLst/>
          </a:prstGeom>
          <a:noFill/>
          <a:ln>
            <a:noFill/>
          </a:ln>
        </p:spPr>
      </p:pic>
      <p:pic>
        <p:nvPicPr>
          <p:cNvPr descr="Bild" id="105" name="Google Shape;105;p8"/>
          <p:cNvPicPr preferRelativeResize="0"/>
          <p:nvPr/>
        </p:nvPicPr>
        <p:blipFill rotWithShape="1">
          <a:blip r:embed="rId4">
            <a:alphaModFix/>
          </a:blip>
          <a:srcRect b="0" l="32762" r="32762" t="0"/>
          <a:stretch/>
        </p:blipFill>
        <p:spPr>
          <a:xfrm>
            <a:off x="1265667" y="1265907"/>
            <a:ext cx="5469181" cy="8923623"/>
          </a:xfrm>
          <a:prstGeom prst="rect">
            <a:avLst/>
          </a:prstGeom>
          <a:noFill/>
          <a:ln>
            <a:noFill/>
          </a:ln>
        </p:spPr>
      </p:pic>
      <p:sp>
        <p:nvSpPr>
          <p:cNvPr id="106" name="Google Shape;106;p8"/>
          <p:cNvSpPr txBox="1"/>
          <p:nvPr/>
        </p:nvSpPr>
        <p:spPr>
          <a:xfrm>
            <a:off x="14145469" y="2415645"/>
            <a:ext cx="7819800" cy="2142300"/>
          </a:xfrm>
          <a:prstGeom prst="rect">
            <a:avLst/>
          </a:prstGeom>
          <a:noFill/>
          <a:ln>
            <a:noFill/>
          </a:ln>
        </p:spPr>
        <p:txBody>
          <a:bodyPr anchorCtr="0" anchor="t" bIns="71425" lIns="71425" spcFirstLastPara="1" rIns="71425" wrap="square" tIns="71425">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Company Leaders</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About our </a:t>
            </a:r>
            <a:endParaRPr/>
          </a:p>
          <a:p>
            <a:pPr indent="0" lvl="0" marL="0" marR="0" rtl="0" algn="l">
              <a:lnSpc>
                <a:spcPct val="100000"/>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Business Company</a:t>
            </a:r>
            <a:endParaRPr/>
          </a:p>
        </p:txBody>
      </p:sp>
      <p:sp>
        <p:nvSpPr>
          <p:cNvPr id="107" name="Google Shape;107;p8"/>
          <p:cNvSpPr txBox="1"/>
          <p:nvPr/>
        </p:nvSpPr>
        <p:spPr>
          <a:xfrm>
            <a:off x="14145469" y="8884179"/>
            <a:ext cx="7819758" cy="2327559"/>
          </a:xfrm>
          <a:prstGeom prst="rect">
            <a:avLst/>
          </a:prstGeom>
          <a:noFill/>
          <a:ln>
            <a:noFill/>
          </a:ln>
        </p:spPr>
        <p:txBody>
          <a:bodyPr anchorCtr="0" anchor="t" bIns="71425" lIns="71425" spcFirstLastPara="1" rIns="71425" wrap="square" tIns="71425">
            <a:spAutoFit/>
          </a:bodyPr>
          <a:lstStyle/>
          <a:p>
            <a:pPr indent="0" lvl="0" marL="0" marR="0" rtl="0" algn="l">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Business Project A</a:t>
            </a:r>
            <a:endParaRPr/>
          </a:p>
          <a:p>
            <a:pPr indent="0" lvl="0" marL="0" marR="0" rtl="0" algn="l">
              <a:lnSpc>
                <a:spcPct val="120000"/>
              </a:lnSpc>
              <a:spcBef>
                <a:spcPts val="0"/>
              </a:spcBef>
              <a:spcAft>
                <a:spcPts val="0"/>
              </a:spcAft>
              <a:buClr>
                <a:srgbClr val="B9B9C2"/>
              </a:buClr>
              <a:buSzPts val="2400"/>
              <a:buFont typeface="IBM Plex Sans Light"/>
              <a:buNone/>
            </a:pPr>
            <a:r>
              <a:t/>
            </a:r>
            <a:endParaRPr b="1" i="0" sz="2400" u="none" cap="none" strike="noStrike">
              <a:solidFill>
                <a:schemeClr val="dk2"/>
              </a:solidFill>
              <a:latin typeface="IBM Plex Sans"/>
              <a:ea typeface="IBM Plex Sans"/>
              <a:cs typeface="IBM Plex Sans"/>
              <a:sym typeface="IBM Plex Sans"/>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Thank you for the opportunity to provide you with our Pitch Deck for our Business and Marketing campaigns by </a:t>
            </a:r>
            <a:r>
              <a:rPr b="0" i="0" lang="en-US" sz="2400" u="none" cap="none" strike="noStrike">
                <a:solidFill>
                  <a:schemeClr val="accent1"/>
                </a:solidFill>
                <a:latin typeface="IBM Plex Sans Light"/>
                <a:ea typeface="IBM Plex Sans Light"/>
                <a:cs typeface="IBM Plex Sans Light"/>
                <a:sym typeface="IBM Plex Sans Light"/>
              </a:rPr>
              <a:t>Neocore Studio </a:t>
            </a:r>
            <a:r>
              <a:rPr b="0" i="0" lang="en-US" sz="2400" u="none" cap="none" strike="noStrike">
                <a:solidFill>
                  <a:schemeClr val="dk2"/>
                </a:solidFill>
                <a:latin typeface="IBM Plex Sans Light"/>
                <a:ea typeface="IBM Plex Sans Light"/>
                <a:cs typeface="IBM Plex Sans Light"/>
                <a:sym typeface="IBM Plex Sans Light"/>
              </a:rPr>
              <a:t>for your company.</a:t>
            </a:r>
            <a:endParaRPr/>
          </a:p>
        </p:txBody>
      </p:sp>
      <p:sp>
        <p:nvSpPr>
          <p:cNvPr id="108" name="Google Shape;108;p8"/>
          <p:cNvSpPr/>
          <p:nvPr/>
        </p:nvSpPr>
        <p:spPr>
          <a:xfrm>
            <a:off x="6726523" y="10270066"/>
            <a:ext cx="5491517" cy="1696378"/>
          </a:xfrm>
          <a:prstGeom prst="rect">
            <a:avLst/>
          </a:prstGeom>
          <a:solidFill>
            <a:schemeClr val="lt1"/>
          </a:solidFill>
          <a:ln>
            <a:noFill/>
          </a:ln>
          <a:effectLst>
            <a:outerShdw blurRad="279400" rotWithShape="0" dir="3943570" dist="352842">
              <a:srgbClr val="5E5E5E">
                <a:alpha val="17647"/>
              </a:srgbClr>
            </a:outerShdw>
          </a:effectLst>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9" name="Google Shape;109;p8"/>
          <p:cNvSpPr txBox="1"/>
          <p:nvPr/>
        </p:nvSpPr>
        <p:spPr>
          <a:xfrm>
            <a:off x="7059976" y="10779175"/>
            <a:ext cx="4824600" cy="667500"/>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Our Way to Success.</a:t>
            </a:r>
            <a:endParaRPr/>
          </a:p>
        </p:txBody>
      </p:sp>
      <p:sp>
        <p:nvSpPr>
          <p:cNvPr id="110" name="Google Shape;110;p8"/>
          <p:cNvSpPr txBox="1"/>
          <p:nvPr/>
        </p:nvSpPr>
        <p:spPr>
          <a:xfrm>
            <a:off x="14145469" y="6877578"/>
            <a:ext cx="7819758" cy="1734448"/>
          </a:xfrm>
          <a:prstGeom prst="rect">
            <a:avLst/>
          </a:prstGeom>
          <a:noFill/>
          <a:ln>
            <a:noFill/>
          </a:ln>
        </p:spPr>
        <p:txBody>
          <a:bodyPr anchorCtr="0" anchor="t" bIns="71425" lIns="71425" spcFirstLastPara="1" rIns="71425" wrap="square" tIns="71425">
            <a:spAutoFit/>
          </a:bodyPr>
          <a:lstStyle/>
          <a:p>
            <a:pPr indent="0" lvl="0" marL="0" marR="0" rtl="0" algn="l">
              <a:lnSpc>
                <a:spcPct val="103333"/>
              </a:lnSpc>
              <a:spcBef>
                <a:spcPts val="0"/>
              </a:spcBef>
              <a:spcAft>
                <a:spcPts val="0"/>
              </a:spcAft>
              <a:buClr>
                <a:schemeClr val="accent1"/>
              </a:buClr>
              <a:buSzPts val="12000"/>
              <a:buFont typeface="IBM Plex Sans"/>
              <a:buNone/>
            </a:pPr>
            <a:r>
              <a:rPr b="1" i="0" lang="en-US" sz="12000" u="none" cap="none" strike="noStrike">
                <a:solidFill>
                  <a:schemeClr val="accent1"/>
                </a:solidFill>
                <a:latin typeface="IBM Plex Sans"/>
                <a:ea typeface="IBM Plex Sans"/>
                <a:cs typeface="IBM Plex Sans"/>
                <a:sym typeface="IBM Plex Sans"/>
              </a:rPr>
              <a:t>+1.12K</a:t>
            </a:r>
            <a:endParaRPr/>
          </a:p>
        </p:txBody>
      </p:sp>
      <p:sp>
        <p:nvSpPr>
          <p:cNvPr id="111" name="Google Shape;111;p8"/>
          <p:cNvSpPr/>
          <p:nvPr/>
        </p:nvSpPr>
        <p:spPr>
          <a:xfrm>
            <a:off x="1900667" y="11402863"/>
            <a:ext cx="878653" cy="786955"/>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44"/>
          <p:cNvSpPr/>
          <p:nvPr/>
        </p:nvSpPr>
        <p:spPr>
          <a:xfrm>
            <a:off x="0" y="10999589"/>
            <a:ext cx="24384001" cy="2710682"/>
          </a:xfrm>
          <a:custGeom>
            <a:rect b="b" l="l" r="r" t="t"/>
            <a:pathLst>
              <a:path extrusionOk="0" h="21600" w="21600">
                <a:moveTo>
                  <a:pt x="0" y="21600"/>
                </a:moveTo>
                <a:lnTo>
                  <a:pt x="21600" y="21600"/>
                </a:lnTo>
                <a:lnTo>
                  <a:pt x="21600" y="0"/>
                </a:lnTo>
                <a:lnTo>
                  <a:pt x="0" y="0"/>
                </a:lnTo>
                <a:cubicBezTo>
                  <a:pt x="0" y="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97" name="Google Shape;997;p44"/>
          <p:cNvSpPr/>
          <p:nvPr/>
        </p:nvSpPr>
        <p:spPr>
          <a:xfrm>
            <a:off x="16093727" y="2706315"/>
            <a:ext cx="9270906" cy="8303370"/>
          </a:xfrm>
          <a:custGeom>
            <a:rect b="b" l="l" r="r" t="t"/>
            <a:pathLst>
              <a:path extrusionOk="0" h="21600" w="21393">
                <a:moveTo>
                  <a:pt x="6511" y="0"/>
                </a:moveTo>
                <a:cubicBezTo>
                  <a:pt x="5684" y="0"/>
                  <a:pt x="4919" y="497"/>
                  <a:pt x="4505" y="1305"/>
                </a:cubicBezTo>
                <a:lnTo>
                  <a:pt x="311" y="9495"/>
                </a:lnTo>
                <a:cubicBezTo>
                  <a:pt x="-103" y="10303"/>
                  <a:pt x="-103" y="11297"/>
                  <a:pt x="311" y="12105"/>
                </a:cubicBezTo>
                <a:lnTo>
                  <a:pt x="4505" y="20295"/>
                </a:lnTo>
                <a:cubicBezTo>
                  <a:pt x="4919" y="21103"/>
                  <a:pt x="5684" y="21600"/>
                  <a:pt x="6511" y="21600"/>
                </a:cubicBezTo>
                <a:lnTo>
                  <a:pt x="8254" y="21600"/>
                </a:lnTo>
                <a:lnTo>
                  <a:pt x="9301" y="19556"/>
                </a:lnTo>
                <a:lnTo>
                  <a:pt x="7196" y="19556"/>
                </a:lnTo>
                <a:cubicBezTo>
                  <a:pt x="7196" y="19556"/>
                  <a:pt x="11270" y="11601"/>
                  <a:pt x="11270" y="11601"/>
                </a:cubicBezTo>
                <a:cubicBezTo>
                  <a:pt x="10403" y="11037"/>
                  <a:pt x="9295" y="11372"/>
                  <a:pt x="8794" y="12349"/>
                </a:cubicBezTo>
                <a:lnTo>
                  <a:pt x="5661" y="18465"/>
                </a:lnTo>
                <a:lnTo>
                  <a:pt x="4613" y="16418"/>
                </a:lnTo>
                <a:lnTo>
                  <a:pt x="10074" y="5755"/>
                </a:lnTo>
                <a:cubicBezTo>
                  <a:pt x="9207" y="5191"/>
                  <a:pt x="8098" y="5526"/>
                  <a:pt x="7597" y="6503"/>
                </a:cubicBezTo>
                <a:lnTo>
                  <a:pt x="3567" y="14374"/>
                </a:lnTo>
                <a:lnTo>
                  <a:pt x="2182" y="11671"/>
                </a:lnTo>
                <a:cubicBezTo>
                  <a:pt x="1906" y="11132"/>
                  <a:pt x="1906" y="10468"/>
                  <a:pt x="2182" y="9929"/>
                </a:cubicBezTo>
                <a:lnTo>
                  <a:pt x="5775" y="2913"/>
                </a:lnTo>
                <a:cubicBezTo>
                  <a:pt x="6050" y="2375"/>
                  <a:pt x="6560" y="2044"/>
                  <a:pt x="7112" y="2044"/>
                </a:cubicBezTo>
                <a:lnTo>
                  <a:pt x="9881" y="2044"/>
                </a:lnTo>
                <a:lnTo>
                  <a:pt x="10928" y="0"/>
                </a:lnTo>
                <a:lnTo>
                  <a:pt x="6511" y="0"/>
                </a:lnTo>
                <a:close/>
                <a:moveTo>
                  <a:pt x="13005" y="0"/>
                </a:moveTo>
                <a:lnTo>
                  <a:pt x="11959" y="2044"/>
                </a:lnTo>
                <a:lnTo>
                  <a:pt x="14282" y="2044"/>
                </a:lnTo>
                <a:cubicBezTo>
                  <a:pt x="14834" y="2044"/>
                  <a:pt x="15344" y="2375"/>
                  <a:pt x="15619" y="2913"/>
                </a:cubicBezTo>
                <a:lnTo>
                  <a:pt x="19212" y="9929"/>
                </a:lnTo>
                <a:cubicBezTo>
                  <a:pt x="19488" y="10468"/>
                  <a:pt x="19488" y="11132"/>
                  <a:pt x="19212" y="11671"/>
                </a:cubicBezTo>
                <a:lnTo>
                  <a:pt x="15619" y="18687"/>
                </a:lnTo>
                <a:cubicBezTo>
                  <a:pt x="15344" y="19225"/>
                  <a:pt x="14834" y="19556"/>
                  <a:pt x="14282" y="19556"/>
                </a:cubicBezTo>
                <a:lnTo>
                  <a:pt x="11372" y="19556"/>
                </a:lnTo>
                <a:lnTo>
                  <a:pt x="10326" y="21600"/>
                </a:lnTo>
                <a:lnTo>
                  <a:pt x="14883" y="21600"/>
                </a:lnTo>
                <a:cubicBezTo>
                  <a:pt x="15710" y="21600"/>
                  <a:pt x="16475" y="21103"/>
                  <a:pt x="16889" y="20295"/>
                </a:cubicBezTo>
                <a:lnTo>
                  <a:pt x="21083" y="12105"/>
                </a:lnTo>
                <a:cubicBezTo>
                  <a:pt x="21497" y="11297"/>
                  <a:pt x="21497" y="10303"/>
                  <a:pt x="21083" y="9495"/>
                </a:cubicBezTo>
                <a:lnTo>
                  <a:pt x="16889" y="1305"/>
                </a:lnTo>
                <a:cubicBezTo>
                  <a:pt x="16475" y="497"/>
                  <a:pt x="15710" y="0"/>
                  <a:pt x="14883" y="0"/>
                </a:cubicBezTo>
                <a:lnTo>
                  <a:pt x="13005" y="0"/>
                </a:lnTo>
                <a:close/>
                <a:moveTo>
                  <a:pt x="15382" y="9771"/>
                </a:moveTo>
                <a:cubicBezTo>
                  <a:pt x="14739" y="9752"/>
                  <a:pt x="14108" y="10120"/>
                  <a:pt x="13764" y="10792"/>
                </a:cubicBezTo>
                <a:lnTo>
                  <a:pt x="9276" y="19548"/>
                </a:lnTo>
                <a:cubicBezTo>
                  <a:pt x="9276" y="19548"/>
                  <a:pt x="11370" y="19548"/>
                  <a:pt x="11370" y="19548"/>
                </a:cubicBezTo>
                <a:lnTo>
                  <a:pt x="16240" y="10044"/>
                </a:lnTo>
                <a:cubicBezTo>
                  <a:pt x="15969" y="9868"/>
                  <a:pt x="15675" y="9779"/>
                  <a:pt x="15382" y="9771"/>
                </a:cubicBezTo>
                <a:close/>
              </a:path>
            </a:pathLst>
          </a:custGeom>
          <a:solidFill>
            <a:schemeClr val="accent2">
              <a:alpha val="24705"/>
            </a:schemeClr>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998" name="Google Shape;998;p44"/>
          <p:cNvSpPr txBox="1"/>
          <p:nvPr/>
        </p:nvSpPr>
        <p:spPr>
          <a:xfrm>
            <a:off x="3123902" y="12087278"/>
            <a:ext cx="5148482" cy="505010"/>
          </a:xfrm>
          <a:prstGeom prst="rect">
            <a:avLst/>
          </a:prstGeom>
          <a:noFill/>
          <a:ln>
            <a:noFill/>
          </a:ln>
        </p:spPr>
        <p:txBody>
          <a:bodyPr anchorCtr="0" anchor="t" bIns="0" lIns="0" spcFirstLastPara="1" rIns="0" wrap="square" tIns="0">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www.neocore.com</a:t>
            </a:r>
            <a:endParaRPr b="0" i="0" sz="3400" u="none" cap="none" strike="noStrike">
              <a:solidFill>
                <a:schemeClr val="accent2"/>
              </a:solidFill>
              <a:latin typeface="IBM Plex Sans Light"/>
              <a:ea typeface="IBM Plex Sans Light"/>
              <a:cs typeface="IBM Plex Sans Light"/>
              <a:sym typeface="IBM Plex Sans Light"/>
            </a:endParaRPr>
          </a:p>
        </p:txBody>
      </p:sp>
      <p:sp>
        <p:nvSpPr>
          <p:cNvPr id="999" name="Google Shape;999;p44"/>
          <p:cNvSpPr txBox="1"/>
          <p:nvPr/>
        </p:nvSpPr>
        <p:spPr>
          <a:xfrm>
            <a:off x="3035002" y="8344544"/>
            <a:ext cx="13796652" cy="607602"/>
          </a:xfrm>
          <a:prstGeom prst="rect">
            <a:avLst/>
          </a:prstGeom>
          <a:noFill/>
          <a:ln>
            <a:noFill/>
          </a:ln>
        </p:spPr>
        <p:txBody>
          <a:bodyPr anchorCtr="0" anchor="t" bIns="50800" lIns="50800" spcFirstLastPara="1" rIns="50800" wrap="square" tIns="50800">
            <a:spAutoFit/>
          </a:bodyPr>
          <a:lstStyle/>
          <a:p>
            <a:pPr indent="0" lvl="0" marL="0" marR="0" rtl="0" algn="l">
              <a:lnSpc>
                <a:spcPct val="120588"/>
              </a:lnSpc>
              <a:spcBef>
                <a:spcPts val="0"/>
              </a:spcBef>
              <a:spcAft>
                <a:spcPts val="0"/>
              </a:spcAft>
              <a:buClr>
                <a:schemeClr val="dk2"/>
              </a:buClr>
              <a:buSzPts val="3400"/>
              <a:buFont typeface="IBM Plex Sans Light"/>
              <a:buNone/>
            </a:pPr>
            <a:r>
              <a:rPr b="0" i="0" lang="en-US" sz="3400" u="none" cap="none" strike="noStrike">
                <a:solidFill>
                  <a:schemeClr val="dk2"/>
                </a:solidFill>
                <a:latin typeface="IBM Plex Sans Light"/>
                <a:ea typeface="IBM Plex Sans Light"/>
                <a:cs typeface="IBM Plex Sans Light"/>
                <a:sym typeface="IBM Plex Sans Light"/>
              </a:rPr>
              <a:t>Neocore Business Pitch Deck // Presentation Template</a:t>
            </a:r>
            <a:endParaRPr/>
          </a:p>
        </p:txBody>
      </p:sp>
      <p:grpSp>
        <p:nvGrpSpPr>
          <p:cNvPr id="1000" name="Google Shape;1000;p44"/>
          <p:cNvGrpSpPr/>
          <p:nvPr/>
        </p:nvGrpSpPr>
        <p:grpSpPr>
          <a:xfrm>
            <a:off x="3098500" y="2711310"/>
            <a:ext cx="2428067" cy="541225"/>
            <a:chOff x="-3651" y="-6532"/>
            <a:chExt cx="8870385" cy="1977239"/>
          </a:xfrm>
        </p:grpSpPr>
        <p:grpSp>
          <p:nvGrpSpPr>
            <p:cNvPr id="1001" name="Google Shape;1001;p44"/>
            <p:cNvGrpSpPr/>
            <p:nvPr/>
          </p:nvGrpSpPr>
          <p:grpSpPr>
            <a:xfrm>
              <a:off x="-3651" y="-6532"/>
              <a:ext cx="2209612" cy="1977239"/>
              <a:chOff x="-1" y="0"/>
              <a:chExt cx="2209611" cy="1977238"/>
            </a:xfrm>
          </p:grpSpPr>
          <p:sp>
            <p:nvSpPr>
              <p:cNvPr id="1002" name="Google Shape;1002;p44"/>
              <p:cNvSpPr/>
              <p:nvPr/>
            </p:nvSpPr>
            <p:spPr>
              <a:xfrm>
                <a:off x="1067507" y="0"/>
                <a:ext cx="1142103" cy="1977238"/>
              </a:xfrm>
              <a:custGeom>
                <a:rect b="b" l="l" r="r" t="t"/>
                <a:pathLst>
                  <a:path extrusionOk="0" h="21600" w="21400">
                    <a:moveTo>
                      <a:pt x="20800" y="9495"/>
                    </a:moveTo>
                    <a:lnTo>
                      <a:pt x="12690" y="1305"/>
                    </a:lnTo>
                    <a:cubicBezTo>
                      <a:pt x="11890" y="498"/>
                      <a:pt x="10412" y="0"/>
                      <a:pt x="8813" y="0"/>
                    </a:cubicBezTo>
                    <a:lnTo>
                      <a:pt x="5182" y="0"/>
                    </a:lnTo>
                    <a:lnTo>
                      <a:pt x="3158" y="2044"/>
                    </a:lnTo>
                    <a:lnTo>
                      <a:pt x="7651" y="2044"/>
                    </a:lnTo>
                    <a:cubicBezTo>
                      <a:pt x="8717" y="2044"/>
                      <a:pt x="9702" y="2376"/>
                      <a:pt x="10235" y="2914"/>
                    </a:cubicBezTo>
                    <a:lnTo>
                      <a:pt x="17183" y="9930"/>
                    </a:lnTo>
                    <a:cubicBezTo>
                      <a:pt x="17716" y="10468"/>
                      <a:pt x="17716" y="11132"/>
                      <a:pt x="17183" y="11670"/>
                    </a:cubicBezTo>
                    <a:lnTo>
                      <a:pt x="10235" y="18686"/>
                    </a:lnTo>
                    <a:cubicBezTo>
                      <a:pt x="9702" y="19224"/>
                      <a:pt x="8717" y="19556"/>
                      <a:pt x="7651" y="19556"/>
                    </a:cubicBezTo>
                    <a:lnTo>
                      <a:pt x="2024" y="19556"/>
                    </a:lnTo>
                    <a:lnTo>
                      <a:pt x="0" y="21600"/>
                    </a:lnTo>
                    <a:lnTo>
                      <a:pt x="8813" y="21600"/>
                    </a:lnTo>
                    <a:cubicBezTo>
                      <a:pt x="10412" y="21600"/>
                      <a:pt x="11890" y="21102"/>
                      <a:pt x="12690" y="20295"/>
                    </a:cubicBezTo>
                    <a:lnTo>
                      <a:pt x="20800" y="12105"/>
                    </a:lnTo>
                    <a:cubicBezTo>
                      <a:pt x="21600" y="11298"/>
                      <a:pt x="21600" y="10302"/>
                      <a:pt x="20800" y="9495"/>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3" name="Google Shape;1003;p44"/>
              <p:cNvSpPr/>
              <p:nvPr/>
            </p:nvSpPr>
            <p:spPr>
              <a:xfrm>
                <a:off x="-1" y="0"/>
                <a:ext cx="1163004" cy="1977238"/>
              </a:xfrm>
              <a:custGeom>
                <a:rect b="b" l="l" r="r" t="t"/>
                <a:pathLst>
                  <a:path extrusionOk="0" h="21600" w="21404">
                    <a:moveTo>
                      <a:pt x="21404" y="11601"/>
                    </a:moveTo>
                    <a:cubicBezTo>
                      <a:pt x="19757" y="11036"/>
                      <a:pt x="17651" y="11371"/>
                      <a:pt x="16700" y="12349"/>
                    </a:cubicBezTo>
                    <a:lnTo>
                      <a:pt x="10752" y="18465"/>
                    </a:lnTo>
                    <a:lnTo>
                      <a:pt x="8760" y="16418"/>
                    </a:lnTo>
                    <a:lnTo>
                      <a:pt x="19131" y="5755"/>
                    </a:lnTo>
                    <a:cubicBezTo>
                      <a:pt x="17484" y="5191"/>
                      <a:pt x="15378" y="5526"/>
                      <a:pt x="14428" y="6503"/>
                    </a:cubicBezTo>
                    <a:lnTo>
                      <a:pt x="6772" y="14374"/>
                    </a:lnTo>
                    <a:lnTo>
                      <a:pt x="4142" y="11670"/>
                    </a:lnTo>
                    <a:cubicBezTo>
                      <a:pt x="3619" y="11132"/>
                      <a:pt x="3619" y="10468"/>
                      <a:pt x="4142" y="9930"/>
                    </a:cubicBezTo>
                    <a:lnTo>
                      <a:pt x="10966" y="2914"/>
                    </a:lnTo>
                    <a:cubicBezTo>
                      <a:pt x="11490" y="2376"/>
                      <a:pt x="12458" y="2044"/>
                      <a:pt x="13505" y="2044"/>
                    </a:cubicBezTo>
                    <a:lnTo>
                      <a:pt x="18765" y="2044"/>
                    </a:lnTo>
                    <a:lnTo>
                      <a:pt x="20753" y="0"/>
                    </a:lnTo>
                    <a:lnTo>
                      <a:pt x="12363" y="0"/>
                    </a:lnTo>
                    <a:cubicBezTo>
                      <a:pt x="10792" y="0"/>
                      <a:pt x="9341" y="498"/>
                      <a:pt x="8555" y="1305"/>
                    </a:cubicBezTo>
                    <a:lnTo>
                      <a:pt x="590" y="9495"/>
                    </a:lnTo>
                    <a:cubicBezTo>
                      <a:pt x="-196" y="10302"/>
                      <a:pt x="-196" y="11298"/>
                      <a:pt x="590" y="12105"/>
                    </a:cubicBezTo>
                    <a:lnTo>
                      <a:pt x="8555" y="20295"/>
                    </a:lnTo>
                    <a:cubicBezTo>
                      <a:pt x="9341" y="21102"/>
                      <a:pt x="10792" y="21600"/>
                      <a:pt x="12363" y="21600"/>
                    </a:cubicBezTo>
                    <a:lnTo>
                      <a:pt x="15675" y="21600"/>
                    </a:lnTo>
                    <a:lnTo>
                      <a:pt x="17663" y="19556"/>
                    </a:lnTo>
                    <a:lnTo>
                      <a:pt x="13666" y="19556"/>
                    </a:lnTo>
                    <a:cubicBezTo>
                      <a:pt x="13666" y="19556"/>
                      <a:pt x="21404" y="11601"/>
                      <a:pt x="21404" y="11601"/>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4" name="Google Shape;1004;p44"/>
              <p:cNvSpPr/>
              <p:nvPr/>
            </p:nvSpPr>
            <p:spPr>
              <a:xfrm>
                <a:off x="958947" y="895620"/>
                <a:ext cx="718672" cy="895104"/>
              </a:xfrm>
              <a:custGeom>
                <a:rect b="b" l="l" r="r" t="t"/>
                <a:pathLst>
                  <a:path extrusionOk="0" h="20977" w="21600">
                    <a:moveTo>
                      <a:pt x="6493" y="20977"/>
                    </a:moveTo>
                    <a:lnTo>
                      <a:pt x="21600" y="588"/>
                    </a:lnTo>
                    <a:cubicBezTo>
                      <a:pt x="18910" y="-623"/>
                      <a:pt x="15471" y="96"/>
                      <a:pt x="13919" y="2193"/>
                    </a:cubicBezTo>
                    <a:lnTo>
                      <a:pt x="0" y="20977"/>
                    </a:lnTo>
                    <a:cubicBezTo>
                      <a:pt x="0" y="20977"/>
                      <a:pt x="6493" y="20977"/>
                      <a:pt x="6493" y="20977"/>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1005" name="Google Shape;1005;p44"/>
            <p:cNvSpPr/>
            <p:nvPr/>
          </p:nvSpPr>
          <p:spPr>
            <a:xfrm>
              <a:off x="2732086" y="495923"/>
              <a:ext cx="798562" cy="977884"/>
            </a:xfrm>
            <a:custGeom>
              <a:rect b="b" l="l" r="r" t="t"/>
              <a:pathLst>
                <a:path extrusionOk="0" h="21600" w="21600">
                  <a:moveTo>
                    <a:pt x="8072" y="11388"/>
                  </a:moveTo>
                  <a:lnTo>
                    <a:pt x="5533" y="7056"/>
                  </a:lnTo>
                  <a:lnTo>
                    <a:pt x="5419" y="7056"/>
                  </a:lnTo>
                  <a:lnTo>
                    <a:pt x="5419" y="21600"/>
                  </a:lnTo>
                  <a:lnTo>
                    <a:pt x="0" y="21600"/>
                  </a:lnTo>
                  <a:lnTo>
                    <a:pt x="0" y="0"/>
                  </a:lnTo>
                  <a:lnTo>
                    <a:pt x="6291" y="0"/>
                  </a:lnTo>
                  <a:lnTo>
                    <a:pt x="13528" y="10212"/>
                  </a:lnTo>
                  <a:lnTo>
                    <a:pt x="16067" y="14544"/>
                  </a:lnTo>
                  <a:lnTo>
                    <a:pt x="16181" y="14544"/>
                  </a:lnTo>
                  <a:lnTo>
                    <a:pt x="16181" y="0"/>
                  </a:lnTo>
                  <a:lnTo>
                    <a:pt x="21600" y="0"/>
                  </a:lnTo>
                  <a:lnTo>
                    <a:pt x="21600" y="21600"/>
                  </a:lnTo>
                  <a:lnTo>
                    <a:pt x="15310" y="21600"/>
                  </a:lnTo>
                  <a:cubicBezTo>
                    <a:pt x="15310" y="21600"/>
                    <a:pt x="8072" y="11388"/>
                    <a:pt x="8072" y="11388"/>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6" name="Google Shape;1006;p44"/>
            <p:cNvSpPr/>
            <p:nvPr/>
          </p:nvSpPr>
          <p:spPr>
            <a:xfrm>
              <a:off x="3705900" y="495923"/>
              <a:ext cx="665461" cy="977884"/>
            </a:xfrm>
            <a:custGeom>
              <a:rect b="b" l="l" r="r" t="t"/>
              <a:pathLst>
                <a:path extrusionOk="0" h="21600" w="21600">
                  <a:moveTo>
                    <a:pt x="0" y="21600"/>
                  </a:moveTo>
                  <a:lnTo>
                    <a:pt x="0" y="0"/>
                  </a:lnTo>
                  <a:lnTo>
                    <a:pt x="21600" y="0"/>
                  </a:lnTo>
                  <a:lnTo>
                    <a:pt x="21600" y="4178"/>
                  </a:lnTo>
                  <a:lnTo>
                    <a:pt x="6912" y="4178"/>
                  </a:lnTo>
                  <a:lnTo>
                    <a:pt x="6912" y="8572"/>
                  </a:lnTo>
                  <a:lnTo>
                    <a:pt x="19508" y="8572"/>
                  </a:lnTo>
                  <a:lnTo>
                    <a:pt x="19508" y="12750"/>
                  </a:lnTo>
                  <a:lnTo>
                    <a:pt x="6912" y="12750"/>
                  </a:lnTo>
                  <a:lnTo>
                    <a:pt x="6912" y="17422"/>
                  </a:lnTo>
                  <a:lnTo>
                    <a:pt x="15934" y="17422"/>
                  </a:lnTo>
                  <a:lnTo>
                    <a:pt x="15934" y="21600"/>
                  </a:lnTo>
                  <a:cubicBezTo>
                    <a:pt x="15934"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7" name="Google Shape;1007;p44"/>
            <p:cNvSpPr/>
            <p:nvPr/>
          </p:nvSpPr>
          <p:spPr>
            <a:xfrm>
              <a:off x="4693238" y="940000"/>
              <a:ext cx="313150" cy="351542"/>
            </a:xfrm>
            <a:custGeom>
              <a:rect b="b" l="l" r="r" t="t"/>
              <a:pathLst>
                <a:path extrusionOk="0" h="20087" w="21600">
                  <a:moveTo>
                    <a:pt x="4030" y="5329"/>
                  </a:moveTo>
                  <a:lnTo>
                    <a:pt x="0" y="11062"/>
                  </a:lnTo>
                  <a:cubicBezTo>
                    <a:pt x="559" y="13541"/>
                    <a:pt x="1642" y="15578"/>
                    <a:pt x="3273" y="17157"/>
                  </a:cubicBezTo>
                  <a:cubicBezTo>
                    <a:pt x="4692" y="18532"/>
                    <a:pt x="6445" y="19499"/>
                    <a:pt x="8508" y="20087"/>
                  </a:cubicBezTo>
                  <a:lnTo>
                    <a:pt x="21600" y="1429"/>
                  </a:lnTo>
                  <a:cubicBezTo>
                    <a:pt x="15448" y="-1513"/>
                    <a:pt x="7581" y="233"/>
                    <a:pt x="4030" y="5329"/>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8" name="Google Shape;1008;p44"/>
            <p:cNvSpPr/>
            <p:nvPr/>
          </p:nvSpPr>
          <p:spPr>
            <a:xfrm>
              <a:off x="5419090" y="477889"/>
              <a:ext cx="801354" cy="1011508"/>
            </a:xfrm>
            <a:custGeom>
              <a:rect b="b" l="l" r="r" t="t"/>
              <a:pathLst>
                <a:path extrusionOk="0" h="21600" w="21600">
                  <a:moveTo>
                    <a:pt x="11669" y="21600"/>
                  </a:moveTo>
                  <a:cubicBezTo>
                    <a:pt x="9881" y="21600"/>
                    <a:pt x="8270" y="21376"/>
                    <a:pt x="6835" y="20927"/>
                  </a:cubicBezTo>
                  <a:cubicBezTo>
                    <a:pt x="5400" y="20478"/>
                    <a:pt x="4178" y="19810"/>
                    <a:pt x="3172" y="18923"/>
                  </a:cubicBezTo>
                  <a:cubicBezTo>
                    <a:pt x="2165" y="18035"/>
                    <a:pt x="1384" y="16928"/>
                    <a:pt x="831" y="15602"/>
                  </a:cubicBezTo>
                  <a:cubicBezTo>
                    <a:pt x="277" y="14276"/>
                    <a:pt x="0" y="12725"/>
                    <a:pt x="0" y="10950"/>
                  </a:cubicBezTo>
                  <a:cubicBezTo>
                    <a:pt x="0" y="9195"/>
                    <a:pt x="277" y="7634"/>
                    <a:pt x="831" y="6268"/>
                  </a:cubicBezTo>
                  <a:cubicBezTo>
                    <a:pt x="1384" y="4902"/>
                    <a:pt x="2165" y="3755"/>
                    <a:pt x="3172" y="2827"/>
                  </a:cubicBezTo>
                  <a:cubicBezTo>
                    <a:pt x="4178" y="1900"/>
                    <a:pt x="5400" y="1197"/>
                    <a:pt x="6835" y="718"/>
                  </a:cubicBezTo>
                  <a:cubicBezTo>
                    <a:pt x="8270" y="239"/>
                    <a:pt x="9881" y="0"/>
                    <a:pt x="11669" y="0"/>
                  </a:cubicBezTo>
                  <a:cubicBezTo>
                    <a:pt x="14110" y="0"/>
                    <a:pt x="16125" y="394"/>
                    <a:pt x="17710" y="1182"/>
                  </a:cubicBezTo>
                  <a:cubicBezTo>
                    <a:pt x="19297" y="1970"/>
                    <a:pt x="20567" y="3212"/>
                    <a:pt x="21525" y="4906"/>
                  </a:cubicBezTo>
                  <a:lnTo>
                    <a:pt x="16577" y="6941"/>
                  </a:lnTo>
                  <a:cubicBezTo>
                    <a:pt x="16225" y="6063"/>
                    <a:pt x="15677" y="5360"/>
                    <a:pt x="14935" y="4832"/>
                  </a:cubicBezTo>
                  <a:cubicBezTo>
                    <a:pt x="14192" y="4303"/>
                    <a:pt x="13103" y="4039"/>
                    <a:pt x="11669" y="4039"/>
                  </a:cubicBezTo>
                  <a:cubicBezTo>
                    <a:pt x="9982" y="4039"/>
                    <a:pt x="8629" y="4473"/>
                    <a:pt x="7609" y="5340"/>
                  </a:cubicBezTo>
                  <a:cubicBezTo>
                    <a:pt x="6590" y="6208"/>
                    <a:pt x="6080" y="7470"/>
                    <a:pt x="6080" y="9125"/>
                  </a:cubicBezTo>
                  <a:lnTo>
                    <a:pt x="6080" y="12475"/>
                  </a:lnTo>
                  <a:cubicBezTo>
                    <a:pt x="6080" y="14131"/>
                    <a:pt x="6590" y="15392"/>
                    <a:pt x="7609" y="16260"/>
                  </a:cubicBezTo>
                  <a:cubicBezTo>
                    <a:pt x="8629" y="17128"/>
                    <a:pt x="9982" y="17561"/>
                    <a:pt x="11669" y="17561"/>
                  </a:cubicBezTo>
                  <a:cubicBezTo>
                    <a:pt x="13078" y="17561"/>
                    <a:pt x="14205" y="17257"/>
                    <a:pt x="15048" y="16649"/>
                  </a:cubicBezTo>
                  <a:cubicBezTo>
                    <a:pt x="15891" y="16041"/>
                    <a:pt x="16514" y="15308"/>
                    <a:pt x="16918" y="14450"/>
                  </a:cubicBezTo>
                  <a:lnTo>
                    <a:pt x="21600" y="16604"/>
                  </a:lnTo>
                  <a:cubicBezTo>
                    <a:pt x="20618" y="18200"/>
                    <a:pt x="19328" y="19431"/>
                    <a:pt x="17729" y="20299"/>
                  </a:cubicBezTo>
                  <a:cubicBezTo>
                    <a:pt x="16130" y="21166"/>
                    <a:pt x="14110" y="21600"/>
                    <a:pt x="11669"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09" name="Google Shape;1009;p44"/>
            <p:cNvSpPr/>
            <p:nvPr/>
          </p:nvSpPr>
          <p:spPr>
            <a:xfrm>
              <a:off x="6284701" y="477889"/>
              <a:ext cx="860206"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7"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7"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0" name="Google Shape;1010;p44"/>
            <p:cNvSpPr/>
            <p:nvPr/>
          </p:nvSpPr>
          <p:spPr>
            <a:xfrm>
              <a:off x="7285565" y="495923"/>
              <a:ext cx="773346" cy="977884"/>
            </a:xfrm>
            <a:custGeom>
              <a:rect b="b" l="l" r="r" t="t"/>
              <a:pathLst>
                <a:path extrusionOk="0" h="21600" w="21600">
                  <a:moveTo>
                    <a:pt x="12209" y="9717"/>
                  </a:moveTo>
                  <a:cubicBezTo>
                    <a:pt x="13095" y="9717"/>
                    <a:pt x="13793" y="9537"/>
                    <a:pt x="14302" y="9175"/>
                  </a:cubicBezTo>
                  <a:cubicBezTo>
                    <a:pt x="14811" y="8815"/>
                    <a:pt x="15065" y="8283"/>
                    <a:pt x="15065" y="7582"/>
                  </a:cubicBezTo>
                  <a:lnTo>
                    <a:pt x="15065" y="6220"/>
                  </a:lnTo>
                  <a:cubicBezTo>
                    <a:pt x="15065" y="5519"/>
                    <a:pt x="14811" y="4987"/>
                    <a:pt x="14302" y="4626"/>
                  </a:cubicBezTo>
                  <a:cubicBezTo>
                    <a:pt x="13793" y="4266"/>
                    <a:pt x="13095" y="4085"/>
                    <a:pt x="12209" y="4085"/>
                  </a:cubicBezTo>
                  <a:lnTo>
                    <a:pt x="5948" y="4085"/>
                  </a:lnTo>
                  <a:lnTo>
                    <a:pt x="5948" y="9717"/>
                  </a:lnTo>
                  <a:cubicBezTo>
                    <a:pt x="5948" y="9717"/>
                    <a:pt x="12209" y="9717"/>
                    <a:pt x="12209" y="9717"/>
                  </a:cubicBezTo>
                  <a:close/>
                  <a:moveTo>
                    <a:pt x="5948" y="21600"/>
                  </a:moveTo>
                  <a:lnTo>
                    <a:pt x="0" y="21600"/>
                  </a:lnTo>
                  <a:lnTo>
                    <a:pt x="0" y="0"/>
                  </a:lnTo>
                  <a:lnTo>
                    <a:pt x="12952" y="0"/>
                  </a:lnTo>
                  <a:cubicBezTo>
                    <a:pt x="14204" y="0"/>
                    <a:pt x="15339" y="165"/>
                    <a:pt x="16357" y="495"/>
                  </a:cubicBezTo>
                  <a:cubicBezTo>
                    <a:pt x="17374" y="825"/>
                    <a:pt x="18241" y="1295"/>
                    <a:pt x="18959" y="1903"/>
                  </a:cubicBezTo>
                  <a:cubicBezTo>
                    <a:pt x="19676" y="2512"/>
                    <a:pt x="20230" y="3239"/>
                    <a:pt x="20622" y="4085"/>
                  </a:cubicBezTo>
                  <a:cubicBezTo>
                    <a:pt x="21013" y="4931"/>
                    <a:pt x="21209" y="5869"/>
                    <a:pt x="21209" y="6901"/>
                  </a:cubicBezTo>
                  <a:cubicBezTo>
                    <a:pt x="21209" y="8366"/>
                    <a:pt x="20798" y="9645"/>
                    <a:pt x="19976" y="10738"/>
                  </a:cubicBezTo>
                  <a:cubicBezTo>
                    <a:pt x="19154" y="11832"/>
                    <a:pt x="17908" y="12626"/>
                    <a:pt x="16239" y="13121"/>
                  </a:cubicBezTo>
                  <a:lnTo>
                    <a:pt x="21600" y="21600"/>
                  </a:lnTo>
                  <a:lnTo>
                    <a:pt x="14987" y="21600"/>
                  </a:lnTo>
                  <a:lnTo>
                    <a:pt x="10213" y="13678"/>
                  </a:lnTo>
                  <a:lnTo>
                    <a:pt x="5948" y="13678"/>
                  </a:lnTo>
                  <a:cubicBezTo>
                    <a:pt x="5948" y="13678"/>
                    <a:pt x="5948" y="21600"/>
                    <a:pt x="5948"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1" name="Google Shape;1011;p44"/>
            <p:cNvSpPr/>
            <p:nvPr/>
          </p:nvSpPr>
          <p:spPr>
            <a:xfrm>
              <a:off x="8187244" y="495923"/>
              <a:ext cx="665472" cy="977884"/>
            </a:xfrm>
            <a:custGeom>
              <a:rect b="b" l="l" r="r" t="t"/>
              <a:pathLst>
                <a:path extrusionOk="0" h="21600" w="21600">
                  <a:moveTo>
                    <a:pt x="0" y="21600"/>
                  </a:moveTo>
                  <a:lnTo>
                    <a:pt x="0" y="0"/>
                  </a:lnTo>
                  <a:lnTo>
                    <a:pt x="15349" y="0"/>
                  </a:lnTo>
                  <a:lnTo>
                    <a:pt x="15349" y="4178"/>
                  </a:lnTo>
                  <a:lnTo>
                    <a:pt x="6912" y="4178"/>
                  </a:lnTo>
                  <a:lnTo>
                    <a:pt x="6912" y="8572"/>
                  </a:lnTo>
                  <a:lnTo>
                    <a:pt x="19508" y="8572"/>
                  </a:lnTo>
                  <a:lnTo>
                    <a:pt x="19508" y="12750"/>
                  </a:lnTo>
                  <a:lnTo>
                    <a:pt x="6912" y="12750"/>
                  </a:lnTo>
                  <a:lnTo>
                    <a:pt x="6912" y="17422"/>
                  </a:lnTo>
                  <a:lnTo>
                    <a:pt x="21600" y="17422"/>
                  </a:lnTo>
                  <a:lnTo>
                    <a:pt x="21600" y="21600"/>
                  </a:lnTo>
                  <a:cubicBezTo>
                    <a:pt x="21600" y="21600"/>
                    <a:pt x="0" y="21600"/>
                    <a:pt x="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2" name="Google Shape;1012;p44"/>
            <p:cNvSpPr/>
            <p:nvPr/>
          </p:nvSpPr>
          <p:spPr>
            <a:xfrm>
              <a:off x="3119808" y="495923"/>
              <a:ext cx="210617" cy="189138"/>
            </a:xfrm>
            <a:custGeom>
              <a:rect b="b" l="l" r="r" t="t"/>
              <a:pathLst>
                <a:path extrusionOk="0" h="21600" w="21600">
                  <a:moveTo>
                    <a:pt x="21600" y="0"/>
                  </a:moveTo>
                  <a:lnTo>
                    <a:pt x="0" y="0"/>
                  </a:lnTo>
                  <a:cubicBezTo>
                    <a:pt x="0" y="11911"/>
                    <a:pt x="8671" y="21566"/>
                    <a:pt x="19367" y="21566"/>
                  </a:cubicBezTo>
                  <a:lnTo>
                    <a:pt x="21600" y="21600"/>
                  </a:lnTo>
                  <a:cubicBezTo>
                    <a:pt x="21600" y="21600"/>
                    <a:pt x="21600" y="0"/>
                    <a:pt x="2160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3" name="Google Shape;1013;p44"/>
            <p:cNvSpPr/>
            <p:nvPr/>
          </p:nvSpPr>
          <p:spPr>
            <a:xfrm>
              <a:off x="8656117" y="495923"/>
              <a:ext cx="210617" cy="189138"/>
            </a:xfrm>
            <a:custGeom>
              <a:rect b="b" l="l" r="r" t="t"/>
              <a:pathLst>
                <a:path extrusionOk="0" h="21600" w="21600">
                  <a:moveTo>
                    <a:pt x="0" y="0"/>
                  </a:moveTo>
                  <a:lnTo>
                    <a:pt x="21600" y="0"/>
                  </a:lnTo>
                  <a:cubicBezTo>
                    <a:pt x="21600" y="11911"/>
                    <a:pt x="12929" y="21566"/>
                    <a:pt x="2233" y="21566"/>
                  </a:cubicBezTo>
                  <a:lnTo>
                    <a:pt x="0" y="21600"/>
                  </a:lnTo>
                  <a:cubicBezTo>
                    <a:pt x="0" y="21600"/>
                    <a:pt x="0" y="0"/>
                    <a:pt x="0" y="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4" name="Google Shape;1014;p44"/>
            <p:cNvSpPr/>
            <p:nvPr/>
          </p:nvSpPr>
          <p:spPr>
            <a:xfrm>
              <a:off x="6636356" y="901678"/>
              <a:ext cx="162304" cy="162304"/>
            </a:xfrm>
            <a:prstGeom prst="ellipse">
              <a:avLst/>
            </a:pr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5" name="Google Shape;1015;p44"/>
            <p:cNvSpPr/>
            <p:nvPr/>
          </p:nvSpPr>
          <p:spPr>
            <a:xfrm>
              <a:off x="7303599" y="937745"/>
              <a:ext cx="190267" cy="179324"/>
            </a:xfrm>
            <a:custGeom>
              <a:rect b="b" l="l" r="r" t="t"/>
              <a:pathLst>
                <a:path extrusionOk="0" h="21600" w="21600">
                  <a:moveTo>
                    <a:pt x="21600" y="21600"/>
                  </a:moveTo>
                  <a:lnTo>
                    <a:pt x="0" y="21600"/>
                  </a:lnTo>
                  <a:cubicBezTo>
                    <a:pt x="0" y="9689"/>
                    <a:pt x="9100" y="34"/>
                    <a:pt x="20326" y="34"/>
                  </a:cubicBezTo>
                  <a:lnTo>
                    <a:pt x="21600" y="0"/>
                  </a:lnTo>
                  <a:cubicBezTo>
                    <a:pt x="21600" y="0"/>
                    <a:pt x="21600" y="21600"/>
                    <a:pt x="216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6" name="Google Shape;1016;p44"/>
            <p:cNvSpPr/>
            <p:nvPr/>
          </p:nvSpPr>
          <p:spPr>
            <a:xfrm>
              <a:off x="4463310" y="477889"/>
              <a:ext cx="860204" cy="1011508"/>
            </a:xfrm>
            <a:custGeom>
              <a:rect b="b" l="l" r="r" t="t"/>
              <a:pathLst>
                <a:path extrusionOk="0" h="21600" w="21600">
                  <a:moveTo>
                    <a:pt x="10800" y="17561"/>
                  </a:moveTo>
                  <a:cubicBezTo>
                    <a:pt x="12418" y="17561"/>
                    <a:pt x="13679" y="17113"/>
                    <a:pt x="14582" y="16215"/>
                  </a:cubicBezTo>
                  <a:cubicBezTo>
                    <a:pt x="15484" y="15318"/>
                    <a:pt x="15936" y="14031"/>
                    <a:pt x="15936" y="12356"/>
                  </a:cubicBezTo>
                  <a:lnTo>
                    <a:pt x="15936" y="9244"/>
                  </a:lnTo>
                  <a:cubicBezTo>
                    <a:pt x="15936" y="7569"/>
                    <a:pt x="15484" y="6283"/>
                    <a:pt x="14582" y="5385"/>
                  </a:cubicBezTo>
                  <a:cubicBezTo>
                    <a:pt x="13679" y="4488"/>
                    <a:pt x="12418" y="4039"/>
                    <a:pt x="10800" y="4039"/>
                  </a:cubicBezTo>
                  <a:cubicBezTo>
                    <a:pt x="9182" y="4039"/>
                    <a:pt x="7921" y="4488"/>
                    <a:pt x="7018" y="5385"/>
                  </a:cubicBezTo>
                  <a:cubicBezTo>
                    <a:pt x="6115" y="6283"/>
                    <a:pt x="5664" y="7569"/>
                    <a:pt x="5664" y="9244"/>
                  </a:cubicBezTo>
                  <a:lnTo>
                    <a:pt x="5664" y="12356"/>
                  </a:lnTo>
                  <a:cubicBezTo>
                    <a:pt x="5664" y="14031"/>
                    <a:pt x="6115" y="15318"/>
                    <a:pt x="7018" y="16215"/>
                  </a:cubicBezTo>
                  <a:cubicBezTo>
                    <a:pt x="7921" y="17113"/>
                    <a:pt x="9182" y="17561"/>
                    <a:pt x="10800" y="17561"/>
                  </a:cubicBezTo>
                  <a:close/>
                  <a:moveTo>
                    <a:pt x="10800" y="21600"/>
                  </a:moveTo>
                  <a:cubicBezTo>
                    <a:pt x="9182" y="21600"/>
                    <a:pt x="7704" y="21371"/>
                    <a:pt x="6367" y="20912"/>
                  </a:cubicBezTo>
                  <a:cubicBezTo>
                    <a:pt x="5031" y="20453"/>
                    <a:pt x="3893" y="19771"/>
                    <a:pt x="2955" y="18863"/>
                  </a:cubicBezTo>
                  <a:cubicBezTo>
                    <a:pt x="2017" y="17955"/>
                    <a:pt x="1290" y="16828"/>
                    <a:pt x="774" y="15482"/>
                  </a:cubicBezTo>
                  <a:cubicBezTo>
                    <a:pt x="258" y="14136"/>
                    <a:pt x="0" y="12575"/>
                    <a:pt x="0" y="10800"/>
                  </a:cubicBezTo>
                  <a:cubicBezTo>
                    <a:pt x="0" y="9025"/>
                    <a:pt x="258" y="7464"/>
                    <a:pt x="774" y="6118"/>
                  </a:cubicBezTo>
                  <a:cubicBezTo>
                    <a:pt x="1290" y="4772"/>
                    <a:pt x="2017" y="3645"/>
                    <a:pt x="2955" y="2737"/>
                  </a:cubicBezTo>
                  <a:cubicBezTo>
                    <a:pt x="3893" y="1830"/>
                    <a:pt x="5031" y="1147"/>
                    <a:pt x="6367" y="688"/>
                  </a:cubicBezTo>
                  <a:cubicBezTo>
                    <a:pt x="7704" y="230"/>
                    <a:pt x="9182" y="0"/>
                    <a:pt x="10800" y="0"/>
                  </a:cubicBezTo>
                  <a:cubicBezTo>
                    <a:pt x="12418" y="0"/>
                    <a:pt x="13896" y="230"/>
                    <a:pt x="15232" y="688"/>
                  </a:cubicBezTo>
                  <a:cubicBezTo>
                    <a:pt x="16569" y="1147"/>
                    <a:pt x="17706" y="1830"/>
                    <a:pt x="18645" y="2737"/>
                  </a:cubicBezTo>
                  <a:cubicBezTo>
                    <a:pt x="19583" y="3645"/>
                    <a:pt x="20310" y="4772"/>
                    <a:pt x="20826" y="6118"/>
                  </a:cubicBezTo>
                  <a:cubicBezTo>
                    <a:pt x="21342" y="7464"/>
                    <a:pt x="21600" y="9025"/>
                    <a:pt x="21600" y="10800"/>
                  </a:cubicBezTo>
                  <a:cubicBezTo>
                    <a:pt x="21600" y="12575"/>
                    <a:pt x="21342" y="14136"/>
                    <a:pt x="20826" y="15482"/>
                  </a:cubicBezTo>
                  <a:cubicBezTo>
                    <a:pt x="20310" y="16828"/>
                    <a:pt x="19583" y="17955"/>
                    <a:pt x="18645" y="18863"/>
                  </a:cubicBezTo>
                  <a:cubicBezTo>
                    <a:pt x="17706" y="19771"/>
                    <a:pt x="16569" y="20453"/>
                    <a:pt x="15232" y="20912"/>
                  </a:cubicBezTo>
                  <a:cubicBezTo>
                    <a:pt x="13896" y="21371"/>
                    <a:pt x="12418" y="21600"/>
                    <a:pt x="10800" y="21600"/>
                  </a:cubicBezTo>
                  <a:close/>
                </a:path>
              </a:pathLst>
            </a:custGeom>
            <a:solidFill>
              <a:schemeClr val="accent1"/>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017" name="Google Shape;1017;p44"/>
            <p:cNvSpPr/>
            <p:nvPr/>
          </p:nvSpPr>
          <p:spPr>
            <a:xfrm>
              <a:off x="4192806" y="1284669"/>
              <a:ext cx="210617" cy="189138"/>
            </a:xfrm>
            <a:custGeom>
              <a:rect b="b" l="l" r="r" t="t"/>
              <a:pathLst>
                <a:path extrusionOk="0" h="21600" w="21600">
                  <a:moveTo>
                    <a:pt x="0" y="21600"/>
                  </a:moveTo>
                  <a:lnTo>
                    <a:pt x="21600" y="21600"/>
                  </a:lnTo>
                  <a:cubicBezTo>
                    <a:pt x="21600" y="9689"/>
                    <a:pt x="12929" y="34"/>
                    <a:pt x="2233" y="34"/>
                  </a:cubicBezTo>
                  <a:lnTo>
                    <a:pt x="0" y="0"/>
                  </a:lnTo>
                  <a:cubicBezTo>
                    <a:pt x="0" y="0"/>
                    <a:pt x="0" y="21600"/>
                    <a:pt x="0" y="21600"/>
                  </a:cubicBez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000000"/>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grpSp>
      <p:sp>
        <p:nvSpPr>
          <p:cNvPr id="1018" name="Google Shape;1018;p44"/>
          <p:cNvSpPr txBox="1"/>
          <p:nvPr/>
        </p:nvSpPr>
        <p:spPr>
          <a:xfrm>
            <a:off x="2958800" y="4330925"/>
            <a:ext cx="16986600" cy="4043100"/>
          </a:xfrm>
          <a:prstGeom prst="rect">
            <a:avLst/>
          </a:prstGeom>
          <a:noFill/>
          <a:ln>
            <a:noFill/>
          </a:ln>
        </p:spPr>
        <p:txBody>
          <a:bodyPr anchorCtr="0" anchor="b" bIns="50800" lIns="50800" spcFirstLastPara="1" rIns="50800" wrap="square" tIns="50800">
            <a:spAutoFit/>
          </a:bodyPr>
          <a:lstStyle/>
          <a:p>
            <a:pPr indent="0" lvl="0" marL="0" marR="0" rtl="0" algn="l">
              <a:lnSpc>
                <a:spcPct val="80000"/>
              </a:lnSpc>
              <a:spcBef>
                <a:spcPts val="0"/>
              </a:spcBef>
              <a:spcAft>
                <a:spcPts val="0"/>
              </a:spcAft>
              <a:buClr>
                <a:schemeClr val="accent1"/>
              </a:buClr>
              <a:buSzPts val="16000"/>
              <a:buFont typeface="IBM Plex Sans"/>
              <a:buNone/>
            </a:pPr>
            <a:r>
              <a:rPr b="1" i="0" lang="en-US" sz="16000" u="none" cap="none" strike="noStrike">
                <a:solidFill>
                  <a:schemeClr val="accent1"/>
                </a:solidFill>
                <a:latin typeface="IBM Plex Sans"/>
                <a:ea typeface="IBM Plex Sans"/>
                <a:cs typeface="IBM Plex Sans"/>
                <a:sym typeface="IBM Plex Sans"/>
              </a:rPr>
              <a:t>Thank you </a:t>
            </a:r>
            <a:r>
              <a:rPr b="1" i="0" lang="en-US" sz="16000" u="none" cap="none" strike="noStrike">
                <a:solidFill>
                  <a:schemeClr val="accent2"/>
                </a:solidFill>
                <a:latin typeface="IBM Plex Sans"/>
                <a:ea typeface="IBM Plex Sans"/>
                <a:cs typeface="IBM Plex Sans"/>
                <a:sym typeface="IBM Plex Sans"/>
              </a:rPr>
              <a:t>&amp; Welcome Aboard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pic>
        <p:nvPicPr>
          <p:cNvPr descr="Bild" id="117" name="Google Shape;117;p9"/>
          <p:cNvPicPr preferRelativeResize="0"/>
          <p:nvPr/>
        </p:nvPicPr>
        <p:blipFill rotWithShape="1">
          <a:blip r:embed="rId3">
            <a:alphaModFix/>
          </a:blip>
          <a:srcRect b="0" l="30166" r="30166" t="0"/>
          <a:stretch/>
        </p:blipFill>
        <p:spPr>
          <a:xfrm>
            <a:off x="10140701" y="0"/>
            <a:ext cx="9672411" cy="13715898"/>
          </a:xfrm>
          <a:prstGeom prst="rect">
            <a:avLst/>
          </a:prstGeom>
          <a:noFill/>
          <a:ln>
            <a:noFill/>
          </a:ln>
        </p:spPr>
      </p:pic>
      <p:sp>
        <p:nvSpPr>
          <p:cNvPr id="118" name="Google Shape;118;p9"/>
          <p:cNvSpPr/>
          <p:nvPr/>
        </p:nvSpPr>
        <p:spPr>
          <a:xfrm>
            <a:off x="13847663" y="-1"/>
            <a:ext cx="9271264" cy="12446001"/>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19" name="Google Shape;119;p9"/>
          <p:cNvSpPr txBox="1"/>
          <p:nvPr/>
        </p:nvSpPr>
        <p:spPr>
          <a:xfrm>
            <a:off x="14734264" y="1103362"/>
            <a:ext cx="7498062" cy="3370409"/>
          </a:xfrm>
          <a:prstGeom prst="rect">
            <a:avLst/>
          </a:prstGeom>
          <a:noFill/>
          <a:ln>
            <a:noFill/>
          </a:ln>
        </p:spPr>
        <p:txBody>
          <a:bodyPr anchorCtr="0" anchor="t" bIns="71425" lIns="71425" spcFirstLastPara="1" rIns="71425" wrap="square" tIns="71425">
            <a:spAutoFit/>
          </a:bodyPr>
          <a:lstStyle/>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What we can do for you.</a:t>
            </a:r>
            <a:endParaRPr/>
          </a:p>
          <a:p>
            <a:pPr indent="0" lvl="0" marL="0" marR="0" rtl="0" algn="l">
              <a:lnSpc>
                <a:spcPct val="140000"/>
              </a:lnSpc>
              <a:spcBef>
                <a:spcPts val="0"/>
              </a:spcBef>
              <a:spcAft>
                <a:spcPts val="0"/>
              </a:spcAft>
              <a:buClr>
                <a:srgbClr val="656D78"/>
              </a:buClr>
              <a:buSzPts val="2400"/>
              <a:buFont typeface="Montserra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Ignis re volorerovit qui offic tenimo minvenietur sus aut vid et adis est pressus rerum quam fuga.  Equis ipsanim reiundit que cusdand iciunt omnis volorat. Ignis re volorerovit qui offic est pressus rerum cusdand iciunt omnis volorat. Ignis re cusdand iciunt omnis volorat. </a:t>
            </a:r>
            <a:endParaRPr/>
          </a:p>
        </p:txBody>
      </p:sp>
      <p:sp>
        <p:nvSpPr>
          <p:cNvPr id="120" name="Google Shape;120;p9"/>
          <p:cNvSpPr txBox="1"/>
          <p:nvPr/>
        </p:nvSpPr>
        <p:spPr>
          <a:xfrm>
            <a:off x="15643859" y="7185842"/>
            <a:ext cx="6823076" cy="967700"/>
          </a:xfrm>
          <a:prstGeom prst="rect">
            <a:avLst/>
          </a:prstGeom>
          <a:noFill/>
          <a:ln>
            <a:noFill/>
          </a:ln>
        </p:spPr>
        <p:txBody>
          <a:bodyPr anchorCtr="0" anchor="t" bIns="71425" lIns="71425" spcFirstLastPara="1" rIns="71425" wrap="square" tIns="71425">
            <a:spAutoFit/>
          </a:bodyPr>
          <a:lstStyle/>
          <a:p>
            <a:pPr indent="0" lvl="0" marL="0" marR="0" rtl="0" algn="l">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Corporate Identity</a:t>
            </a:r>
            <a:endParaRPr/>
          </a:p>
        </p:txBody>
      </p:sp>
      <p:sp>
        <p:nvSpPr>
          <p:cNvPr id="121" name="Google Shape;121;p9"/>
          <p:cNvSpPr txBox="1"/>
          <p:nvPr/>
        </p:nvSpPr>
        <p:spPr>
          <a:xfrm>
            <a:off x="15643859" y="8883408"/>
            <a:ext cx="6823076" cy="967700"/>
          </a:xfrm>
          <a:prstGeom prst="rect">
            <a:avLst/>
          </a:prstGeom>
          <a:noFill/>
          <a:ln>
            <a:noFill/>
          </a:ln>
        </p:spPr>
        <p:txBody>
          <a:bodyPr anchorCtr="0" anchor="t" bIns="71425" lIns="71425" spcFirstLastPara="1" rIns="71425" wrap="square" tIns="71425">
            <a:spAutoFit/>
          </a:bodyPr>
          <a:lstStyle/>
          <a:p>
            <a:pPr indent="0" lvl="0" marL="0" marR="0" rtl="0" algn="l">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Design &amp; Illustration</a:t>
            </a:r>
            <a:endParaRPr/>
          </a:p>
        </p:txBody>
      </p:sp>
      <p:sp>
        <p:nvSpPr>
          <p:cNvPr id="122" name="Google Shape;122;p9"/>
          <p:cNvSpPr txBox="1"/>
          <p:nvPr/>
        </p:nvSpPr>
        <p:spPr>
          <a:xfrm>
            <a:off x="15643859" y="10568275"/>
            <a:ext cx="6823076" cy="967700"/>
          </a:xfrm>
          <a:prstGeom prst="rect">
            <a:avLst/>
          </a:prstGeom>
          <a:noFill/>
          <a:ln>
            <a:noFill/>
          </a:ln>
        </p:spPr>
        <p:txBody>
          <a:bodyPr anchorCtr="0" anchor="t" bIns="71425" lIns="71425" spcFirstLastPara="1" rIns="71425" wrap="square" tIns="71425">
            <a:spAutoFit/>
          </a:bodyPr>
          <a:lstStyle/>
          <a:p>
            <a:pPr indent="0" lvl="0" marL="0" marR="0" rtl="0" algn="l">
              <a:lnSpc>
                <a:spcPct val="121818"/>
              </a:lnSpc>
              <a:spcBef>
                <a:spcPts val="0"/>
              </a:spcBef>
              <a:spcAft>
                <a:spcPts val="0"/>
              </a:spcAft>
              <a:buClr>
                <a:schemeClr val="lt1"/>
              </a:buClr>
              <a:buSzPts val="5500"/>
              <a:buFont typeface="IBM Plex Sans"/>
              <a:buNone/>
            </a:pPr>
            <a:r>
              <a:rPr b="0" i="0" lang="en-US" sz="5500" u="none" cap="none" strike="noStrike">
                <a:solidFill>
                  <a:schemeClr val="lt1"/>
                </a:solidFill>
                <a:latin typeface="IBM Plex Sans"/>
                <a:ea typeface="IBM Plex Sans"/>
                <a:cs typeface="IBM Plex Sans"/>
                <a:sym typeface="IBM Plex Sans"/>
              </a:rPr>
              <a:t>Web Development</a:t>
            </a:r>
            <a:endParaRPr/>
          </a:p>
        </p:txBody>
      </p:sp>
      <p:sp>
        <p:nvSpPr>
          <p:cNvPr id="123" name="Google Shape;123;p9"/>
          <p:cNvSpPr/>
          <p:nvPr/>
        </p:nvSpPr>
        <p:spPr>
          <a:xfrm>
            <a:off x="14744169" y="7477645"/>
            <a:ext cx="671196" cy="48910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24" name="Google Shape;124;p9"/>
          <p:cNvSpPr/>
          <p:nvPr/>
        </p:nvSpPr>
        <p:spPr>
          <a:xfrm>
            <a:off x="14744169" y="9128645"/>
            <a:ext cx="671196" cy="48910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25" name="Google Shape;125;p9"/>
          <p:cNvSpPr/>
          <p:nvPr/>
        </p:nvSpPr>
        <p:spPr>
          <a:xfrm>
            <a:off x="14744169" y="10855535"/>
            <a:ext cx="671196" cy="48910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26" name="Google Shape;126;p9"/>
          <p:cNvSpPr txBox="1"/>
          <p:nvPr/>
        </p:nvSpPr>
        <p:spPr>
          <a:xfrm>
            <a:off x="1276019" y="6639582"/>
            <a:ext cx="5128039" cy="5894049"/>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We provide the Best Service</a:t>
            </a:r>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 quam fuga. Equis  anim reiundit que cusdand iciunt omnis volorat. Ignis re volorerovit qui offic est pressus rerum cusdand iciunt omnis volorat. Ignis re cusdand iciunt omnis volorat.</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accent1"/>
              </a:buClr>
              <a:buSzPts val="2400"/>
              <a:buFont typeface="IBM Plex Sans Light"/>
              <a:buNone/>
            </a:pPr>
            <a:r>
              <a:rPr b="0" i="0" lang="en-US" sz="2400" u="none" cap="none" strike="noStrike">
                <a:solidFill>
                  <a:schemeClr val="accent1"/>
                </a:solidFill>
                <a:latin typeface="IBM Plex Sans Light"/>
                <a:ea typeface="IBM Plex Sans Light"/>
                <a:cs typeface="IBM Plex Sans Light"/>
                <a:sym typeface="IBM Plex Sans Light"/>
              </a:rPr>
              <a:t>Digitalize in this space to provide 360 degree content.</a:t>
            </a:r>
            <a:endParaRPr/>
          </a:p>
        </p:txBody>
      </p:sp>
      <p:sp>
        <p:nvSpPr>
          <p:cNvPr id="127" name="Google Shape;127;p9"/>
          <p:cNvSpPr txBox="1"/>
          <p:nvPr/>
        </p:nvSpPr>
        <p:spPr>
          <a:xfrm>
            <a:off x="1276019" y="1210791"/>
            <a:ext cx="6823200" cy="2798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About Us</a:t>
            </a:r>
            <a:endParaRPr/>
          </a:p>
          <a:p>
            <a:pPr indent="0" lvl="0" marL="0" marR="0" rtl="0" algn="l">
              <a:lnSpc>
                <a:spcPct val="100000"/>
              </a:lnSpc>
              <a:spcBef>
                <a:spcPts val="0"/>
              </a:spcBef>
              <a:spcAft>
                <a:spcPts val="0"/>
              </a:spcAft>
              <a:buClr>
                <a:schemeClr val="accent1"/>
              </a:buClr>
              <a:buSzPts val="8100"/>
              <a:buFont typeface="IBM Plex Sans"/>
              <a:buNone/>
            </a:pPr>
            <a:r>
              <a:rPr b="1" i="0" lang="en-US" sz="8100" u="none" cap="none" strike="noStrike">
                <a:solidFill>
                  <a:schemeClr val="accent1"/>
                </a:solidFill>
                <a:latin typeface="IBM Plex Sans"/>
                <a:ea typeface="IBM Plex Sans"/>
                <a:cs typeface="IBM Plex Sans"/>
                <a:sym typeface="IBM Plex Sans"/>
              </a:rPr>
              <a:t>What we can </a:t>
            </a:r>
            <a:r>
              <a:rPr b="1" i="0" lang="en-US" sz="8100" u="none" cap="none" strike="noStrike">
                <a:solidFill>
                  <a:schemeClr val="accent2"/>
                </a:solidFill>
                <a:latin typeface="IBM Plex Sans"/>
                <a:ea typeface="IBM Plex Sans"/>
                <a:cs typeface="IBM Plex Sans"/>
                <a:sym typeface="IBM Plex Sans"/>
              </a:rPr>
              <a:t>do for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Bild" id="132" name="Google Shape;132;p10"/>
          <p:cNvPicPr preferRelativeResize="0"/>
          <p:nvPr/>
        </p:nvPicPr>
        <p:blipFill rotWithShape="1">
          <a:blip r:embed="rId3">
            <a:alphaModFix/>
          </a:blip>
          <a:srcRect b="1206" l="23782" r="23782" t="1207"/>
          <a:stretch/>
        </p:blipFill>
        <p:spPr>
          <a:xfrm>
            <a:off x="8128000" y="0"/>
            <a:ext cx="8128000" cy="8509000"/>
          </a:xfrm>
          <a:prstGeom prst="rect">
            <a:avLst/>
          </a:prstGeom>
          <a:noFill/>
          <a:ln>
            <a:noFill/>
          </a:ln>
        </p:spPr>
      </p:pic>
      <p:pic>
        <p:nvPicPr>
          <p:cNvPr descr="Bild" id="133" name="Google Shape;133;p10"/>
          <p:cNvPicPr preferRelativeResize="0"/>
          <p:nvPr/>
        </p:nvPicPr>
        <p:blipFill rotWithShape="1">
          <a:blip r:embed="rId4">
            <a:alphaModFix/>
          </a:blip>
          <a:srcRect b="1206" l="23782" r="23782" t="1207"/>
          <a:stretch/>
        </p:blipFill>
        <p:spPr>
          <a:xfrm>
            <a:off x="0" y="0"/>
            <a:ext cx="8128000" cy="8509000"/>
          </a:xfrm>
          <a:prstGeom prst="rect">
            <a:avLst/>
          </a:prstGeom>
          <a:noFill/>
          <a:ln>
            <a:noFill/>
          </a:ln>
        </p:spPr>
      </p:pic>
      <p:pic>
        <p:nvPicPr>
          <p:cNvPr descr="Bild" id="134" name="Google Shape;134;p10"/>
          <p:cNvPicPr preferRelativeResize="0"/>
          <p:nvPr/>
        </p:nvPicPr>
        <p:blipFill rotWithShape="1">
          <a:blip r:embed="rId5">
            <a:alphaModFix/>
          </a:blip>
          <a:srcRect b="1206" l="23782" r="23782" t="1207"/>
          <a:stretch/>
        </p:blipFill>
        <p:spPr>
          <a:xfrm>
            <a:off x="16256000" y="0"/>
            <a:ext cx="8128000" cy="8509000"/>
          </a:xfrm>
          <a:prstGeom prst="rect">
            <a:avLst/>
          </a:prstGeom>
          <a:noFill/>
          <a:ln>
            <a:noFill/>
          </a:ln>
        </p:spPr>
      </p:pic>
      <p:sp>
        <p:nvSpPr>
          <p:cNvPr id="135" name="Google Shape;135;p10"/>
          <p:cNvSpPr/>
          <p:nvPr/>
        </p:nvSpPr>
        <p:spPr>
          <a:xfrm>
            <a:off x="17550606" y="7679622"/>
            <a:ext cx="5566669" cy="6032237"/>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36" name="Google Shape;136;p10"/>
          <p:cNvSpPr txBox="1"/>
          <p:nvPr/>
        </p:nvSpPr>
        <p:spPr>
          <a:xfrm>
            <a:off x="18183927" y="8871338"/>
            <a:ext cx="4272146" cy="3296542"/>
          </a:xfrm>
          <a:prstGeom prst="rect">
            <a:avLst/>
          </a:prstGeom>
          <a:noFill/>
          <a:ln>
            <a:noFill/>
          </a:ln>
        </p:spPr>
        <p:txBody>
          <a:bodyPr anchorCtr="0" anchor="b" bIns="71425" lIns="71425" spcFirstLastPara="1" rIns="71425" wrap="square" tIns="71425">
            <a:spAutoFit/>
          </a:bodyPr>
          <a:lstStyle/>
          <a:p>
            <a:pPr indent="0" lvl="0" marL="0" marR="0" rtl="0" algn="ctr">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Ashley Saunderson</a:t>
            </a:r>
            <a:endParaRPr b="0" i="0" sz="2400" u="none" cap="none" strike="noStrike">
              <a:solidFill>
                <a:schemeClr val="accent2"/>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CSO Neocore</a:t>
            </a:r>
            <a:endParaRPr b="0" i="0" sz="2400" u="none" cap="none" strike="noStrike">
              <a:solidFill>
                <a:schemeClr val="accent2"/>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
        <p:nvSpPr>
          <p:cNvPr id="137" name="Google Shape;137;p10"/>
          <p:cNvSpPr/>
          <p:nvPr/>
        </p:nvSpPr>
        <p:spPr>
          <a:xfrm>
            <a:off x="9408666" y="7679622"/>
            <a:ext cx="5566668" cy="6032237"/>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38" name="Google Shape;138;p10"/>
          <p:cNvSpPr txBox="1"/>
          <p:nvPr/>
        </p:nvSpPr>
        <p:spPr>
          <a:xfrm>
            <a:off x="10041987" y="8871338"/>
            <a:ext cx="4272146" cy="3296542"/>
          </a:xfrm>
          <a:prstGeom prst="rect">
            <a:avLst/>
          </a:prstGeom>
          <a:noFill/>
          <a:ln>
            <a:noFill/>
          </a:ln>
        </p:spPr>
        <p:txBody>
          <a:bodyPr anchorCtr="0" anchor="b" bIns="71425" lIns="71425" spcFirstLastPara="1" rIns="71425" wrap="square" tIns="71425">
            <a:spAutoFit/>
          </a:bodyPr>
          <a:lstStyle/>
          <a:p>
            <a:pPr indent="0" lvl="0" marL="0" marR="0" rtl="0" algn="ctr">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Samuel Anderson</a:t>
            </a:r>
            <a:endParaRPr/>
          </a:p>
          <a:p>
            <a:pPr indent="0" lvl="0"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CFO Neocore</a:t>
            </a:r>
            <a:endParaRPr b="0" i="0" sz="2400" u="none" cap="none" strike="noStrike">
              <a:solidFill>
                <a:schemeClr val="accent2"/>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
        <p:nvSpPr>
          <p:cNvPr id="139" name="Google Shape;139;p10"/>
          <p:cNvSpPr/>
          <p:nvPr/>
        </p:nvSpPr>
        <p:spPr>
          <a:xfrm>
            <a:off x="1280666" y="7679622"/>
            <a:ext cx="5566668" cy="6032237"/>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40" name="Google Shape;140;p10"/>
          <p:cNvSpPr txBox="1"/>
          <p:nvPr/>
        </p:nvSpPr>
        <p:spPr>
          <a:xfrm>
            <a:off x="1913987" y="8871338"/>
            <a:ext cx="4272146" cy="3296542"/>
          </a:xfrm>
          <a:prstGeom prst="rect">
            <a:avLst/>
          </a:prstGeom>
          <a:noFill/>
          <a:ln>
            <a:noFill/>
          </a:ln>
        </p:spPr>
        <p:txBody>
          <a:bodyPr anchorCtr="0" anchor="b" bIns="71425" lIns="71425" spcFirstLastPara="1" rIns="71425" wrap="square" tIns="71425">
            <a:spAutoFit/>
          </a:bodyPr>
          <a:lstStyle/>
          <a:p>
            <a:pPr indent="0" lvl="0" marL="0" marR="0" rtl="0" algn="ctr">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Andrew Kaufman</a:t>
            </a:r>
            <a:endParaRPr/>
          </a:p>
          <a:p>
            <a:pPr indent="0" lvl="0" marL="0" marR="0" rtl="0" algn="ctr">
              <a:lnSpc>
                <a:spcPct val="120000"/>
              </a:lnSpc>
              <a:spcBef>
                <a:spcPts val="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CEO Neocore</a:t>
            </a:r>
            <a:endParaRPr b="0" i="0" sz="2400" u="none" cap="none" strike="noStrike">
              <a:solidFill>
                <a:schemeClr val="accent2"/>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20000"/>
              </a:lnSpc>
              <a:spcBef>
                <a:spcPts val="0"/>
              </a:spcBef>
              <a:spcAft>
                <a:spcPts val="0"/>
              </a:spcAft>
              <a:buClr>
                <a:schemeClr val="lt1"/>
              </a:buClr>
              <a:buSzPts val="2400"/>
              <a:buFont typeface="IBM Plex Sans Light"/>
              <a:buNone/>
            </a:pPr>
            <a:r>
              <a:rPr b="0" i="0" lang="en-US" sz="2400" u="none" cap="none" strike="noStrike">
                <a:solidFill>
                  <a:schemeClr val="lt1"/>
                </a:solidFill>
                <a:latin typeface="IBM Plex Sans Light"/>
                <a:ea typeface="IBM Plex Sans Light"/>
                <a:cs typeface="IBM Plex Sans Light"/>
                <a:sym typeface="IBM Plex Sans Light"/>
              </a:rPr>
              <a:t>Et ut  et. Quatem  iur? Et ut mo beate nobis autenden ihil idust adit quostrum accus et aut et rem quia.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Bild" id="145" name="Google Shape;145;p11"/>
          <p:cNvPicPr preferRelativeResize="0"/>
          <p:nvPr/>
        </p:nvPicPr>
        <p:blipFill rotWithShape="1">
          <a:blip r:embed="rId3">
            <a:alphaModFix/>
          </a:blip>
          <a:srcRect b="0" l="0" r="0" t="0"/>
          <a:stretch/>
        </p:blipFill>
        <p:spPr>
          <a:xfrm>
            <a:off x="-1" y="-1"/>
            <a:ext cx="24384001" cy="13715899"/>
          </a:xfrm>
          <a:prstGeom prst="rect">
            <a:avLst/>
          </a:prstGeom>
          <a:noFill/>
          <a:ln>
            <a:noFill/>
          </a:ln>
        </p:spPr>
      </p:pic>
      <p:sp>
        <p:nvSpPr>
          <p:cNvPr id="146" name="Google Shape;146;p11"/>
          <p:cNvSpPr/>
          <p:nvPr/>
        </p:nvSpPr>
        <p:spPr>
          <a:xfrm>
            <a:off x="1271438" y="1304330"/>
            <a:ext cx="21841124" cy="11107340"/>
          </a:xfrm>
          <a:prstGeom prst="rect">
            <a:avLst/>
          </a:prstGeom>
          <a:solidFill>
            <a:schemeClr val="lt1"/>
          </a:solidFill>
          <a:ln>
            <a:noFill/>
          </a:ln>
          <a:effectLst>
            <a:outerShdw blurRad="635000" rotWithShape="0">
              <a:srgbClr val="000000">
                <a:alpha val="22745"/>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47" name="Google Shape;147;p11"/>
          <p:cNvSpPr txBox="1"/>
          <p:nvPr/>
        </p:nvSpPr>
        <p:spPr>
          <a:xfrm>
            <a:off x="3123902" y="8056278"/>
            <a:ext cx="5593311" cy="3042500"/>
          </a:xfrm>
          <a:prstGeom prst="rect">
            <a:avLst/>
          </a:prstGeom>
          <a:noFill/>
          <a:ln>
            <a:noFill/>
          </a:ln>
        </p:spPr>
        <p:txBody>
          <a:bodyPr anchorCtr="0" anchor="b" bIns="0" lIns="0" spcFirstLastPara="1" rIns="0" wrap="square" tIns="0">
            <a:spAutoFit/>
          </a:bodyPr>
          <a:lstStyle/>
          <a:p>
            <a:pPr indent="0" lvl="0" marL="0" marR="0" rtl="0" algn="l">
              <a:lnSpc>
                <a:spcPct val="121818"/>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Vision</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 quam fuga.  Equis ipsanim reiundit que iciunt omnis.</a:t>
            </a:r>
            <a:endParaRPr/>
          </a:p>
        </p:txBody>
      </p:sp>
      <p:sp>
        <p:nvSpPr>
          <p:cNvPr id="148" name="Google Shape;148;p11"/>
          <p:cNvSpPr txBox="1"/>
          <p:nvPr/>
        </p:nvSpPr>
        <p:spPr>
          <a:xfrm>
            <a:off x="9868215" y="8056278"/>
            <a:ext cx="5593311" cy="3042500"/>
          </a:xfrm>
          <a:prstGeom prst="rect">
            <a:avLst/>
          </a:prstGeom>
          <a:noFill/>
          <a:ln>
            <a:noFill/>
          </a:ln>
        </p:spPr>
        <p:txBody>
          <a:bodyPr anchorCtr="0" anchor="b" bIns="0" lIns="0" spcFirstLastPara="1" rIns="0" wrap="square" tIns="0">
            <a:spAutoFit/>
          </a:bodyPr>
          <a:lstStyle/>
          <a:p>
            <a:pPr indent="0" lvl="0" marL="0" marR="0" rtl="0" algn="l">
              <a:lnSpc>
                <a:spcPct val="121818"/>
              </a:lnSpc>
              <a:spcBef>
                <a:spcPts val="0"/>
              </a:spcBef>
              <a:spcAft>
                <a:spcPts val="0"/>
              </a:spcAft>
              <a:buClr>
                <a:schemeClr val="accent2"/>
              </a:buClr>
              <a:buSzPts val="5500"/>
              <a:buFont typeface="IBM Plex Sans"/>
              <a:buNone/>
            </a:pPr>
            <a:r>
              <a:rPr b="1" i="0" lang="en-US" sz="5500" u="none" cap="none" strike="noStrike">
                <a:solidFill>
                  <a:schemeClr val="accent2"/>
                </a:solidFill>
                <a:latin typeface="IBM Plex Sans"/>
                <a:ea typeface="IBM Plex Sans"/>
                <a:cs typeface="IBM Plex Sans"/>
                <a:sym typeface="IBM Plex Sans"/>
              </a:rPr>
              <a:t>Mission</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Ignis re volorerovit qui offic tenimo minvenietur sus aut vid et adis est pressus rerum quam fuga.  Equis ipsanim reiundit que iciunt omnis.</a:t>
            </a:r>
            <a:endParaRPr/>
          </a:p>
        </p:txBody>
      </p:sp>
      <p:pic>
        <p:nvPicPr>
          <p:cNvPr descr="Bild" id="149" name="Google Shape;149;p11"/>
          <p:cNvPicPr preferRelativeResize="0"/>
          <p:nvPr/>
        </p:nvPicPr>
        <p:blipFill rotWithShape="1">
          <a:blip r:embed="rId4">
            <a:alphaModFix/>
          </a:blip>
          <a:srcRect b="451" l="33975" r="33974" t="450"/>
          <a:stretch/>
        </p:blipFill>
        <p:spPr>
          <a:xfrm>
            <a:off x="17009907" y="2309688"/>
            <a:ext cx="5230417" cy="9096625"/>
          </a:xfrm>
          <a:prstGeom prst="rect">
            <a:avLst/>
          </a:prstGeom>
          <a:noFill/>
          <a:ln>
            <a:noFill/>
          </a:ln>
        </p:spPr>
      </p:pic>
      <p:sp>
        <p:nvSpPr>
          <p:cNvPr id="150" name="Google Shape;150;p11"/>
          <p:cNvSpPr txBox="1"/>
          <p:nvPr/>
        </p:nvSpPr>
        <p:spPr>
          <a:xfrm rot="-5400000">
            <a:off x="14895950" y="4974900"/>
            <a:ext cx="15831900" cy="2453100"/>
          </a:xfrm>
          <a:prstGeom prst="rect">
            <a:avLst/>
          </a:prstGeom>
          <a:noFill/>
          <a:ln>
            <a:noFill/>
          </a:ln>
        </p:spPr>
        <p:txBody>
          <a:bodyPr anchorCtr="0" anchor="ctr" bIns="71425" lIns="71425" spcFirstLastPara="1" rIns="71425" wrap="square" tIns="71425">
            <a:spAutoFit/>
          </a:bodyPr>
          <a:lstStyle/>
          <a:p>
            <a:pPr indent="0" lvl="0" marL="0" marR="0" rtl="0" algn="l">
              <a:lnSpc>
                <a:spcPct val="93750"/>
              </a:lnSpc>
              <a:spcBef>
                <a:spcPts val="0"/>
              </a:spcBef>
              <a:spcAft>
                <a:spcPts val="0"/>
              </a:spcAft>
              <a:buClr>
                <a:schemeClr val="accent1"/>
              </a:buClr>
              <a:buSzPts val="16000"/>
              <a:buFont typeface="IBM Plex Sans"/>
              <a:buNone/>
            </a:pPr>
            <a:r>
              <a:rPr b="1" i="0" lang="en-US" sz="16000" u="none" cap="none" strike="noStrike">
                <a:solidFill>
                  <a:schemeClr val="accent1"/>
                </a:solidFill>
                <a:latin typeface="IBM Plex Sans"/>
                <a:ea typeface="IBM Plex Sans"/>
                <a:cs typeface="IBM Plex Sans"/>
                <a:sym typeface="IBM Plex Sans"/>
              </a:rPr>
              <a:t>Brighter Future</a:t>
            </a:r>
            <a:endParaRPr/>
          </a:p>
        </p:txBody>
      </p:sp>
      <p:sp>
        <p:nvSpPr>
          <p:cNvPr id="151" name="Google Shape;151;p11"/>
          <p:cNvSpPr/>
          <p:nvPr/>
        </p:nvSpPr>
        <p:spPr>
          <a:xfrm>
            <a:off x="9868296" y="6824265"/>
            <a:ext cx="655638" cy="656035"/>
          </a:xfrm>
          <a:custGeom>
            <a:rect b="b" l="l" r="r" t="t"/>
            <a:pathLst>
              <a:path extrusionOk="0" h="21600" w="21600">
                <a:moveTo>
                  <a:pt x="7557" y="0"/>
                </a:moveTo>
                <a:lnTo>
                  <a:pt x="7557" y="7566"/>
                </a:lnTo>
                <a:lnTo>
                  <a:pt x="0" y="7566"/>
                </a:lnTo>
                <a:lnTo>
                  <a:pt x="0" y="14047"/>
                </a:lnTo>
                <a:lnTo>
                  <a:pt x="7557" y="14047"/>
                </a:lnTo>
                <a:lnTo>
                  <a:pt x="7557" y="21600"/>
                </a:lnTo>
                <a:lnTo>
                  <a:pt x="14043" y="21600"/>
                </a:lnTo>
                <a:lnTo>
                  <a:pt x="14043" y="14047"/>
                </a:lnTo>
                <a:lnTo>
                  <a:pt x="21600" y="14047"/>
                </a:lnTo>
                <a:lnTo>
                  <a:pt x="21600" y="7566"/>
                </a:lnTo>
                <a:lnTo>
                  <a:pt x="14043" y="7566"/>
                </a:lnTo>
                <a:lnTo>
                  <a:pt x="14043" y="0"/>
                </a:lnTo>
                <a:lnTo>
                  <a:pt x="7557" y="0"/>
                </a:lnTo>
                <a:close/>
              </a:path>
            </a:pathLst>
          </a:cu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52" name="Google Shape;152;p11"/>
          <p:cNvSpPr/>
          <p:nvPr/>
        </p:nvSpPr>
        <p:spPr>
          <a:xfrm>
            <a:off x="3123983" y="6824265"/>
            <a:ext cx="655638" cy="656035"/>
          </a:xfrm>
          <a:custGeom>
            <a:rect b="b" l="l" r="r" t="t"/>
            <a:pathLst>
              <a:path extrusionOk="0" h="21600" w="21600">
                <a:moveTo>
                  <a:pt x="7557" y="0"/>
                </a:moveTo>
                <a:lnTo>
                  <a:pt x="7557" y="7566"/>
                </a:lnTo>
                <a:lnTo>
                  <a:pt x="0" y="7566"/>
                </a:lnTo>
                <a:lnTo>
                  <a:pt x="0" y="14047"/>
                </a:lnTo>
                <a:lnTo>
                  <a:pt x="7557" y="14047"/>
                </a:lnTo>
                <a:lnTo>
                  <a:pt x="7557" y="21600"/>
                </a:lnTo>
                <a:lnTo>
                  <a:pt x="14043" y="21600"/>
                </a:lnTo>
                <a:lnTo>
                  <a:pt x="14043" y="14047"/>
                </a:lnTo>
                <a:lnTo>
                  <a:pt x="21600" y="14047"/>
                </a:lnTo>
                <a:lnTo>
                  <a:pt x="21600" y="7566"/>
                </a:lnTo>
                <a:lnTo>
                  <a:pt x="14043" y="7566"/>
                </a:lnTo>
                <a:lnTo>
                  <a:pt x="14043" y="0"/>
                </a:lnTo>
                <a:lnTo>
                  <a:pt x="7557" y="0"/>
                </a:lnTo>
                <a:close/>
              </a:path>
            </a:pathLst>
          </a:cu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53" name="Google Shape;153;p11"/>
          <p:cNvSpPr txBox="1"/>
          <p:nvPr/>
        </p:nvSpPr>
        <p:spPr>
          <a:xfrm>
            <a:off x="3123902" y="2712020"/>
            <a:ext cx="9985800" cy="1151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chemeClr val="dk2"/>
              </a:buClr>
              <a:buSzPts val="1800"/>
              <a:buFont typeface="IBM Plex Sans Light"/>
              <a:buNone/>
            </a:pPr>
            <a:r>
              <a:rPr b="0" i="0" lang="en-US" sz="1800" u="none" cap="none" strike="noStrike">
                <a:solidFill>
                  <a:schemeClr val="dk2"/>
                </a:solidFill>
                <a:latin typeface="IBM Plex Sans Light"/>
                <a:ea typeface="IBM Plex Sans Light"/>
                <a:cs typeface="IBM Plex Sans Light"/>
                <a:sym typeface="IBM Plex Sans Light"/>
              </a:rPr>
              <a:t>A valuable partner.</a:t>
            </a:r>
            <a:endParaRPr/>
          </a:p>
          <a:p>
            <a:pPr indent="0" lvl="0" marL="0" marR="0" rtl="0" algn="l">
              <a:lnSpc>
                <a:spcPct val="100000"/>
              </a:lnSpc>
              <a:spcBef>
                <a:spcPts val="0"/>
              </a:spcBef>
              <a:spcAft>
                <a:spcPts val="0"/>
              </a:spcAft>
              <a:buClr>
                <a:schemeClr val="accent1"/>
              </a:buClr>
              <a:buSzPts val="5500"/>
              <a:buFont typeface="IBM Plex Sans"/>
              <a:buNone/>
            </a:pPr>
            <a:r>
              <a:rPr b="1" i="0" lang="en-US" sz="5500" u="none" cap="none" strike="noStrike">
                <a:solidFill>
                  <a:schemeClr val="accent1"/>
                </a:solidFill>
                <a:latin typeface="IBM Plex Sans"/>
                <a:ea typeface="IBM Plex Sans"/>
                <a:cs typeface="IBM Plex Sans"/>
                <a:sym typeface="IBM Plex Sans"/>
              </a:rPr>
              <a:t>Our Vision </a:t>
            </a:r>
            <a:r>
              <a:rPr b="1" i="0" lang="en-US" sz="5500" u="none" cap="none" strike="noStrike">
                <a:solidFill>
                  <a:schemeClr val="accent2"/>
                </a:solidFill>
                <a:latin typeface="IBM Plex Sans"/>
                <a:ea typeface="IBM Plex Sans"/>
                <a:cs typeface="IBM Plex Sans"/>
                <a:sym typeface="IBM Plex Sans"/>
              </a:rPr>
              <a:t>&amp; Mission.</a:t>
            </a:r>
            <a:endParaRPr/>
          </a:p>
        </p:txBody>
      </p:sp>
      <p:sp>
        <p:nvSpPr>
          <p:cNvPr id="154" name="Google Shape;154;p11"/>
          <p:cNvSpPr/>
          <p:nvPr/>
        </p:nvSpPr>
        <p:spPr>
          <a:xfrm rot="-2700000">
            <a:off x="19235323" y="10700763"/>
            <a:ext cx="1757653" cy="1280819"/>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55" name="Google Shape;155;p11"/>
          <p:cNvSpPr/>
          <p:nvPr/>
        </p:nvSpPr>
        <p:spPr>
          <a:xfrm rot="8100000">
            <a:off x="13765641" y="914102"/>
            <a:ext cx="3422181" cy="2493777"/>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noFill/>
          <a:ln cap="flat" cmpd="sng" w="38100">
            <a:solidFill>
              <a:schemeClr val="accent2"/>
            </a:solidFill>
            <a:prstDash val="solid"/>
            <a:miter lim="400000"/>
            <a:headEnd len="sm" w="sm" type="none"/>
            <a:tailEnd len="sm" w="sm" type="none"/>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p:nvPr/>
        </p:nvSpPr>
        <p:spPr>
          <a:xfrm>
            <a:off x="-2238" y="-5072"/>
            <a:ext cx="23117275" cy="13695016"/>
          </a:xfrm>
          <a:prstGeom prst="rect">
            <a:avLst/>
          </a:prstGeom>
          <a:solidFill>
            <a:schemeClr val="accent1"/>
          </a:solid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61" name="Google Shape;161;p12"/>
          <p:cNvSpPr txBox="1"/>
          <p:nvPr>
            <p:ph idx="12" type="sldNum"/>
          </p:nvPr>
        </p:nvSpPr>
        <p:spPr>
          <a:xfrm>
            <a:off x="23418550" y="12865100"/>
            <a:ext cx="727605" cy="393701"/>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dk2"/>
              </a:buClr>
              <a:buSzPts val="1800"/>
              <a:buFont typeface="IBM Plex Sans Light"/>
              <a:buNone/>
            </a:pPr>
            <a:fld id="{00000000-1234-1234-1234-123412341234}" type="slidenum">
              <a:rPr lang="en-US" sz="1800">
                <a:solidFill>
                  <a:schemeClr val="dk2"/>
                </a:solidFill>
                <a:latin typeface="IBM Plex Sans Light"/>
                <a:ea typeface="IBM Plex Sans Light"/>
                <a:cs typeface="IBM Plex Sans Light"/>
                <a:sym typeface="IBM Plex Sans Light"/>
              </a:rPr>
              <a:t>‹#›</a:t>
            </a:fld>
            <a:endParaRPr/>
          </a:p>
        </p:txBody>
      </p:sp>
      <p:sp>
        <p:nvSpPr>
          <p:cNvPr id="162" name="Google Shape;162;p12"/>
          <p:cNvSpPr txBox="1"/>
          <p:nvPr/>
        </p:nvSpPr>
        <p:spPr>
          <a:xfrm>
            <a:off x="1030150" y="1189675"/>
            <a:ext cx="10114200" cy="4617600"/>
          </a:xfrm>
          <a:prstGeom prst="rect">
            <a:avLst/>
          </a:prstGeom>
          <a:noFill/>
          <a:ln>
            <a:noFill/>
          </a:ln>
        </p:spPr>
        <p:txBody>
          <a:bodyPr anchorCtr="0" anchor="t" bIns="0" lIns="0" spcFirstLastPara="1" rIns="0" wrap="square" tIns="0">
            <a:spAutoFit/>
          </a:bodyPr>
          <a:lstStyle/>
          <a:p>
            <a:pPr indent="0" lvl="0" marL="0" marR="0" rtl="0" algn="l">
              <a:lnSpc>
                <a:spcPct val="90909"/>
              </a:lnSpc>
              <a:spcBef>
                <a:spcPts val="0"/>
              </a:spcBef>
              <a:spcAft>
                <a:spcPts val="0"/>
              </a:spcAft>
              <a:buClr>
                <a:schemeClr val="accent2"/>
              </a:buClr>
              <a:buSzPts val="33000"/>
              <a:buFont typeface="IBM Plex Sans"/>
              <a:buNone/>
            </a:pPr>
            <a:r>
              <a:rPr b="1" i="0" lang="en-US" sz="33000" u="none" cap="none" strike="noStrike">
                <a:solidFill>
                  <a:schemeClr val="accent2"/>
                </a:solidFill>
                <a:latin typeface="IBM Plex Sans"/>
                <a:ea typeface="IBM Plex Sans"/>
                <a:cs typeface="IBM Plex Sans"/>
                <a:sym typeface="IBM Plex Sans"/>
              </a:rPr>
              <a:t>2022</a:t>
            </a:r>
            <a:endParaRPr/>
          </a:p>
        </p:txBody>
      </p:sp>
      <p:cxnSp>
        <p:nvCxnSpPr>
          <p:cNvPr id="163" name="Google Shape;163;p12"/>
          <p:cNvCxnSpPr/>
          <p:nvPr/>
        </p:nvCxnSpPr>
        <p:spPr>
          <a:xfrm>
            <a:off x="1271438" y="5209208"/>
            <a:ext cx="9625200" cy="0"/>
          </a:xfrm>
          <a:prstGeom prst="straightConnector1">
            <a:avLst/>
          </a:prstGeom>
          <a:noFill/>
          <a:ln cap="flat" cmpd="sng" w="12700">
            <a:solidFill>
              <a:schemeClr val="accent2"/>
            </a:solidFill>
            <a:prstDash val="solid"/>
            <a:miter lim="400000"/>
            <a:headEnd len="sm" w="sm" type="none"/>
            <a:tailEnd len="sm" w="sm" type="none"/>
          </a:ln>
        </p:spPr>
      </p:cxnSp>
      <p:sp>
        <p:nvSpPr>
          <p:cNvPr id="164" name="Google Shape;164;p12"/>
          <p:cNvSpPr txBox="1"/>
          <p:nvPr/>
        </p:nvSpPr>
        <p:spPr>
          <a:xfrm>
            <a:off x="1271438" y="6064742"/>
            <a:ext cx="9266932" cy="1206228"/>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lt1"/>
              </a:buClr>
              <a:buSzPts val="8100"/>
              <a:buFont typeface="IBM Plex Sans"/>
              <a:buNone/>
            </a:pPr>
            <a:r>
              <a:rPr b="0" i="0" lang="en-US" sz="8100" u="none" cap="none" strike="noStrike">
                <a:solidFill>
                  <a:schemeClr val="lt1"/>
                </a:solidFill>
                <a:latin typeface="IBM Plex Sans"/>
                <a:ea typeface="IBM Plex Sans"/>
                <a:cs typeface="IBM Plex Sans"/>
                <a:sym typeface="IBM Plex Sans"/>
              </a:rPr>
              <a:t>Strong Leadership.</a:t>
            </a:r>
            <a:endParaRPr/>
          </a:p>
        </p:txBody>
      </p:sp>
      <p:sp>
        <p:nvSpPr>
          <p:cNvPr id="165" name="Google Shape;165;p12"/>
          <p:cNvSpPr txBox="1"/>
          <p:nvPr/>
        </p:nvSpPr>
        <p:spPr>
          <a:xfrm>
            <a:off x="1271438" y="9665898"/>
            <a:ext cx="9271001" cy="1206228"/>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lt1"/>
              </a:buClr>
              <a:buSzPts val="8100"/>
              <a:buFont typeface="IBM Plex Sans"/>
              <a:buNone/>
            </a:pPr>
            <a:r>
              <a:rPr b="0" i="0" lang="en-US" sz="8100" u="none" cap="none" strike="noStrike">
                <a:solidFill>
                  <a:schemeClr val="lt1"/>
                </a:solidFill>
                <a:latin typeface="IBM Plex Sans"/>
                <a:ea typeface="IBM Plex Sans"/>
                <a:cs typeface="IBM Plex Sans"/>
                <a:sym typeface="IBM Plex Sans"/>
              </a:rPr>
              <a:t>Forward Thinking. </a:t>
            </a:r>
            <a:endParaRPr/>
          </a:p>
        </p:txBody>
      </p:sp>
      <p:sp>
        <p:nvSpPr>
          <p:cNvPr id="166" name="Google Shape;166;p12"/>
          <p:cNvSpPr txBox="1"/>
          <p:nvPr/>
        </p:nvSpPr>
        <p:spPr>
          <a:xfrm>
            <a:off x="1271438" y="11466476"/>
            <a:ext cx="9271001" cy="1206228"/>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lt1"/>
              </a:buClr>
              <a:buSzPts val="8100"/>
              <a:buFont typeface="IBM Plex Sans"/>
              <a:buNone/>
            </a:pPr>
            <a:r>
              <a:rPr b="0" i="0" lang="en-US" sz="8100" u="none" cap="none" strike="noStrike">
                <a:solidFill>
                  <a:schemeClr val="lt1"/>
                </a:solidFill>
                <a:latin typeface="IBM Plex Sans"/>
                <a:ea typeface="IBM Plex Sans"/>
                <a:cs typeface="IBM Plex Sans"/>
                <a:sym typeface="IBM Plex Sans"/>
              </a:rPr>
              <a:t>Always Winning.</a:t>
            </a:r>
            <a:endParaRPr/>
          </a:p>
        </p:txBody>
      </p:sp>
      <p:sp>
        <p:nvSpPr>
          <p:cNvPr id="167" name="Google Shape;167;p12"/>
          <p:cNvSpPr txBox="1"/>
          <p:nvPr/>
        </p:nvSpPr>
        <p:spPr>
          <a:xfrm>
            <a:off x="1271438" y="7865319"/>
            <a:ext cx="9271001" cy="1206228"/>
          </a:xfrm>
          <a:prstGeom prst="rect">
            <a:avLst/>
          </a:prstGeom>
          <a:noFill/>
          <a:ln>
            <a:noFill/>
          </a:ln>
        </p:spPr>
        <p:txBody>
          <a:bodyPr anchorCtr="0" anchor="t" bIns="0" lIns="0" spcFirstLastPara="1" rIns="0" wrap="square" tIns="0">
            <a:spAutoFit/>
          </a:bodyPr>
          <a:lstStyle/>
          <a:p>
            <a:pPr indent="0" lvl="0" marL="0" marR="0" rtl="0" algn="l">
              <a:lnSpc>
                <a:spcPct val="120987"/>
              </a:lnSpc>
              <a:spcBef>
                <a:spcPts val="0"/>
              </a:spcBef>
              <a:spcAft>
                <a:spcPts val="0"/>
              </a:spcAft>
              <a:buClr>
                <a:schemeClr val="lt1"/>
              </a:buClr>
              <a:buSzPts val="8100"/>
              <a:buFont typeface="IBM Plex Sans"/>
              <a:buNone/>
            </a:pPr>
            <a:r>
              <a:rPr b="0" i="0" lang="en-US" sz="8100" u="none" cap="none" strike="noStrike">
                <a:solidFill>
                  <a:schemeClr val="lt1"/>
                </a:solidFill>
                <a:latin typeface="IBM Plex Sans"/>
                <a:ea typeface="IBM Plex Sans"/>
                <a:cs typeface="IBM Plex Sans"/>
                <a:sym typeface="IBM Plex Sans"/>
              </a:rPr>
              <a:t>Revolutionising.</a:t>
            </a:r>
            <a:endParaRPr/>
          </a:p>
        </p:txBody>
      </p:sp>
      <p:sp>
        <p:nvSpPr>
          <p:cNvPr id="168" name="Google Shape;168;p12"/>
          <p:cNvSpPr txBox="1"/>
          <p:nvPr/>
        </p:nvSpPr>
        <p:spPr>
          <a:xfrm>
            <a:off x="13085675" y="1239775"/>
            <a:ext cx="9260700" cy="19857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$7.319,657</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Contract Profit 2022.</a:t>
            </a:r>
            <a:endParaRPr/>
          </a:p>
        </p:txBody>
      </p:sp>
      <p:sp>
        <p:nvSpPr>
          <p:cNvPr id="169" name="Google Shape;169;p12"/>
          <p:cNvSpPr txBox="1"/>
          <p:nvPr/>
        </p:nvSpPr>
        <p:spPr>
          <a:xfrm>
            <a:off x="13085675" y="3864449"/>
            <a:ext cx="9260700" cy="19857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$1.483.000,91</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Raised through IPO.</a:t>
            </a:r>
            <a:endParaRPr/>
          </a:p>
        </p:txBody>
      </p:sp>
      <p:sp>
        <p:nvSpPr>
          <p:cNvPr id="170" name="Google Shape;170;p12"/>
          <p:cNvSpPr txBox="1"/>
          <p:nvPr/>
        </p:nvSpPr>
        <p:spPr>
          <a:xfrm>
            <a:off x="13085675" y="6489123"/>
            <a:ext cx="9260700" cy="198570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$79.501.687</a:t>
            </a:r>
            <a:endParaRPr/>
          </a:p>
          <a:p>
            <a:pPr indent="0" lvl="0" marL="0" marR="0" rtl="0" algn="l">
              <a:lnSpc>
                <a:spcPct val="120588"/>
              </a:lnSpc>
              <a:spcBef>
                <a:spcPts val="0"/>
              </a:spcBef>
              <a:spcAft>
                <a:spcPts val="0"/>
              </a:spcAft>
              <a:buClr>
                <a:schemeClr val="accent2"/>
              </a:buClr>
              <a:buSzPts val="3400"/>
              <a:buFont typeface="IBM Plex Sans Light"/>
              <a:buNone/>
            </a:pPr>
            <a:r>
              <a:rPr b="0" i="0" lang="en-US" sz="3400" u="none" cap="none" strike="noStrike">
                <a:solidFill>
                  <a:schemeClr val="accent2"/>
                </a:solidFill>
                <a:latin typeface="IBM Plex Sans Light"/>
                <a:ea typeface="IBM Plex Sans Light"/>
                <a:cs typeface="IBM Plex Sans Light"/>
                <a:sym typeface="IBM Plex Sans Light"/>
              </a:rPr>
              <a:t>Total Revenue 2022.</a:t>
            </a:r>
            <a:endParaRPr/>
          </a:p>
        </p:txBody>
      </p:sp>
      <p:cxnSp>
        <p:nvCxnSpPr>
          <p:cNvPr id="171" name="Google Shape;171;p12"/>
          <p:cNvCxnSpPr/>
          <p:nvPr/>
        </p:nvCxnSpPr>
        <p:spPr>
          <a:xfrm>
            <a:off x="13094693" y="9201037"/>
            <a:ext cx="9260582" cy="0"/>
          </a:xfrm>
          <a:prstGeom prst="straightConnector1">
            <a:avLst/>
          </a:prstGeom>
          <a:noFill/>
          <a:ln cap="flat" cmpd="sng" w="12700">
            <a:solidFill>
              <a:schemeClr val="accent2"/>
            </a:solidFill>
            <a:prstDash val="solid"/>
            <a:miter lim="400000"/>
            <a:headEnd len="sm" w="sm" type="none"/>
            <a:tailEnd len="sm" w="sm" type="none"/>
          </a:ln>
        </p:spPr>
      </p:cxnSp>
      <p:cxnSp>
        <p:nvCxnSpPr>
          <p:cNvPr id="172" name="Google Shape;172;p12"/>
          <p:cNvCxnSpPr/>
          <p:nvPr/>
        </p:nvCxnSpPr>
        <p:spPr>
          <a:xfrm rot="10800000">
            <a:off x="11957604" y="1239784"/>
            <a:ext cx="0" cy="11208912"/>
          </a:xfrm>
          <a:prstGeom prst="straightConnector1">
            <a:avLst/>
          </a:prstGeom>
          <a:noFill/>
          <a:ln cap="flat" cmpd="sng" w="12700">
            <a:solidFill>
              <a:schemeClr val="accent2"/>
            </a:solidFill>
            <a:prstDash val="solid"/>
            <a:miter lim="400000"/>
            <a:headEnd len="sm" w="sm" type="none"/>
            <a:tailEnd len="sm" w="sm" type="none"/>
          </a:ln>
        </p:spPr>
      </p:cxnSp>
      <p:sp>
        <p:nvSpPr>
          <p:cNvPr id="173" name="Google Shape;173;p12"/>
          <p:cNvSpPr txBox="1"/>
          <p:nvPr/>
        </p:nvSpPr>
        <p:spPr>
          <a:xfrm>
            <a:off x="13085663" y="10176351"/>
            <a:ext cx="2732600" cy="2354581"/>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143</a:t>
            </a:r>
            <a:endParaRPr/>
          </a:p>
          <a:p>
            <a:pPr indent="0" lvl="0" marL="0" marR="0" rtl="0" algn="l">
              <a:lnSpc>
                <a:spcPct val="120000"/>
              </a:lnSpc>
              <a:spcBef>
                <a:spcPts val="200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New Offices in 14 Countries 2022.</a:t>
            </a:r>
            <a:endParaRPr/>
          </a:p>
        </p:txBody>
      </p:sp>
      <p:sp>
        <p:nvSpPr>
          <p:cNvPr id="174" name="Google Shape;174;p12"/>
          <p:cNvSpPr txBox="1"/>
          <p:nvPr/>
        </p:nvSpPr>
        <p:spPr>
          <a:xfrm>
            <a:off x="16354169" y="10176351"/>
            <a:ext cx="2732600" cy="2354581"/>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467</a:t>
            </a:r>
            <a:endParaRPr/>
          </a:p>
          <a:p>
            <a:pPr indent="0" lvl="0" marL="0" marR="0" rtl="0" algn="l">
              <a:lnSpc>
                <a:spcPct val="120000"/>
              </a:lnSpc>
              <a:spcBef>
                <a:spcPts val="200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New Employees in 23 Countries.</a:t>
            </a:r>
            <a:endParaRPr/>
          </a:p>
        </p:txBody>
      </p:sp>
      <p:sp>
        <p:nvSpPr>
          <p:cNvPr id="175" name="Google Shape;175;p12"/>
          <p:cNvSpPr txBox="1"/>
          <p:nvPr/>
        </p:nvSpPr>
        <p:spPr>
          <a:xfrm>
            <a:off x="19622675" y="10176351"/>
            <a:ext cx="2732600" cy="2354581"/>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chemeClr val="lt1"/>
              </a:buClr>
              <a:buSzPts val="10000"/>
              <a:buFont typeface="IBM Plex Sans"/>
              <a:buNone/>
            </a:pPr>
            <a:r>
              <a:rPr b="1" i="0" lang="en-US" sz="10000" u="none" cap="none" strike="noStrike">
                <a:solidFill>
                  <a:schemeClr val="lt1"/>
                </a:solidFill>
                <a:latin typeface="IBM Plex Sans"/>
                <a:ea typeface="IBM Plex Sans"/>
                <a:cs typeface="IBM Plex Sans"/>
                <a:sym typeface="IBM Plex Sans"/>
              </a:rPr>
              <a:t>347</a:t>
            </a:r>
            <a:endParaRPr/>
          </a:p>
          <a:p>
            <a:pPr indent="0" lvl="0" marL="0" marR="0" rtl="0" algn="l">
              <a:lnSpc>
                <a:spcPct val="120000"/>
              </a:lnSpc>
              <a:spcBef>
                <a:spcPts val="2000"/>
              </a:spcBef>
              <a:spcAft>
                <a:spcPts val="0"/>
              </a:spcAft>
              <a:buClr>
                <a:schemeClr val="accent2"/>
              </a:buClr>
              <a:buSzPts val="2400"/>
              <a:buFont typeface="IBM Plex Sans Light"/>
              <a:buNone/>
            </a:pPr>
            <a:r>
              <a:rPr b="0" i="0" lang="en-US" sz="2400" u="none" cap="none" strike="noStrike">
                <a:solidFill>
                  <a:schemeClr val="accent2"/>
                </a:solidFill>
                <a:latin typeface="IBM Plex Sans Light"/>
                <a:ea typeface="IBM Plex Sans Light"/>
                <a:cs typeface="IBM Plex Sans Light"/>
                <a:sym typeface="IBM Plex Sans Light"/>
              </a:rPr>
              <a:t>New Clients in 18 Countries 2022.</a:t>
            </a:r>
            <a:endParaRPr/>
          </a:p>
        </p:txBody>
      </p:sp>
      <p:sp>
        <p:nvSpPr>
          <p:cNvPr id="176" name="Google Shape;176;p12"/>
          <p:cNvSpPr/>
          <p:nvPr/>
        </p:nvSpPr>
        <p:spPr>
          <a:xfrm rot="2700000">
            <a:off x="-269853" y="-26428"/>
            <a:ext cx="1803957" cy="1314562"/>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lt1"/>
          </a:solidFill>
          <a:ln>
            <a:noFill/>
          </a:ln>
          <a:effectLst>
            <a:outerShdw blurRad="279400" rotWithShape="0" dir="3943570" dist="352842">
              <a:srgbClr val="5E5E5E">
                <a:alpha val="17647"/>
              </a:srgbClr>
            </a:outerShdw>
          </a:effectLst>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Bild" id="181" name="Google Shape;181;p13"/>
          <p:cNvPicPr preferRelativeResize="0"/>
          <p:nvPr/>
        </p:nvPicPr>
        <p:blipFill rotWithShape="1">
          <a:blip r:embed="rId3">
            <a:alphaModFix/>
          </a:blip>
          <a:srcRect b="0" l="27818" r="27818" t="0"/>
          <a:stretch/>
        </p:blipFill>
        <p:spPr>
          <a:xfrm>
            <a:off x="0" y="-1"/>
            <a:ext cx="10817489" cy="13715900"/>
          </a:xfrm>
          <a:prstGeom prst="rect">
            <a:avLst/>
          </a:prstGeom>
          <a:noFill/>
          <a:ln>
            <a:noFill/>
          </a:ln>
        </p:spPr>
      </p:pic>
      <p:sp>
        <p:nvSpPr>
          <p:cNvPr id="182" name="Google Shape;182;p13"/>
          <p:cNvSpPr/>
          <p:nvPr/>
        </p:nvSpPr>
        <p:spPr>
          <a:xfrm>
            <a:off x="6831855" y="3763912"/>
            <a:ext cx="5148119" cy="8679906"/>
          </a:xfrm>
          <a:prstGeom prst="rect">
            <a:avLst/>
          </a:prstGeom>
          <a:solidFill>
            <a:schemeClr val="accent2"/>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83" name="Google Shape;183;p13"/>
          <p:cNvSpPr txBox="1"/>
          <p:nvPr/>
        </p:nvSpPr>
        <p:spPr>
          <a:xfrm>
            <a:off x="7587273" y="4316632"/>
            <a:ext cx="3637200" cy="990900"/>
          </a:xfrm>
          <a:prstGeom prst="rect">
            <a:avLst/>
          </a:prstGeom>
          <a:noFill/>
          <a:ln>
            <a:noFill/>
          </a:ln>
        </p:spPr>
        <p:txBody>
          <a:bodyPr anchorCtr="0" anchor="t"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2022</a:t>
            </a:r>
            <a:endParaRPr/>
          </a:p>
        </p:txBody>
      </p:sp>
      <p:pic>
        <p:nvPicPr>
          <p:cNvPr id="184" name="Google Shape;184;p13"/>
          <p:cNvPicPr preferRelativeResize="0"/>
          <p:nvPr/>
        </p:nvPicPr>
        <p:blipFill>
          <a:blip r:embed="rId4">
            <a:alphaModFix/>
          </a:blip>
          <a:stretch>
            <a:fillRect/>
          </a:stretch>
        </p:blipFill>
        <p:spPr>
          <a:xfrm>
            <a:off x="6918112" y="5747325"/>
            <a:ext cx="4970076" cy="3073132"/>
          </a:xfrm>
          <a:prstGeom prst="rect">
            <a:avLst/>
          </a:prstGeom>
          <a:noFill/>
          <a:ln>
            <a:noFill/>
          </a:ln>
        </p:spPr>
      </p:pic>
      <p:sp>
        <p:nvSpPr>
          <p:cNvPr id="185" name="Google Shape;185;p13"/>
          <p:cNvSpPr/>
          <p:nvPr/>
        </p:nvSpPr>
        <p:spPr>
          <a:xfrm>
            <a:off x="1271438" y="3763912"/>
            <a:ext cx="5148119" cy="8679906"/>
          </a:xfrm>
          <a:prstGeom prst="rect">
            <a:avLst/>
          </a:prstGeom>
          <a:solidFill>
            <a:srgbClr val="FFFFFF"/>
          </a:solidFill>
          <a:ln>
            <a:noFill/>
          </a:ln>
          <a:effectLst>
            <a:outerShdw blurRad="393700" rotWithShape="0" dir="3943570" dist="350584">
              <a:srgbClr val="272B2F">
                <a:alpha val="20000"/>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86" name="Google Shape;186;p13"/>
          <p:cNvSpPr/>
          <p:nvPr/>
        </p:nvSpPr>
        <p:spPr>
          <a:xfrm>
            <a:off x="1271438" y="3763912"/>
            <a:ext cx="5148119" cy="8679906"/>
          </a:xfrm>
          <a:prstGeom prst="rect">
            <a:avLst/>
          </a:prstGeom>
          <a:solidFill>
            <a:schemeClr val="accent1"/>
          </a:solidFill>
          <a:ln>
            <a:noFill/>
          </a:ln>
        </p:spPr>
        <p:txBody>
          <a:bodyPr anchorCtr="0" anchor="ctr" bIns="71425" lIns="71425" spcFirstLastPara="1" rIns="71425" wrap="square" tIns="71425">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
        <p:nvSpPr>
          <p:cNvPr id="187" name="Google Shape;187;p13"/>
          <p:cNvSpPr txBox="1"/>
          <p:nvPr/>
        </p:nvSpPr>
        <p:spPr>
          <a:xfrm>
            <a:off x="2026856" y="4316632"/>
            <a:ext cx="3637200" cy="990900"/>
          </a:xfrm>
          <a:prstGeom prst="rect">
            <a:avLst/>
          </a:prstGeom>
          <a:noFill/>
          <a:ln>
            <a:noFill/>
          </a:ln>
        </p:spPr>
        <p:txBody>
          <a:bodyPr anchorCtr="0" anchor="t" bIns="71425" lIns="71425" spcFirstLastPara="1" rIns="71425" wrap="square" tIns="71425">
            <a:spAutoFit/>
          </a:bodyPr>
          <a:lstStyle/>
          <a:p>
            <a:pPr indent="0" lvl="0" marL="0" marR="0" rtl="0" algn="ctr">
              <a:lnSpc>
                <a:spcPct val="121818"/>
              </a:lnSpc>
              <a:spcBef>
                <a:spcPts val="0"/>
              </a:spcBef>
              <a:spcAft>
                <a:spcPts val="0"/>
              </a:spcAft>
              <a:buClr>
                <a:schemeClr val="lt1"/>
              </a:buClr>
              <a:buSzPts val="5500"/>
              <a:buFont typeface="IBM Plex Sans"/>
              <a:buNone/>
            </a:pPr>
            <a:r>
              <a:rPr b="1" i="0" lang="en-US" sz="5500" u="none" cap="none" strike="noStrike">
                <a:solidFill>
                  <a:schemeClr val="lt1"/>
                </a:solidFill>
                <a:latin typeface="IBM Plex Sans"/>
                <a:ea typeface="IBM Plex Sans"/>
                <a:cs typeface="IBM Plex Sans"/>
                <a:sym typeface="IBM Plex Sans"/>
              </a:rPr>
              <a:t>2021</a:t>
            </a:r>
            <a:endParaRPr/>
          </a:p>
        </p:txBody>
      </p:sp>
      <p:pic>
        <p:nvPicPr>
          <p:cNvPr id="188" name="Google Shape;188;p13"/>
          <p:cNvPicPr preferRelativeResize="0"/>
          <p:nvPr/>
        </p:nvPicPr>
        <p:blipFill>
          <a:blip r:embed="rId5">
            <a:alphaModFix/>
          </a:blip>
          <a:stretch>
            <a:fillRect/>
          </a:stretch>
        </p:blipFill>
        <p:spPr>
          <a:xfrm>
            <a:off x="1357861" y="5747312"/>
            <a:ext cx="4970076" cy="3073175"/>
          </a:xfrm>
          <a:prstGeom prst="rect">
            <a:avLst/>
          </a:prstGeom>
          <a:noFill/>
          <a:ln>
            <a:noFill/>
          </a:ln>
        </p:spPr>
      </p:pic>
      <p:sp>
        <p:nvSpPr>
          <p:cNvPr id="189" name="Google Shape;189;p13"/>
          <p:cNvSpPr txBox="1"/>
          <p:nvPr/>
        </p:nvSpPr>
        <p:spPr>
          <a:xfrm>
            <a:off x="2026856" y="9543309"/>
            <a:ext cx="3637283" cy="2093393"/>
          </a:xfrm>
          <a:prstGeom prst="rect">
            <a:avLst/>
          </a:prstGeom>
          <a:noFill/>
          <a:ln>
            <a:noFill/>
          </a:ln>
        </p:spPr>
        <p:txBody>
          <a:bodyPr anchorCtr="0" anchor="b" bIns="71425" lIns="71425" spcFirstLastPara="1" rIns="71425" wrap="square" tIns="71425">
            <a:spAutoFit/>
          </a:bodyPr>
          <a:lstStyle/>
          <a:p>
            <a:pPr indent="0" lvl="0" marL="0" marR="0" rtl="0" algn="ctr">
              <a:lnSpc>
                <a:spcPct val="120000"/>
              </a:lnSpc>
              <a:spcBef>
                <a:spcPts val="0"/>
              </a:spcBef>
              <a:spcAft>
                <a:spcPts val="0"/>
              </a:spcAft>
              <a:buClr>
                <a:schemeClr val="accent2"/>
              </a:buClr>
              <a:buSzPts val="2400"/>
              <a:buFont typeface="IBM Plex Sans"/>
              <a:buNone/>
            </a:pPr>
            <a:r>
              <a:rPr b="1" i="0" lang="en-US" sz="2400" u="none" cap="none" strike="noStrike">
                <a:solidFill>
                  <a:schemeClr val="accent2"/>
                </a:solidFill>
                <a:latin typeface="IBM Plex Sans"/>
                <a:ea typeface="IBM Plex Sans"/>
                <a:cs typeface="IBM Plex Sans"/>
                <a:sym typeface="IBM Plex Sans"/>
              </a:rPr>
              <a:t>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Data of 2021</a:t>
            </a:r>
            <a:endParaRPr/>
          </a:p>
          <a:p>
            <a:pPr indent="0" lvl="0" marL="0" marR="0" rtl="0" algn="ctr">
              <a:lnSpc>
                <a:spcPct val="11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Tem ipsum est, officie tusda incit atat emqui nempern sedipsandi as vent, is as ven.</a:t>
            </a:r>
            <a:endParaRPr b="0" i="0" sz="2400" u="none" cap="none" strike="noStrike">
              <a:solidFill>
                <a:schemeClr val="lt1"/>
              </a:solidFill>
              <a:latin typeface="IBM Plex Sans Light"/>
              <a:ea typeface="IBM Plex Sans Light"/>
              <a:cs typeface="IBM Plex Sans Light"/>
              <a:sym typeface="IBM Plex Sans Light"/>
            </a:endParaRPr>
          </a:p>
        </p:txBody>
      </p:sp>
      <p:sp>
        <p:nvSpPr>
          <p:cNvPr id="190" name="Google Shape;190;p13"/>
          <p:cNvSpPr txBox="1"/>
          <p:nvPr/>
        </p:nvSpPr>
        <p:spPr>
          <a:xfrm>
            <a:off x="3022800" y="6959262"/>
            <a:ext cx="1645394" cy="64927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lt1"/>
              </a:buClr>
              <a:buSzPts val="3400"/>
              <a:buFont typeface="IBM Plex Sans"/>
              <a:buNone/>
            </a:pPr>
            <a:r>
              <a:rPr b="1" i="0" lang="en-US" sz="3400" u="none" cap="none" strike="noStrike">
                <a:solidFill>
                  <a:schemeClr val="lt1"/>
                </a:solidFill>
                <a:latin typeface="IBM Plex Sans"/>
                <a:ea typeface="IBM Plex Sans"/>
                <a:cs typeface="IBM Plex Sans"/>
                <a:sym typeface="IBM Plex Sans"/>
              </a:rPr>
              <a:t>56%</a:t>
            </a:r>
            <a:endParaRPr/>
          </a:p>
        </p:txBody>
      </p:sp>
      <p:sp>
        <p:nvSpPr>
          <p:cNvPr id="191" name="Google Shape;191;p13"/>
          <p:cNvSpPr txBox="1"/>
          <p:nvPr/>
        </p:nvSpPr>
        <p:spPr>
          <a:xfrm>
            <a:off x="15094850" y="-82950"/>
            <a:ext cx="8641500" cy="36942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chemeClr val="dk2"/>
              </a:buClr>
              <a:buSzPts val="10000"/>
              <a:buFont typeface="IBM Plex Sans"/>
              <a:buNone/>
            </a:pPr>
            <a:r>
              <a:rPr b="1" i="0" lang="en-US" sz="10000" u="none" cap="none" strike="noStrike">
                <a:solidFill>
                  <a:schemeClr val="dk2"/>
                </a:solidFill>
                <a:latin typeface="IBM Plex Sans"/>
                <a:ea typeface="IBM Plex Sans"/>
                <a:cs typeface="IBM Plex Sans"/>
                <a:sym typeface="IBM Plex Sans"/>
              </a:rPr>
              <a:t>Comparison between</a:t>
            </a:r>
            <a:r>
              <a:rPr b="0" i="0" lang="en-US" sz="10000" u="none" cap="none" strike="noStrike">
                <a:solidFill>
                  <a:schemeClr val="dk2"/>
                </a:solidFill>
                <a:latin typeface="IBM Plex Sans"/>
                <a:ea typeface="IBM Plex Sans"/>
                <a:cs typeface="IBM Plex Sans"/>
                <a:sym typeface="IBM Plex Sans"/>
              </a:rPr>
              <a:t> </a:t>
            </a:r>
            <a:r>
              <a:rPr b="1" i="0" lang="en-US" sz="10000" u="none" cap="none" strike="noStrike">
                <a:solidFill>
                  <a:schemeClr val="accent1"/>
                </a:solidFill>
                <a:latin typeface="IBM Plex Sans"/>
                <a:ea typeface="IBM Plex Sans"/>
                <a:cs typeface="IBM Plex Sans"/>
                <a:sym typeface="IBM Plex Sans"/>
              </a:rPr>
              <a:t>2021 and 2022</a:t>
            </a:r>
            <a:endParaRPr/>
          </a:p>
        </p:txBody>
      </p:sp>
      <p:sp>
        <p:nvSpPr>
          <p:cNvPr id="192" name="Google Shape;192;p13"/>
          <p:cNvSpPr txBox="1"/>
          <p:nvPr/>
        </p:nvSpPr>
        <p:spPr>
          <a:xfrm>
            <a:off x="15165198" y="7648198"/>
            <a:ext cx="7469147" cy="4112536"/>
          </a:xfrm>
          <a:prstGeom prst="rect">
            <a:avLst/>
          </a:prstGeom>
          <a:noFill/>
          <a:ln>
            <a:noFill/>
          </a:ln>
        </p:spPr>
        <p:txBody>
          <a:bodyPr anchorCtr="0" anchor="b" bIns="0" lIns="0" spcFirstLastPara="1" rIns="0" wrap="square" tIns="0">
            <a:spAutoFit/>
          </a:bodyPr>
          <a:lstStyle/>
          <a:p>
            <a:pPr indent="0" lvl="0" marL="0" marR="0" rtl="0" algn="l">
              <a:lnSpc>
                <a:spcPct val="120588"/>
              </a:lnSpc>
              <a:spcBef>
                <a:spcPts val="0"/>
              </a:spcBef>
              <a:spcAft>
                <a:spcPts val="0"/>
              </a:spcAft>
              <a:buClr>
                <a:schemeClr val="accent1"/>
              </a:buClr>
              <a:buSzPts val="3400"/>
              <a:buFont typeface="IBM Plex Sans"/>
              <a:buNone/>
            </a:pPr>
            <a:r>
              <a:rPr b="1" i="0" lang="en-US" sz="3400" u="none" cap="none" strike="noStrike">
                <a:solidFill>
                  <a:schemeClr val="accent1"/>
                </a:solidFill>
                <a:latin typeface="IBM Plex Sans"/>
                <a:ea typeface="IBM Plex Sans"/>
                <a:cs typeface="IBM Plex Sans"/>
                <a:sym typeface="IBM Plex Sans"/>
              </a:rPr>
              <a:t>The most Successful Company</a:t>
            </a:r>
            <a:endParaRPr/>
          </a:p>
          <a:p>
            <a:pPr indent="0" lvl="0" marL="0" marR="0" rtl="0" algn="l">
              <a:lnSpc>
                <a:spcPct val="140000"/>
              </a:lnSpc>
              <a:spcBef>
                <a:spcPts val="0"/>
              </a:spcBef>
              <a:spcAft>
                <a:spcPts val="0"/>
              </a:spcAft>
              <a:buClr>
                <a:srgbClr val="656D78"/>
              </a:buClr>
              <a:buSzPts val="2400"/>
              <a:buFont typeface="Montserrat"/>
              <a:buNone/>
            </a:pPr>
            <a:r>
              <a:t/>
            </a:r>
            <a:endParaRPr b="1" i="0" sz="2400" u="none" cap="none" strike="noStrike">
              <a:solidFill>
                <a:schemeClr val="dk2"/>
              </a:solidFill>
              <a:latin typeface="IBM Plex Sans"/>
              <a:ea typeface="IBM Plex Sans"/>
              <a:cs typeface="IBM Plex Sans"/>
              <a:sym typeface="IBM Plex Sans"/>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Tem ipsum est, officie tusda incit atat emqui nempern atibu sam, sapellest es sedipsandi as vent, is etur a prate aut et  as vent, is hicium ea dolor rum.</a:t>
            </a:r>
            <a:endParaRPr/>
          </a:p>
          <a:p>
            <a:pPr indent="0" lvl="0" marL="0" marR="0" rtl="0" algn="l">
              <a:lnSpc>
                <a:spcPct val="120000"/>
              </a:lnSpc>
              <a:spcBef>
                <a:spcPts val="0"/>
              </a:spcBef>
              <a:spcAft>
                <a:spcPts val="0"/>
              </a:spcAft>
              <a:buClr>
                <a:srgbClr val="B9B9C2"/>
              </a:buClr>
              <a:buSzPts val="2400"/>
              <a:buFont typeface="IBM Plex Sans Light"/>
              <a:buNone/>
            </a:pPr>
            <a:r>
              <a:t/>
            </a:r>
            <a:endParaRPr b="0" i="0" sz="2400" u="none" cap="none" strike="noStrike">
              <a:solidFill>
                <a:schemeClr val="dk2"/>
              </a:solidFill>
              <a:latin typeface="IBM Plex Sans Light"/>
              <a:ea typeface="IBM Plex Sans Light"/>
              <a:cs typeface="IBM Plex Sans Light"/>
              <a:sym typeface="IBM Plex Sans Light"/>
            </a:endParaRPr>
          </a:p>
          <a:p>
            <a:pPr indent="0" lvl="0" marL="0" marR="0" rtl="0" algn="l">
              <a:lnSpc>
                <a:spcPct val="120000"/>
              </a:lnSpc>
              <a:spcBef>
                <a:spcPts val="0"/>
              </a:spcBef>
              <a:spcAft>
                <a:spcPts val="0"/>
              </a:spcAft>
              <a:buClr>
                <a:schemeClr val="dk2"/>
              </a:buClr>
              <a:buSzPts val="2400"/>
              <a:buFont typeface="IBM Plex Sans Light"/>
              <a:buNone/>
            </a:pPr>
            <a:r>
              <a:rPr b="0" i="0" lang="en-US" sz="2400" u="none" cap="none" strike="noStrike">
                <a:solidFill>
                  <a:schemeClr val="dk2"/>
                </a:solidFill>
                <a:latin typeface="IBM Plex Sans Light"/>
                <a:ea typeface="IBM Plex Sans Light"/>
                <a:cs typeface="IBM Plex Sans Light"/>
                <a:sym typeface="IBM Plex Sans Light"/>
              </a:rPr>
              <a:t>Tem ipsum est, officie tusda incit atat emqui nempern atibu sam, sapellest es sedipsandi as vent, is etur a prate aut et atibu sam.</a:t>
            </a:r>
            <a:endParaRPr b="0" i="0" sz="2400" u="none" cap="none" strike="noStrike">
              <a:solidFill>
                <a:schemeClr val="dk2"/>
              </a:solidFill>
              <a:latin typeface="IBM Plex Sans Light"/>
              <a:ea typeface="IBM Plex Sans Light"/>
              <a:cs typeface="IBM Plex Sans Light"/>
              <a:sym typeface="IBM Plex Sans Light"/>
            </a:endParaRPr>
          </a:p>
        </p:txBody>
      </p:sp>
      <p:sp>
        <p:nvSpPr>
          <p:cNvPr id="193" name="Google Shape;193;p13"/>
          <p:cNvSpPr txBox="1"/>
          <p:nvPr/>
        </p:nvSpPr>
        <p:spPr>
          <a:xfrm>
            <a:off x="8583217" y="6959262"/>
            <a:ext cx="1645395" cy="649279"/>
          </a:xfrm>
          <a:prstGeom prst="rect">
            <a:avLst/>
          </a:prstGeom>
          <a:noFill/>
          <a:ln>
            <a:noFill/>
          </a:ln>
        </p:spPr>
        <p:txBody>
          <a:bodyPr anchorCtr="0" anchor="t" bIns="71425" lIns="71425" spcFirstLastPara="1" rIns="71425" wrap="square" tIns="71425">
            <a:spAutoFit/>
          </a:bodyPr>
          <a:lstStyle/>
          <a:p>
            <a:pPr indent="0" lvl="0" marL="0" marR="0" rtl="0" algn="ctr">
              <a:lnSpc>
                <a:spcPct val="120588"/>
              </a:lnSpc>
              <a:spcBef>
                <a:spcPts val="0"/>
              </a:spcBef>
              <a:spcAft>
                <a:spcPts val="0"/>
              </a:spcAft>
              <a:buClr>
                <a:schemeClr val="lt1"/>
              </a:buClr>
              <a:buSzPts val="3400"/>
              <a:buFont typeface="IBM Plex Sans"/>
              <a:buNone/>
            </a:pPr>
            <a:r>
              <a:rPr b="1" i="0" lang="en-US" sz="3400" u="none" cap="none" strike="noStrike">
                <a:solidFill>
                  <a:schemeClr val="lt1"/>
                </a:solidFill>
                <a:latin typeface="IBM Plex Sans"/>
                <a:ea typeface="IBM Plex Sans"/>
                <a:cs typeface="IBM Plex Sans"/>
                <a:sym typeface="IBM Plex Sans"/>
              </a:rPr>
              <a:t>79%</a:t>
            </a:r>
            <a:endParaRPr/>
          </a:p>
        </p:txBody>
      </p:sp>
      <p:sp>
        <p:nvSpPr>
          <p:cNvPr id="194" name="Google Shape;194;p13"/>
          <p:cNvSpPr txBox="1"/>
          <p:nvPr/>
        </p:nvSpPr>
        <p:spPr>
          <a:xfrm>
            <a:off x="7587273" y="9543309"/>
            <a:ext cx="3637283" cy="2093393"/>
          </a:xfrm>
          <a:prstGeom prst="rect">
            <a:avLst/>
          </a:prstGeom>
          <a:noFill/>
          <a:ln>
            <a:noFill/>
          </a:ln>
        </p:spPr>
        <p:txBody>
          <a:bodyPr anchorCtr="0" anchor="b" bIns="71425" lIns="71425" spcFirstLastPara="1" rIns="71425" wrap="square" tIns="71425">
            <a:spAutoFit/>
          </a:bodyPr>
          <a:lstStyle/>
          <a:p>
            <a:pPr indent="0" lvl="0" marL="0" marR="0" rtl="0" algn="ctr">
              <a:lnSpc>
                <a:spcPct val="120000"/>
              </a:lnSpc>
              <a:spcBef>
                <a:spcPts val="0"/>
              </a:spcBef>
              <a:spcAft>
                <a:spcPts val="0"/>
              </a:spcAft>
              <a:buClr>
                <a:schemeClr val="accent1"/>
              </a:buClr>
              <a:buSzPts val="2400"/>
              <a:buFont typeface="IBM Plex Sans"/>
              <a:buNone/>
            </a:pPr>
            <a:r>
              <a:rPr b="1" i="0" lang="en-US" sz="2400" u="none" cap="none" strike="noStrike">
                <a:solidFill>
                  <a:schemeClr val="accent1"/>
                </a:solidFill>
                <a:latin typeface="IBM Plex Sans"/>
                <a:ea typeface="IBM Plex Sans"/>
                <a:cs typeface="IBM Plex Sans"/>
                <a:sym typeface="IBM Plex Sans"/>
              </a:rPr>
              <a:t>Headline here</a:t>
            </a:r>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Data of 2022</a:t>
            </a:r>
            <a:endParaRPr/>
          </a:p>
          <a:p>
            <a:pPr indent="0" lvl="0" marL="0" marR="0" rtl="0" algn="ctr">
              <a:lnSpc>
                <a:spcPct val="110000"/>
              </a:lnSpc>
              <a:spcBef>
                <a:spcPts val="0"/>
              </a:spcBef>
              <a:spcAft>
                <a:spcPts val="0"/>
              </a:spcAft>
              <a:buClr>
                <a:srgbClr val="B9B9C2"/>
              </a:buClr>
              <a:buSzPts val="2400"/>
              <a:buFont typeface="IBM Plex Sans Light"/>
              <a:buNone/>
            </a:pPr>
            <a:r>
              <a:t/>
            </a:r>
            <a:endParaRPr b="0" i="0" sz="2400" u="none" cap="none" strike="noStrike">
              <a:solidFill>
                <a:schemeClr val="lt1"/>
              </a:solidFill>
              <a:latin typeface="IBM Plex Sans Light"/>
              <a:ea typeface="IBM Plex Sans Light"/>
              <a:cs typeface="IBM Plex Sans Light"/>
              <a:sym typeface="IBM Plex Sans Light"/>
            </a:endParaRPr>
          </a:p>
          <a:p>
            <a:pPr indent="0" lvl="0" marL="0" marR="0" rtl="0" algn="ctr">
              <a:lnSpc>
                <a:spcPct val="110000"/>
              </a:lnSpc>
              <a:spcBef>
                <a:spcPts val="0"/>
              </a:spcBef>
              <a:spcAft>
                <a:spcPts val="0"/>
              </a:spcAft>
              <a:buClr>
                <a:schemeClr val="lt1"/>
              </a:buClr>
              <a:buSzPts val="1800"/>
              <a:buFont typeface="IBM Plex Sans Light"/>
              <a:buNone/>
            </a:pPr>
            <a:r>
              <a:rPr b="0" i="0" lang="en-US" sz="1800" u="none" cap="none" strike="noStrike">
                <a:solidFill>
                  <a:schemeClr val="lt1"/>
                </a:solidFill>
                <a:latin typeface="IBM Plex Sans Light"/>
                <a:ea typeface="IBM Plex Sans Light"/>
                <a:cs typeface="IBM Plex Sans Light"/>
                <a:sym typeface="IBM Plex Sans Light"/>
              </a:rPr>
              <a:t>Tem ipsum est, officie tusda incit atat emqui nempern sedipsandi as vent, is as ven.</a:t>
            </a:r>
            <a:endParaRPr b="0" i="0" sz="2400" u="none" cap="none" strike="noStrike">
              <a:solidFill>
                <a:schemeClr val="lt1"/>
              </a:solidFill>
              <a:latin typeface="IBM Plex Sans Light"/>
              <a:ea typeface="IBM Plex Sans Light"/>
              <a:cs typeface="IBM Plex Sans Light"/>
              <a:sym typeface="IBM Plex Sans Light"/>
            </a:endParaRPr>
          </a:p>
        </p:txBody>
      </p:sp>
      <p:sp>
        <p:nvSpPr>
          <p:cNvPr id="195" name="Google Shape;195;p13"/>
          <p:cNvSpPr/>
          <p:nvPr/>
        </p:nvSpPr>
        <p:spPr>
          <a:xfrm rot="-2700000">
            <a:off x="14333529" y="4607609"/>
            <a:ext cx="1757653" cy="1280819"/>
          </a:xfrm>
          <a:custGeom>
            <a:rect b="b" l="l" r="r" t="t"/>
            <a:pathLst>
              <a:path extrusionOk="0" h="21600" w="21600">
                <a:moveTo>
                  <a:pt x="13716" y="0"/>
                </a:moveTo>
                <a:lnTo>
                  <a:pt x="11386" y="3234"/>
                </a:lnTo>
                <a:lnTo>
                  <a:pt x="15247" y="8532"/>
                </a:lnTo>
                <a:lnTo>
                  <a:pt x="0" y="8532"/>
                </a:lnTo>
                <a:lnTo>
                  <a:pt x="0" y="13068"/>
                </a:lnTo>
                <a:lnTo>
                  <a:pt x="15274" y="13068"/>
                </a:lnTo>
                <a:lnTo>
                  <a:pt x="11386" y="18403"/>
                </a:lnTo>
                <a:lnTo>
                  <a:pt x="13716" y="21600"/>
                </a:lnTo>
                <a:lnTo>
                  <a:pt x="21600" y="10819"/>
                </a:lnTo>
                <a:lnTo>
                  <a:pt x="13716" y="0"/>
                </a:lnTo>
                <a:close/>
              </a:path>
            </a:pathLst>
          </a:custGeom>
          <a:solidFill>
            <a:schemeClr val="accent2"/>
          </a:solidFill>
          <a:ln>
            <a:noFill/>
          </a:ln>
        </p:spPr>
        <p:txBody>
          <a:bodyPr anchorCtr="0" anchor="ctr" bIns="38100" lIns="38100" spcFirstLastPara="1" rIns="38100" wrap="square" tIns="38100">
            <a:noAutofit/>
          </a:bodyPr>
          <a:lstStyle/>
          <a:p>
            <a:pPr indent="0" lvl="0" marL="0" marR="0" rtl="0" algn="l">
              <a:lnSpc>
                <a:spcPct val="120000"/>
              </a:lnSpc>
              <a:spcBef>
                <a:spcPts val="0"/>
              </a:spcBef>
              <a:spcAft>
                <a:spcPts val="0"/>
              </a:spcAft>
              <a:buClr>
                <a:srgbClr val="B9B9C2"/>
              </a:buClr>
              <a:buSzPts val="2400"/>
              <a:buFont typeface="IBM Plex Sans"/>
              <a:buNone/>
            </a:pPr>
            <a:r>
              <a:t/>
            </a:r>
            <a:endParaRPr b="0" i="0" sz="2400" u="none" cap="none" strike="noStrike">
              <a:solidFill>
                <a:srgbClr val="B9B9C2"/>
              </a:solidFill>
              <a:latin typeface="IBM Plex Sans Light"/>
              <a:ea typeface="IBM Plex Sans Light"/>
              <a:cs typeface="IBM Plex Sans Light"/>
              <a:sym typeface="IBM Plex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A-Master-Light">
      <a:dk1>
        <a:srgbClr val="1B335F"/>
      </a:dk1>
      <a:lt1>
        <a:srgbClr val="FFFFFF"/>
      </a:lt1>
      <a:dk2>
        <a:srgbClr val="B9B9C2"/>
      </a:dk2>
      <a:lt2>
        <a:srgbClr val="000000"/>
      </a:lt2>
      <a:accent1>
        <a:srgbClr val="1B335F"/>
      </a:accent1>
      <a:accent2>
        <a:srgbClr val="0AA3EB"/>
      </a:accent2>
      <a:accent3>
        <a:srgbClr val="495C7F"/>
      </a:accent3>
      <a:accent4>
        <a:srgbClr val="6CC8F3"/>
      </a:accent4>
      <a:accent5>
        <a:srgbClr val="BDBDBD"/>
      </a:accent5>
      <a:accent6>
        <a:srgbClr val="E8E8E8"/>
      </a:accent6>
      <a:hlink>
        <a:srgbClr val="1B335F"/>
      </a:hlink>
      <a:folHlink>
        <a:srgbClr val="0AA3E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