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9458D-039B-41EF-88F5-00D07F5A7AB1}" v="1483" dt="2023-11-22T13:41:22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42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MongoDB and PostgreSQL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Chicago Crime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7.9 million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66859"/>
              </p:ext>
            </p:extLst>
          </p:nvPr>
        </p:nvGraphicFramePr>
        <p:xfrm>
          <a:off x="833886" y="1710905"/>
          <a:ext cx="10458946" cy="476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357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401418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  <a:gridCol w="1361661">
                  <a:extLst>
                    <a:ext uri="{9D8B030D-6E8A-4147-A177-3AD203B41FA5}">
                      <a16:colId xmlns:a16="http://schemas.microsoft.com/office/drawing/2014/main" val="50040294"/>
                    </a:ext>
                  </a:extLst>
                </a:gridCol>
                <a:gridCol w="1373580">
                  <a:extLst>
                    <a:ext uri="{9D8B030D-6E8A-4147-A177-3AD203B41FA5}">
                      <a16:colId xmlns:a16="http://schemas.microsoft.com/office/drawing/2014/main" val="3227169902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r>
                        <a:rPr lang="en-US" dirty="0"/>
                        <a:t>No of Columns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0.03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Distinct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8.30 </a:t>
                      </a:r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1.88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4.72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Distinct Primary Crime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2.82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Distinct Districts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7.29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Per District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9358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Per Primary Crime Type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Per Year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Per Month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47.54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11.87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15.36/3.2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Arrest True/False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6.93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Top 10 Locations With Most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3.10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48234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Average Cases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7.29 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3.12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4.10</a:t>
                      </a:r>
                      <a:r>
                        <a:rPr lang="en-US" sz="1800" b="0" i="0" u="none" strike="noStrike" noProof="0" dirty="0"/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68309"/>
                  </a:ext>
                </a:extLst>
              </a:tr>
            </a:tbl>
          </a:graphicData>
        </a:graphic>
      </p:graphicFrame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0B5A0EF5-19C2-BC73-B4A7-62FCB70D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1" y="4267892"/>
            <a:ext cx="225969" cy="270034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AE3FD641-F42B-DF41-F245-14D5D1E83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2429492"/>
            <a:ext cx="195533" cy="238666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836AD6FC-B98A-CB86-D99D-986FB4322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3587336"/>
            <a:ext cx="195533" cy="23866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BD03187F-D56E-0DFC-4333-D01167A39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8" y="3191491"/>
            <a:ext cx="195533" cy="238666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BE283DD-6A4F-5E05-EC08-6F4B812AD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2815440"/>
            <a:ext cx="195533" cy="238666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30A2F7A5-9D1E-8A83-7274-4E842BD7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9" y="3931424"/>
            <a:ext cx="225969" cy="270034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5361304D-902C-5A15-8930-387A4815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0" y="4634047"/>
            <a:ext cx="225969" cy="27003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1FE1394E-3A73-D994-EEB7-1E1FA7DCE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1" y="5000203"/>
            <a:ext cx="225969" cy="270034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8EB9486-7C0D-5E96-2B06-5C4BEBA6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0" y="5386151"/>
            <a:ext cx="225969" cy="270034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D839E768-B0A4-79EE-668A-CD8A51F1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9" y="5791892"/>
            <a:ext cx="225969" cy="270034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A6485BD-2D12-E43E-F4D8-4DE303B8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8" y="6118463"/>
            <a:ext cx="225969" cy="270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CF346-0CFB-62F8-8BCA-7F0E015003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28" y="612752"/>
            <a:ext cx="2289600" cy="1526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B0BA-332C-81D3-878D-40AFB65969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54" y="1162697"/>
            <a:ext cx="1833794" cy="4286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117BAC-6920-22CB-F782-13E42A53BC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65" y="1063787"/>
            <a:ext cx="559989" cy="5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SF Crime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2.1 million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09446"/>
              </p:ext>
            </p:extLst>
          </p:nvPr>
        </p:nvGraphicFramePr>
        <p:xfrm>
          <a:off x="783087" y="1677039"/>
          <a:ext cx="10458946" cy="473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357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401418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  <a:gridCol w="1361661">
                  <a:extLst>
                    <a:ext uri="{9D8B030D-6E8A-4147-A177-3AD203B41FA5}">
                      <a16:colId xmlns:a16="http://schemas.microsoft.com/office/drawing/2014/main" val="50040294"/>
                    </a:ext>
                  </a:extLst>
                </a:gridCol>
                <a:gridCol w="1373580">
                  <a:extLst>
                    <a:ext uri="{9D8B030D-6E8A-4147-A177-3AD203B41FA5}">
                      <a16:colId xmlns:a16="http://schemas.microsoft.com/office/drawing/2014/main" val="3227169902"/>
                    </a:ext>
                  </a:extLst>
                </a:gridCol>
              </a:tblGrid>
              <a:tr h="6357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5818">
                <a:tc>
                  <a:txBody>
                    <a:bodyPr/>
                    <a:lstStyle/>
                    <a:p>
                      <a:r>
                        <a:rPr lang="en-US" dirty="0"/>
                        <a:t>No of Columns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r>
                        <a:rPr lang="en-US" dirty="0"/>
                        <a:t>Distinct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r>
                        <a:rPr lang="en-US" dirty="0"/>
                        <a:t>Distinct Category Crime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Distinct Districts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 District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20604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r>
                        <a:rPr lang="en-US" dirty="0"/>
                        <a:t>Per Category Crime Type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r>
                        <a:rPr lang="en-US" dirty="0"/>
                        <a:t>Per Year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Per Month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Weekday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Top 10 Locations With Most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48234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Average Cases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68309"/>
                  </a:ext>
                </a:extLst>
              </a:tr>
            </a:tbl>
          </a:graphicData>
        </a:graphic>
      </p:graphicFrame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0B5A0EF5-19C2-BC73-B4A7-62FCB70D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1" y="4267892"/>
            <a:ext cx="225969" cy="270034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AE3FD641-F42B-DF41-F245-14D5D1E83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2429492"/>
            <a:ext cx="195533" cy="238666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836AD6FC-B98A-CB86-D99D-986FB4322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3587336"/>
            <a:ext cx="195533" cy="23866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BD03187F-D56E-0DFC-4333-D01167A39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8" y="3191491"/>
            <a:ext cx="195533" cy="238666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30A2F7A5-9D1E-8A83-7274-4E842BD7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6858" y="3881943"/>
            <a:ext cx="225969" cy="270034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5361304D-902C-5A15-8930-387A4815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0" y="4634047"/>
            <a:ext cx="225969" cy="27003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1FE1394E-3A73-D994-EEB7-1E1FA7DCE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1" y="5000203"/>
            <a:ext cx="225969" cy="270034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8EB9486-7C0D-5E96-2B06-5C4BEBA6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0" y="5386151"/>
            <a:ext cx="225969" cy="270034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D839E768-B0A4-79EE-668A-CD8A51F1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9" y="5791892"/>
            <a:ext cx="225969" cy="270034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A6485BD-2D12-E43E-F4D8-4DE303B8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8" y="6118463"/>
            <a:ext cx="225969" cy="270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CF346-0CFB-62F8-8BCA-7F0E015003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28" y="612752"/>
            <a:ext cx="2289600" cy="1526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B0BA-332C-81D3-878D-40AFB65969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54" y="1162697"/>
            <a:ext cx="1833794" cy="4286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117BAC-6920-22CB-F782-13E42A53BC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65" y="1063787"/>
            <a:ext cx="559989" cy="559989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6EFB1D9E-D394-1E23-609D-CE0C43C7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2" y="2828560"/>
            <a:ext cx="225969" cy="2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Chicago Weather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194.3K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94561"/>
              </p:ext>
            </p:extLst>
          </p:nvPr>
        </p:nvGraphicFramePr>
        <p:xfrm>
          <a:off x="186267" y="1710905"/>
          <a:ext cx="11743464" cy="401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325585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689652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679713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  <a:gridCol w="1441174">
                  <a:extLst>
                    <a:ext uri="{9D8B030D-6E8A-4147-A177-3AD203B41FA5}">
                      <a16:colId xmlns:a16="http://schemas.microsoft.com/office/drawing/2014/main" val="4271850328"/>
                    </a:ext>
                  </a:extLst>
                </a:gridCol>
                <a:gridCol w="1543340">
                  <a:extLst>
                    <a:ext uri="{9D8B030D-6E8A-4147-A177-3AD203B41FA5}">
                      <a16:colId xmlns:a16="http://schemas.microsoft.com/office/drawing/2014/main" val="196882546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0.19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0.12 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Average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9358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Finding Rows Containing Specific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 A Range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Wind Direction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</a:tbl>
          </a:graphicData>
        </a:graphic>
      </p:graphicFrame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DD7690E-F078-B86B-04CC-E2D4D97C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2754" y="2418402"/>
            <a:ext cx="195533" cy="238666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1B52302F-0EC6-C7BC-DAEB-209EDE74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3016" y="3920334"/>
            <a:ext cx="225969" cy="270034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73CD59ED-B0F3-8205-B514-16440CC60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4256179"/>
            <a:ext cx="225969" cy="270034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FC7D1A90-104B-02A1-71EB-E8DF09CA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4665400"/>
            <a:ext cx="225969" cy="270034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D0D9E87C-9458-614D-B6DD-0A89B8615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5032290"/>
            <a:ext cx="225969" cy="270034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DF3F10FA-69AF-5A03-8553-0B48C913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3494178"/>
            <a:ext cx="225969" cy="270034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7AF78319-2224-299B-ABE4-002B4B8AE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3099067"/>
            <a:ext cx="225969" cy="270034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6C804AB3-163C-BEF7-12F7-2EA25E32C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2746290"/>
            <a:ext cx="225969" cy="270034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8B8E9E20-8F98-4197-021E-02A01E2E0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5385068"/>
            <a:ext cx="225969" cy="27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8F1E15-8EC7-9929-1E89-1F664EA502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14" y="528386"/>
            <a:ext cx="2538000" cy="169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7CA78-9612-06C7-B873-F57324EEA1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00" y="1162697"/>
            <a:ext cx="1833794" cy="428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A87CE-6B59-75F8-D2D9-B3F84CDC89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1" y="1063787"/>
            <a:ext cx="559989" cy="5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SF Weather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181.9K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28360"/>
              </p:ext>
            </p:extLst>
          </p:nvPr>
        </p:nvGraphicFramePr>
        <p:xfrm>
          <a:off x="407504" y="1710905"/>
          <a:ext cx="11330610" cy="401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073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421306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528981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421306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  <a:gridCol w="1379603">
                  <a:extLst>
                    <a:ext uri="{9D8B030D-6E8A-4147-A177-3AD203B41FA5}">
                      <a16:colId xmlns:a16="http://schemas.microsoft.com/office/drawing/2014/main" val="2026824799"/>
                    </a:ext>
                  </a:extLst>
                </a:gridCol>
                <a:gridCol w="1271341">
                  <a:extLst>
                    <a:ext uri="{9D8B030D-6E8A-4147-A177-3AD203B41FA5}">
                      <a16:colId xmlns:a16="http://schemas.microsoft.com/office/drawing/2014/main" val="1449062165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Average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9358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Finding Rows Containing Specific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 A Range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Wind Direction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</a:tbl>
          </a:graphicData>
        </a:graphic>
      </p:graphicFrame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DD7690E-F078-B86B-04CC-E2D4D97C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333" y="2456998"/>
            <a:ext cx="195533" cy="238666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1B52302F-0EC6-C7BC-DAEB-209EDE74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3595" y="3958930"/>
            <a:ext cx="225969" cy="270034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73CD59ED-B0F3-8205-B514-16440CC60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4294775"/>
            <a:ext cx="225969" cy="270034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FC7D1A90-104B-02A1-71EB-E8DF09CA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4703996"/>
            <a:ext cx="225969" cy="270034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D0D9E87C-9458-614D-B6DD-0A89B8615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5070886"/>
            <a:ext cx="225969" cy="270034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DF3F10FA-69AF-5A03-8553-0B48C913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3532774"/>
            <a:ext cx="225969" cy="270034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7AF78319-2224-299B-ABE4-002B4B8AE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3137663"/>
            <a:ext cx="225969" cy="270034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6C804AB3-163C-BEF7-12F7-2EA25E32C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2784886"/>
            <a:ext cx="225969" cy="270034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8B8E9E20-8F98-4197-021E-02A01E2E0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5423664"/>
            <a:ext cx="225969" cy="27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6E16B1-2B19-B386-4B48-CFAD1D00AE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06" y="465668"/>
            <a:ext cx="2733311" cy="1822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08B81E-CBD5-1F99-D16A-A783AA1A79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285" y="1162697"/>
            <a:ext cx="1833794" cy="428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78D92-3F71-8C7F-957B-381FA054AD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296" y="1063787"/>
            <a:ext cx="559989" cy="5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3411</TotalTime>
  <Words>411</Words>
  <Application>Microsoft Macintosh PowerPoint</Application>
  <PresentationFormat>Widescreen</PresentationFormat>
  <Paragraphs>233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MongoDB and PostgreSQL</vt:lpstr>
      <vt:lpstr>Chicago Crime Data</vt:lpstr>
      <vt:lpstr>SF Crime Data</vt:lpstr>
      <vt:lpstr>Chicago Weather Data</vt:lpstr>
      <vt:lpstr>SF Weather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Resam Zaha</cp:lastModifiedBy>
  <cp:revision>304</cp:revision>
  <dcterms:created xsi:type="dcterms:W3CDTF">2023-11-22T09:00:48Z</dcterms:created>
  <dcterms:modified xsi:type="dcterms:W3CDTF">2024-02-05T16:54:01Z</dcterms:modified>
</cp:coreProperties>
</file>