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9458D-039B-41EF-88F5-00D07F5A7AB1}" v="1483" dt="2023-11-22T13:41:22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MongoDB and PostgreSQL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Chicago Crime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7.9 million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04019"/>
              </p:ext>
            </p:extLst>
          </p:nvPr>
        </p:nvGraphicFramePr>
        <p:xfrm>
          <a:off x="833886" y="1710905"/>
          <a:ext cx="10458947" cy="476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165444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150499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285004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MongoDB(</a:t>
                      </a: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seconds)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PostgreSQL(</a:t>
                      </a: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seconds)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r>
                        <a:rPr lang="en-US" dirty="0"/>
                        <a:t>No of Columns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Distinct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8.30 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Distinct Primary Crime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Distinct Districts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7.29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District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Primary Crime Type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Per Year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Per Month Crime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47.54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11.87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Arrest 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6.93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Top 10 Locations With Most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3.10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48234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Average Cases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7.29 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3.12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68309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0B5A0EF5-19C2-BC73-B4A7-62FCB70D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422" y="4264830"/>
            <a:ext cx="225969" cy="270034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AE3FD641-F42B-DF41-F245-14D5D1E83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590" y="2426430"/>
            <a:ext cx="195533" cy="238666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36AD6FC-B98A-CB86-D99D-986FB4322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590" y="3584274"/>
            <a:ext cx="195533" cy="23866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BD03187F-D56E-0DFC-4333-D01167A39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589" y="3188429"/>
            <a:ext cx="195533" cy="238666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BE283DD-6A4F-5E05-EC08-6F4B812AD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590" y="2812378"/>
            <a:ext cx="195533" cy="23866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30A2F7A5-9D1E-8A83-7274-4E842BD7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630" y="3928362"/>
            <a:ext cx="225969" cy="270034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5361304D-902C-5A15-8930-387A4815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421" y="4630985"/>
            <a:ext cx="225969" cy="27003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1FE1394E-3A73-D994-EEB7-1E1FA7DCE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422" y="4997141"/>
            <a:ext cx="225969" cy="270034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8EB9486-7C0D-5E96-2B06-5C4BEBA6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421" y="5383089"/>
            <a:ext cx="225969" cy="270034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839E768-B0A4-79EE-668A-CD8A51F1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630" y="5788830"/>
            <a:ext cx="225969" cy="270034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A6485BD-2D12-E43E-F4D8-4DE303B8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629" y="6115401"/>
            <a:ext cx="225969" cy="2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Chicago Weather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194.3K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94559"/>
              </p:ext>
            </p:extLst>
          </p:nvPr>
        </p:nvGraphicFramePr>
        <p:xfrm>
          <a:off x="833886" y="1710905"/>
          <a:ext cx="10458947" cy="401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165444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150499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285004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MongoDB(</a:t>
                      </a: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seconds)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PostgreSQL(</a:t>
                      </a: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seconds)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0.12 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Finding Rows Containing Specific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 A Range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Wind Direction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</a:tbl>
          </a:graphicData>
        </a:graphic>
      </p:graphicFrame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DD7690E-F078-B86B-04CC-E2D4D97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479" y="2426430"/>
            <a:ext cx="195533" cy="23866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1B52302F-0EC6-C7BC-DAEB-209EDE74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8741" y="3928362"/>
            <a:ext cx="225969" cy="270034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3CD59ED-B0F3-8205-B514-16440CC6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4264207"/>
            <a:ext cx="225969" cy="270034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FC7D1A90-104B-02A1-71EB-E8DF09CA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4673428"/>
            <a:ext cx="225969" cy="270034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0D9E87C-9458-614D-B6DD-0A89B8615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5040318"/>
            <a:ext cx="225969" cy="270034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DF3F10FA-69AF-5A03-8553-0B48C913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3502206"/>
            <a:ext cx="225969" cy="270034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7AF78319-2224-299B-ABE4-002B4B8AE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3107095"/>
            <a:ext cx="225969" cy="270034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6C804AB3-163C-BEF7-12F7-2EA25E32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2754318"/>
            <a:ext cx="225969" cy="270034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8B8E9E20-8F98-4197-021E-02A01E2E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5393096"/>
            <a:ext cx="225969" cy="2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DCE-5BE6-E4CC-8846-B56E1E8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SF Weather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8D6-F455-855A-10AB-B423351D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21"/>
            <a:ext cx="10515600" cy="512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Size: 181.9K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601B-FF49-53C9-4309-1B5B1B5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65996"/>
              </p:ext>
            </p:extLst>
          </p:nvPr>
        </p:nvGraphicFramePr>
        <p:xfrm>
          <a:off x="833886" y="1710905"/>
          <a:ext cx="10458947" cy="401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897794753"/>
                    </a:ext>
                  </a:extLst>
                </a:gridCol>
                <a:gridCol w="1165444">
                  <a:extLst>
                    <a:ext uri="{9D8B030D-6E8A-4147-A177-3AD203B41FA5}">
                      <a16:colId xmlns:a16="http://schemas.microsoft.com/office/drawing/2014/main" val="1499785595"/>
                    </a:ext>
                  </a:extLst>
                </a:gridCol>
                <a:gridCol w="1150499">
                  <a:extLst>
                    <a:ext uri="{9D8B030D-6E8A-4147-A177-3AD203B41FA5}">
                      <a16:colId xmlns:a16="http://schemas.microsoft.com/office/drawing/2014/main" val="346203747"/>
                    </a:ext>
                  </a:extLst>
                </a:gridCol>
                <a:gridCol w="1285004">
                  <a:extLst>
                    <a:ext uri="{9D8B030D-6E8A-4147-A177-3AD203B41FA5}">
                      <a16:colId xmlns:a16="http://schemas.microsoft.com/office/drawing/2014/main" val="2521159643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Aggregate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MongoDB(</a:t>
                      </a: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seconds)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PostgreSQL(</a:t>
                      </a: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seconds)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1195"/>
                  </a:ext>
                </a:extLst>
              </a:tr>
              <a:tr h="3884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8543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Phrases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672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5163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9193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3585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Maximum Temperature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5089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r>
                        <a:rPr lang="en-US" dirty="0"/>
                        <a:t>Finding Rows Containing Specific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39190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 A Range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7021"/>
                  </a:ext>
                </a:extLst>
              </a:tr>
              <a:tr h="3731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Wind Direction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21490"/>
                  </a:ext>
                </a:extLst>
              </a:tr>
            </a:tbl>
          </a:graphicData>
        </a:graphic>
      </p:graphicFrame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DD7690E-F078-B86B-04CC-E2D4D97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479" y="2426430"/>
            <a:ext cx="195533" cy="238666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1B52302F-0EC6-C7BC-DAEB-209EDE74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8741" y="3928362"/>
            <a:ext cx="225969" cy="270034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3CD59ED-B0F3-8205-B514-16440CC6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4264207"/>
            <a:ext cx="225969" cy="270034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FC7D1A90-104B-02A1-71EB-E8DF09CA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4673428"/>
            <a:ext cx="225969" cy="270034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0D9E87C-9458-614D-B6DD-0A89B8615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5040318"/>
            <a:ext cx="225969" cy="270034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DF3F10FA-69AF-5A03-8553-0B48C913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3502206"/>
            <a:ext cx="225969" cy="270034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7AF78319-2224-299B-ABE4-002B4B8AE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3107095"/>
            <a:ext cx="225969" cy="270034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6C804AB3-163C-BEF7-12F7-2EA25E32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2754318"/>
            <a:ext cx="225969" cy="270034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8B8E9E20-8F98-4197-021E-02A01E2E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919" y="5393096"/>
            <a:ext cx="225969" cy="2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MongoDB and PostgreSQL</vt:lpstr>
      <vt:lpstr>Chicago Crime Data</vt:lpstr>
      <vt:lpstr>Chicago Weather Data</vt:lpstr>
      <vt:lpstr>SF Weather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288</cp:revision>
  <dcterms:created xsi:type="dcterms:W3CDTF">2023-11-22T09:00:48Z</dcterms:created>
  <dcterms:modified xsi:type="dcterms:W3CDTF">2023-11-22T13:42:07Z</dcterms:modified>
</cp:coreProperties>
</file>