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1"/>
    <p:restoredTop sz="94693"/>
  </p:normalViewPr>
  <p:slideViewPr>
    <p:cSldViewPr snapToGrid="0">
      <p:cViewPr varScale="1">
        <p:scale>
          <a:sx n="129" d="100"/>
          <a:sy n="129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9886-53DB-A276-AD2B-AD479E4C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09E2F-8539-FEAC-22B4-5E214176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F278-5F34-F193-CA40-1EEF6783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72AE-8C00-FD79-CAD0-4F25F4A0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7EDE-F922-CC43-DE8D-5B85E6E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92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770-F76C-498C-50F7-9CFCAA32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0FA8-1A93-B7DF-E60A-77EE904A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9D22-9693-49DB-C916-543C8F3F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C45A-7AE3-C1C3-FEA8-B852DC5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DE60-A23D-3FFC-F7D6-5BF0F4DF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455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E97B7-CDDC-9E9F-F9E7-0FDE1D212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1BE29-1D1E-DD55-F2DE-06F50BF9E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B9CE-3C0A-8B0D-7BCE-33BBDC22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EBC7-573C-19C9-1A0F-FC3FD49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2B16-141C-1403-1FAA-8499E81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883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0800-C696-CF0D-6315-EBD370FB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2CD1-0F87-84FD-F64C-76627D1F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E2EA-B034-8C60-FE0A-F1F9E0F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1BE4-18D8-5C6A-08DD-9C39941B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A035-ECF6-38B5-0406-1A8EB18D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003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C4D6-A4E0-152B-2DFC-A09BEE50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534D-CE21-5DB8-AE8C-DDA510FB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3B08-8BCD-EA69-9396-D7DE8542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89BF-6C39-7DAA-CD19-9D7DFC9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2DC5-BB76-C97F-06B2-999D4624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7878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DF1D-0C45-205B-EA58-243BCEDC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72D5-6274-BA7D-25F3-423E110EA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CB75A-2F1C-CA71-35CE-6351361A4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A3BFF-2F38-C31F-FFF2-2D46122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BC2B-FA49-A618-1975-84732CCE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FCBB9-BE65-6158-2E7F-D8398A24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660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66D-CA7F-82B6-C31F-5456E565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78BE-45D0-002A-E799-035DFE1A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9F97-1FF6-B075-A1A8-559EB508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23025-58B5-0143-6BA9-547C72469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04765-B5B7-CEBE-70E2-0A7F943C6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542F6-25C7-E77E-B501-A1D6D8FA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8B90C-B590-36DB-8E80-F46EA38F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A8282-B450-B02D-4A3B-0E98CAC2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5975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D6BC-7832-B772-3A26-D1E3BDBB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81D9D-281F-C789-B94F-38DC9739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CEC1B-835A-A315-104D-F11CB5E8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B2BAC-1D57-491C-F493-1A8F710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8641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90F7B-1C6D-96A9-5F3B-738CEBC1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88031-9DFE-EBD6-5384-50677B6D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81CA8-1BDC-C2DC-43D3-250B7037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5743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5967-E544-9FF7-63DA-7E336336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B19-F2A2-1A95-1082-9A0FCBFA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C8D0-068B-0AF6-1FA4-5C100762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1178F-9ADD-730B-0923-1726F3F3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19F1-DB5E-4FB2-39E6-C4D59A73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37E03-07A0-1C00-9C2A-7E97D357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5491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4695-DD29-507C-EFC4-421D82B6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F7AC5-D53D-B32A-CAAA-02F10AFA9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703F-4563-CB9F-F783-5C828170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8F5D-ABB2-321E-49CC-E91B82FB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D593-71AD-EFED-3F75-E0389B1C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967B9-C070-DF88-86A6-90B57E19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5512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8B2A-5D1B-44B7-B4AD-ADDF6F91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D751-5816-BCEB-271F-C2674E34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6774-9721-C802-3C1F-99093C971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3D6E-B995-CB43-B984-7F5EF6F0FEEC}" type="datetimeFigureOut">
              <a:rPr lang="en-BD" smtClean="0"/>
              <a:t>12/2/24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B099-5B89-6508-90F1-C1E2578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094C-D411-6A63-DA7D-6E8DC0348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BD7B-94CC-8146-9AAF-DA131DA12C1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652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D9DC-EAE3-AFFD-4D74-34863A77B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”””Exploring Data Warehousing Capabilities of NoSQL Systems for Big Data Analytics”””</a:t>
            </a:r>
            <a:endParaRPr lang="en-BD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8394A-9D4F-A867-F015-72BFD02A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BD" sz="3600" dirty="0"/>
          </a:p>
          <a:p>
            <a:r>
              <a:rPr lang="en-BD" sz="3600" dirty="0"/>
              <a:t>3.2M Data : San Francisco Results</a:t>
            </a:r>
          </a:p>
        </p:txBody>
      </p:sp>
    </p:spTree>
    <p:extLst>
      <p:ext uri="{BB962C8B-B14F-4D97-AF65-F5344CB8AC3E}">
        <p14:creationId xmlns:p14="http://schemas.microsoft.com/office/powerpoint/2010/main" val="258851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2943-B1BD-89B3-83C6-E8D48C88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Insertion Time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519AF-44A6-E6D2-823E-162D3750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077" y="1297998"/>
            <a:ext cx="9261987" cy="5541904"/>
          </a:xfrm>
        </p:spPr>
      </p:pic>
    </p:spTree>
    <p:extLst>
      <p:ext uri="{BB962C8B-B14F-4D97-AF65-F5344CB8AC3E}">
        <p14:creationId xmlns:p14="http://schemas.microsoft.com/office/powerpoint/2010/main" val="46657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A082-D48F-7030-51AC-6C0FCACD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Non Aggregate Query Times (Crime)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98701-9B35-4AD1-FF21-103C96597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96" y="1354758"/>
            <a:ext cx="9241290" cy="5503241"/>
          </a:xfrm>
        </p:spPr>
      </p:pic>
    </p:spTree>
    <p:extLst>
      <p:ext uri="{BB962C8B-B14F-4D97-AF65-F5344CB8AC3E}">
        <p14:creationId xmlns:p14="http://schemas.microsoft.com/office/powerpoint/2010/main" val="70533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F8D-E2DB-D278-CEE7-6E298A6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Aggregate Query Times (Crime)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EE617-8EDA-E49C-F811-FFA444D13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077" y="1310846"/>
            <a:ext cx="9099755" cy="5418955"/>
          </a:xfrm>
        </p:spPr>
      </p:pic>
    </p:spTree>
    <p:extLst>
      <p:ext uri="{BB962C8B-B14F-4D97-AF65-F5344CB8AC3E}">
        <p14:creationId xmlns:p14="http://schemas.microsoft.com/office/powerpoint/2010/main" val="11384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F8D-E2DB-D278-CEE7-6E298A6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Complex Query Times (Crime)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F923CB-459F-8766-CFCF-648B9E504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77" y="1319298"/>
            <a:ext cx="9276734" cy="5524347"/>
          </a:xfrm>
        </p:spPr>
      </p:pic>
    </p:spTree>
    <p:extLst>
      <p:ext uri="{BB962C8B-B14F-4D97-AF65-F5344CB8AC3E}">
        <p14:creationId xmlns:p14="http://schemas.microsoft.com/office/powerpoint/2010/main" val="153748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00C8-C21B-6E88-0326-2E8A5B80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Non Aggregate Query Times (Weather)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E814D-A9A9-801E-B27E-EC48CC67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30" y="1302062"/>
            <a:ext cx="9329780" cy="5555937"/>
          </a:xfrm>
        </p:spPr>
      </p:pic>
    </p:spTree>
    <p:extLst>
      <p:ext uri="{BB962C8B-B14F-4D97-AF65-F5344CB8AC3E}">
        <p14:creationId xmlns:p14="http://schemas.microsoft.com/office/powerpoint/2010/main" val="4538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F8D-E2DB-D278-CEE7-6E298A6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Aggregate Query Times (Weather)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8F0C3-32D5-F466-69AC-93DD6A69C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87" y="1258148"/>
            <a:ext cx="9131095" cy="5437619"/>
          </a:xfrm>
        </p:spPr>
      </p:pic>
    </p:spTree>
    <p:extLst>
      <p:ext uri="{BB962C8B-B14F-4D97-AF65-F5344CB8AC3E}">
        <p14:creationId xmlns:p14="http://schemas.microsoft.com/office/powerpoint/2010/main" val="200411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2B4-F873-F3DF-E7ED-C23FD7B4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 fontScale="90000"/>
          </a:bodyPr>
          <a:lstStyle/>
          <a:p>
            <a:r>
              <a:rPr lang="en-BD" dirty="0"/>
              <a:t>Example - SUM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6CC70-799C-6569-F272-61EECC7DE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4" y="1588258"/>
            <a:ext cx="3276600" cy="25141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37E32-C99D-8C16-F789-5045B5C0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1518685"/>
            <a:ext cx="4366039" cy="112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BEE28-617E-8797-40BE-391E6984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292" y="3429000"/>
            <a:ext cx="2713051" cy="3212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B5050-63D3-E9A9-7EF1-93B1F91D7702}"/>
              </a:ext>
            </a:extLst>
          </p:cNvPr>
          <p:cNvSpPr txBox="1"/>
          <p:nvPr/>
        </p:nvSpPr>
        <p:spPr>
          <a:xfrm>
            <a:off x="805070" y="4353339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MongoDB 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6941F-E630-B212-DD14-1593738B8448}"/>
              </a:ext>
            </a:extLst>
          </p:cNvPr>
          <p:cNvSpPr txBox="1"/>
          <p:nvPr/>
        </p:nvSpPr>
        <p:spPr>
          <a:xfrm>
            <a:off x="7798038" y="2748127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SQL 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072C5-D50D-0593-0B8A-0A79D202C86E}"/>
              </a:ext>
            </a:extLst>
          </p:cNvPr>
          <p:cNvSpPr txBox="1"/>
          <p:nvPr/>
        </p:nvSpPr>
        <p:spPr>
          <a:xfrm>
            <a:off x="6188537" y="62724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29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2B4-F873-F3DF-E7ED-C23FD7B4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84"/>
          </a:xfrm>
        </p:spPr>
        <p:txBody>
          <a:bodyPr>
            <a:normAutofit fontScale="90000"/>
          </a:bodyPr>
          <a:lstStyle/>
          <a:p>
            <a:r>
              <a:rPr lang="en-BD" dirty="0"/>
              <a:t>Example - AVG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B5050-63D3-E9A9-7EF1-93B1F91D7702}"/>
              </a:ext>
            </a:extLst>
          </p:cNvPr>
          <p:cNvSpPr txBox="1"/>
          <p:nvPr/>
        </p:nvSpPr>
        <p:spPr>
          <a:xfrm>
            <a:off x="805070" y="4353339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MongoDB 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6941F-E630-B212-DD14-1593738B8448}"/>
              </a:ext>
            </a:extLst>
          </p:cNvPr>
          <p:cNvSpPr txBox="1"/>
          <p:nvPr/>
        </p:nvSpPr>
        <p:spPr>
          <a:xfrm>
            <a:off x="7798038" y="2748127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SQL 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072C5-D50D-0593-0B8A-0A79D202C86E}"/>
              </a:ext>
            </a:extLst>
          </p:cNvPr>
          <p:cNvSpPr txBox="1"/>
          <p:nvPr/>
        </p:nvSpPr>
        <p:spPr>
          <a:xfrm>
            <a:off x="6188537" y="62724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053333-0BE8-9E88-4302-838E7BFC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974" y="1695174"/>
            <a:ext cx="5207000" cy="10033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DDDB2-0FD1-1309-9677-0DE6CAE3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5" y="1847672"/>
            <a:ext cx="3303006" cy="2249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9BDF6F-6D83-A9F7-748C-D1C7B0932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09" y="3341553"/>
            <a:ext cx="2600530" cy="33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69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”””Exploring Data Warehousing Capabilities of NoSQL Systems for Big Data Analytics”””</vt:lpstr>
      <vt:lpstr>Insertion Time </vt:lpstr>
      <vt:lpstr>Non Aggregate Query Times (Crime)</vt:lpstr>
      <vt:lpstr>Aggregate Query Times (Crime)</vt:lpstr>
      <vt:lpstr>Complex Query Times (Crime)</vt:lpstr>
      <vt:lpstr>Non Aggregate Query Times (Weather)</vt:lpstr>
      <vt:lpstr>Aggregate Query Times (Weather)</vt:lpstr>
      <vt:lpstr>Example - SUM</vt:lpstr>
      <vt:lpstr>Example - AVG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Results</dc:title>
  <dc:creator>Resam Zaha</dc:creator>
  <cp:lastModifiedBy>Resam Zaha</cp:lastModifiedBy>
  <cp:revision>8</cp:revision>
  <dcterms:created xsi:type="dcterms:W3CDTF">2024-02-12T02:44:08Z</dcterms:created>
  <dcterms:modified xsi:type="dcterms:W3CDTF">2024-02-12T07:46:06Z</dcterms:modified>
</cp:coreProperties>
</file>