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6237F737-A5BC-4530-9421-6295DA6C6635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slidesppt.net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7CB47C-6FD3-4905-A275-8C036284DFB6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slidesppt.net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E6D50C-AAE7-4BFB-ABFD-08B79F167B49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slidesppt.net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F52195-DEA1-41F0-8F48-C7071495D8C3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slidesppt.net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AC19EA-01D3-429C-93B5-93B05B073CD3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slidesppt.net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52A52D-9738-4C7F-B245-FD41623B3258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slidesppt.net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F42A54-0C64-4AB5-9D88-2DEBEE1A55E7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slidesppt.net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218CAD-58EF-4EB6-AE5E-2FEACC4747CC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slidesppt.net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E17FB5-E73A-4C6F-93DF-31955CEE5588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slidesppt.net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F7D46B-B6ED-4C6B-BC2D-217AED0FB53F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slidesppt.net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0C9805-5F60-44AE-8C53-5DD523F8E54A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slidesppt.net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73F2E6-8F28-46F6-B735-42D4455829E7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slidesppt.net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AA692E-6BBB-4791-94D6-C93B90E97A31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slidesppt.net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4C27EB-DADA-44FC-B71F-492DA7ABF47C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P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slidesppt.net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EDDB04-40D1-4BFF-BE2C-E0EBF942D32E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iseño personaliza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13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5"/>
          <p:cNvGrpSpPr/>
          <p:nvPr/>
        </p:nvGrpSpPr>
        <p:grpSpPr>
          <a:xfrm>
            <a:off x="4770360" y="2679480"/>
            <a:ext cx="2028240" cy="3504240"/>
            <a:chOff x="4770360" y="2679480"/>
            <a:chExt cx="2028240" cy="3504240"/>
          </a:xfrm>
        </p:grpSpPr>
        <p:sp>
          <p:nvSpPr>
            <p:cNvPr id="42" name="Rounded Rectangle 41"/>
            <p:cNvSpPr/>
            <p:nvPr/>
          </p:nvSpPr>
          <p:spPr>
            <a:xfrm>
              <a:off x="4770360" y="2679480"/>
              <a:ext cx="2028240" cy="350424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2700" strike="noStrike" u="none">
                <a:solidFill>
                  <a:schemeClr val="lt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63880" y="2856240"/>
              <a:ext cx="241200" cy="45360"/>
            </a:xfrm>
            <a:prstGeom prst="rect">
              <a:avLst/>
            </a:prstGeom>
            <a:solidFill>
              <a:srgbClr val="b0b0b0"/>
            </a:solidFill>
            <a:ln w="889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2700" strike="noStrike" u="none">
                <a:solidFill>
                  <a:schemeClr val="lt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grpSp>
          <p:nvGrpSpPr>
            <p:cNvPr id="44" name="Group 6"/>
            <p:cNvGrpSpPr/>
            <p:nvPr/>
          </p:nvGrpSpPr>
          <p:grpSpPr>
            <a:xfrm>
              <a:off x="5686920" y="5862960"/>
              <a:ext cx="195120" cy="214920"/>
              <a:chOff x="5686920" y="5862960"/>
              <a:chExt cx="195120" cy="21492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686920" y="5862960"/>
                <a:ext cx="195120" cy="214920"/>
              </a:xfrm>
              <a:prstGeom prst="ellipse">
                <a:avLst/>
              </a:prstGeom>
              <a:gradFill rotWithShape="0"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808080"/>
                  </a:gs>
                  <a:gs pos="100000">
                    <a:srgbClr val="bfbfbf"/>
                  </a:gs>
                </a:gsLst>
                <a:lin ang="10800000"/>
              </a:gradFill>
              <a:ln w="0">
                <a:solidFill>
                  <a:srgbClr val="262626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IN" sz="2700" strike="noStrike" u="none">
                  <a:solidFill>
                    <a:schemeClr val="lt1"/>
                  </a:solidFill>
                  <a:effectLst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5740200" y="5921280"/>
                <a:ext cx="88560" cy="98280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6480">
                <a:solidFill>
                  <a:srgbClr val="b0b0b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640" bIns="446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IN" sz="2700" strike="noStrike" u="none">
                  <a:solidFill>
                    <a:schemeClr val="lt1"/>
                  </a:solidFill>
                  <a:effectLst/>
                  <a:uFillTx/>
                  <a:latin typeface="Arial"/>
                  <a:ea typeface="Arial Unicode MS"/>
                </a:endParaRPr>
              </a:p>
            </p:txBody>
          </p:sp>
        </p:grpSp>
      </p:grpSp>
      <p:grpSp>
        <p:nvGrpSpPr>
          <p:cNvPr id="47" name="Group 5"/>
          <p:cNvGrpSpPr/>
          <p:nvPr/>
        </p:nvGrpSpPr>
        <p:grpSpPr>
          <a:xfrm>
            <a:off x="7261920" y="2717640"/>
            <a:ext cx="2028240" cy="3504240"/>
            <a:chOff x="7261920" y="2717640"/>
            <a:chExt cx="2028240" cy="3504240"/>
          </a:xfrm>
        </p:grpSpPr>
        <p:sp>
          <p:nvSpPr>
            <p:cNvPr id="48" name="Rounded Rectangle 41"/>
            <p:cNvSpPr/>
            <p:nvPr/>
          </p:nvSpPr>
          <p:spPr>
            <a:xfrm>
              <a:off x="7261920" y="2717640"/>
              <a:ext cx="2028240" cy="350424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2700" strike="noStrike" u="none">
                <a:solidFill>
                  <a:schemeClr val="lt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49" name="Rectangle 42"/>
            <p:cNvSpPr/>
            <p:nvPr/>
          </p:nvSpPr>
          <p:spPr>
            <a:xfrm>
              <a:off x="8155440" y="2894400"/>
              <a:ext cx="241200" cy="45360"/>
            </a:xfrm>
            <a:prstGeom prst="rect">
              <a:avLst/>
            </a:prstGeom>
            <a:solidFill>
              <a:srgbClr val="b0b0b0"/>
            </a:solidFill>
            <a:ln w="889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2700" strike="noStrike" u="none">
                <a:solidFill>
                  <a:schemeClr val="lt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grpSp>
          <p:nvGrpSpPr>
            <p:cNvPr id="50" name="Group 6"/>
            <p:cNvGrpSpPr/>
            <p:nvPr/>
          </p:nvGrpSpPr>
          <p:grpSpPr>
            <a:xfrm>
              <a:off x="8178480" y="5901120"/>
              <a:ext cx="195120" cy="214920"/>
              <a:chOff x="8178480" y="5901120"/>
              <a:chExt cx="195120" cy="214920"/>
            </a:xfrm>
          </p:grpSpPr>
          <p:sp>
            <p:nvSpPr>
              <p:cNvPr id="51" name="Oval 44"/>
              <p:cNvSpPr/>
              <p:nvPr/>
            </p:nvSpPr>
            <p:spPr>
              <a:xfrm>
                <a:off x="8178480" y="5901120"/>
                <a:ext cx="195120" cy="214920"/>
              </a:xfrm>
              <a:prstGeom prst="ellipse">
                <a:avLst/>
              </a:prstGeom>
              <a:gradFill rotWithShape="0"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808080"/>
                  </a:gs>
                  <a:gs pos="100000">
                    <a:srgbClr val="bfbfbf"/>
                  </a:gs>
                </a:gsLst>
                <a:lin ang="10800000"/>
              </a:gradFill>
              <a:ln w="0">
                <a:solidFill>
                  <a:srgbClr val="262626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IN" sz="2700" strike="noStrike" u="none">
                  <a:solidFill>
                    <a:schemeClr val="lt1"/>
                  </a:solidFill>
                  <a:effectLst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52" name="Rounded Rectangle 45"/>
              <p:cNvSpPr/>
              <p:nvPr/>
            </p:nvSpPr>
            <p:spPr>
              <a:xfrm>
                <a:off x="8231760" y="5959440"/>
                <a:ext cx="88560" cy="98280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6480">
                <a:solidFill>
                  <a:srgbClr val="b0b0b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640" bIns="446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IN" sz="2700" strike="noStrike" u="none">
                  <a:solidFill>
                    <a:schemeClr val="lt1"/>
                  </a:solidFill>
                  <a:effectLst/>
                  <a:uFillTx/>
                  <a:latin typeface="Arial"/>
                  <a:ea typeface="Arial Unicode MS"/>
                </a:endParaRPr>
              </a:p>
            </p:txBody>
          </p:sp>
        </p:grpSp>
      </p:grpSp>
      <p:grpSp>
        <p:nvGrpSpPr>
          <p:cNvPr id="53" name="Group 5"/>
          <p:cNvGrpSpPr/>
          <p:nvPr/>
        </p:nvGrpSpPr>
        <p:grpSpPr>
          <a:xfrm>
            <a:off x="9753480" y="2727720"/>
            <a:ext cx="2028240" cy="3504240"/>
            <a:chOff x="9753480" y="2727720"/>
            <a:chExt cx="2028240" cy="3504240"/>
          </a:xfrm>
        </p:grpSpPr>
        <p:sp>
          <p:nvSpPr>
            <p:cNvPr id="54" name="Rounded Rectangle 41"/>
            <p:cNvSpPr/>
            <p:nvPr/>
          </p:nvSpPr>
          <p:spPr>
            <a:xfrm>
              <a:off x="9753480" y="2727720"/>
              <a:ext cx="2028240" cy="350424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2700" strike="noStrike" u="none">
                <a:solidFill>
                  <a:schemeClr val="lt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55" name="Rectangle 42"/>
            <p:cNvSpPr/>
            <p:nvPr/>
          </p:nvSpPr>
          <p:spPr>
            <a:xfrm>
              <a:off x="10647000" y="2904840"/>
              <a:ext cx="241200" cy="45360"/>
            </a:xfrm>
            <a:prstGeom prst="rect">
              <a:avLst/>
            </a:prstGeom>
            <a:solidFill>
              <a:srgbClr val="b0b0b0"/>
            </a:solidFill>
            <a:ln w="8892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2700" strike="noStrike" u="none">
                <a:solidFill>
                  <a:schemeClr val="lt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grpSp>
          <p:nvGrpSpPr>
            <p:cNvPr id="56" name="Group 6"/>
            <p:cNvGrpSpPr/>
            <p:nvPr/>
          </p:nvGrpSpPr>
          <p:grpSpPr>
            <a:xfrm>
              <a:off x="10669680" y="5911560"/>
              <a:ext cx="195120" cy="214920"/>
              <a:chOff x="10669680" y="5911560"/>
              <a:chExt cx="195120" cy="214920"/>
            </a:xfrm>
          </p:grpSpPr>
          <p:sp>
            <p:nvSpPr>
              <p:cNvPr id="57" name="Oval 44"/>
              <p:cNvSpPr/>
              <p:nvPr/>
            </p:nvSpPr>
            <p:spPr>
              <a:xfrm>
                <a:off x="10669680" y="5911560"/>
                <a:ext cx="195120" cy="214920"/>
              </a:xfrm>
              <a:prstGeom prst="ellipse">
                <a:avLst/>
              </a:prstGeom>
              <a:gradFill rotWithShape="0"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808080"/>
                  </a:gs>
                  <a:gs pos="100000">
                    <a:srgbClr val="bfbfbf"/>
                  </a:gs>
                </a:gsLst>
                <a:lin ang="10800000"/>
              </a:gradFill>
              <a:ln w="0">
                <a:solidFill>
                  <a:srgbClr val="262626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IN" sz="2700" strike="noStrike" u="none">
                  <a:solidFill>
                    <a:schemeClr val="lt1"/>
                  </a:solidFill>
                  <a:effectLst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58" name="Rounded Rectangle 45"/>
              <p:cNvSpPr/>
              <p:nvPr/>
            </p:nvSpPr>
            <p:spPr>
              <a:xfrm>
                <a:off x="10723320" y="5969880"/>
                <a:ext cx="88560" cy="98280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6480">
                <a:solidFill>
                  <a:srgbClr val="b0b0b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640" bIns="446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IN" sz="2700" strike="noStrike" u="none">
                  <a:solidFill>
                    <a:schemeClr val="lt1"/>
                  </a:solidFill>
                  <a:effectLst/>
                  <a:uFillTx/>
                  <a:latin typeface="Arial"/>
                  <a:ea typeface="Arial Unicode MS"/>
                </a:endParaRPr>
              </a:p>
            </p:txBody>
          </p:sp>
        </p:grpSp>
      </p:grpSp>
      <p:sp>
        <p:nvSpPr>
          <p:cNvPr id="59" name="Oval 11"/>
          <p:cNvSpPr/>
          <p:nvPr/>
        </p:nvSpPr>
        <p:spPr>
          <a:xfrm>
            <a:off x="6286320" y="5763960"/>
            <a:ext cx="6958080" cy="502560"/>
          </a:xfrm>
          <a:prstGeom prst="ellipse">
            <a:avLst/>
          </a:prstGeom>
          <a:solidFill>
            <a:schemeClr val="dk1">
              <a:lumMod val="50000"/>
              <a:lumOff val="50000"/>
            </a:schemeClr>
          </a:solidFill>
          <a:ln w="12600">
            <a:noFill/>
          </a:ln>
          <a:effectLst>
            <a:softEdge rad="20304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2700" strike="noStrike" u="none">
              <a:solidFill>
                <a:schemeClr val="lt1"/>
              </a:solidFill>
              <a:effectLst/>
              <a:uFillTx/>
              <a:latin typeface="Arial"/>
              <a:ea typeface="Arial Unicode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0" y="829080"/>
            <a:ext cx="4861080" cy="1662120"/>
          </a:xfrm>
          <a:prstGeom prst="rect">
            <a:avLst/>
          </a:prstGeom>
          <a:solidFill>
            <a:srgbClr val="0070c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  <a:ea typeface="Arial Unicode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0;p7"/>
          <p:cNvGrpSpPr/>
          <p:nvPr/>
        </p:nvGrpSpPr>
        <p:grpSpPr>
          <a:xfrm>
            <a:off x="10155240" y="0"/>
            <a:ext cx="2045520" cy="6856200"/>
            <a:chOff x="10155240" y="0"/>
            <a:chExt cx="2045520" cy="6856200"/>
          </a:xfrm>
        </p:grpSpPr>
        <p:sp>
          <p:nvSpPr>
            <p:cNvPr id="6" name="Google Shape;51;p7"/>
            <p:cNvSpPr/>
            <p:nvPr/>
          </p:nvSpPr>
          <p:spPr>
            <a:xfrm rot="5400000">
              <a:off x="8005680" y="2660760"/>
              <a:ext cx="6855840" cy="1534320"/>
            </a:xfrm>
            <a:custGeom>
              <a:avLst/>
              <a:gdLst>
                <a:gd name="textAreaLeft" fmla="*/ 0 w 6855840"/>
                <a:gd name="textAreaRight" fmla="*/ 6857280 w 6855840"/>
                <a:gd name="textAreaTop" fmla="*/ 0 h 1534320"/>
                <a:gd name="textAreaBottom" fmla="*/ 1535760 h 1534320"/>
              </a:gdLst>
              <a:ahLst/>
              <a:cxnLst/>
              <a:rect l="textAreaLeft" t="textAreaTop" r="textAreaRight" b="textAreaBottom"/>
              <a:pathLst>
                <a:path w="61607" h="9139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7" name="Google Shape;52;p7"/>
            <p:cNvSpPr/>
            <p:nvPr/>
          </p:nvSpPr>
          <p:spPr>
            <a:xfrm rot="5400000">
              <a:off x="9291600" y="4459680"/>
              <a:ext cx="3260160" cy="1532880"/>
            </a:xfrm>
            <a:custGeom>
              <a:avLst/>
              <a:gdLst>
                <a:gd name="textAreaLeft" fmla="*/ 0 w 3260160"/>
                <a:gd name="textAreaRight" fmla="*/ 3261600 w 3260160"/>
                <a:gd name="textAreaTop" fmla="*/ 0 h 1532880"/>
                <a:gd name="textAreaBottom" fmla="*/ 1534320 h 1532880"/>
              </a:gdLst>
              <a:ahLst/>
              <a:cxnLst/>
              <a:rect l="textAreaLeft" t="textAreaTop" r="textAreaRight" b="textAreaBottom"/>
              <a:pathLst>
                <a:path w="29302" h="913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8" name="Google Shape;53;p7"/>
            <p:cNvSpPr/>
            <p:nvPr/>
          </p:nvSpPr>
          <p:spPr>
            <a:xfrm rot="5400000">
              <a:off x="10618920" y="2142360"/>
              <a:ext cx="2644920" cy="518760"/>
            </a:xfrm>
            <a:custGeom>
              <a:avLst/>
              <a:gdLst>
                <a:gd name="textAreaLeft" fmla="*/ 0 w 2644920"/>
                <a:gd name="textAreaRight" fmla="*/ 2646360 w 2644920"/>
                <a:gd name="textAreaTop" fmla="*/ 0 h 518760"/>
                <a:gd name="textAreaBottom" fmla="*/ 520200 h 518760"/>
              </a:gdLst>
              <a:ahLst/>
              <a:cxnLst/>
              <a:rect l="textAreaLeft" t="textAreaTop" r="textAreaRight" b="textAreaBottom"/>
              <a:pathLst>
                <a:path w="23776" h="309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9" name="Oval 1"/>
          <p:cNvSpPr/>
          <p:nvPr/>
        </p:nvSpPr>
        <p:spPr>
          <a:xfrm>
            <a:off x="6908040" y="5662440"/>
            <a:ext cx="4429800" cy="447480"/>
          </a:xfrm>
          <a:prstGeom prst="ellipse">
            <a:avLst/>
          </a:prstGeom>
          <a:solidFill>
            <a:schemeClr val="dk1">
              <a:lumMod val="50000"/>
              <a:lumOff val="50000"/>
            </a:schemeClr>
          </a:solidFill>
          <a:ln w="12600">
            <a:noFill/>
          </a:ln>
          <a:effectLst>
            <a:softEdge rad="20304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2700" strike="noStrike" u="none">
              <a:solidFill>
                <a:schemeClr val="lt1"/>
              </a:solidFill>
              <a:effectLst/>
              <a:uFillTx/>
              <a:latin typeface="Arial"/>
              <a:ea typeface="Arial Unicode MS"/>
            </a:endParaRPr>
          </a:p>
        </p:txBody>
      </p:sp>
      <p:grpSp>
        <p:nvGrpSpPr>
          <p:cNvPr id="10" name="Graphic 14"/>
          <p:cNvGrpSpPr/>
          <p:nvPr/>
        </p:nvGrpSpPr>
        <p:grpSpPr>
          <a:xfrm>
            <a:off x="7079760" y="2354040"/>
            <a:ext cx="4353480" cy="3513600"/>
            <a:chOff x="7079760" y="2354040"/>
            <a:chExt cx="4353480" cy="3513600"/>
          </a:xfrm>
        </p:grpSpPr>
        <p:sp>
          <p:nvSpPr>
            <p:cNvPr id="11" name="Freeform: Shape 3"/>
            <p:cNvSpPr/>
            <p:nvPr/>
          </p:nvSpPr>
          <p:spPr>
            <a:xfrm>
              <a:off x="8586720" y="5354640"/>
              <a:ext cx="1295280" cy="500760"/>
            </a:xfrm>
            <a:custGeom>
              <a:avLst/>
              <a:gdLst>
                <a:gd name="textAreaLeft" fmla="*/ 0 w 1295280"/>
                <a:gd name="textAreaRight" fmla="*/ 1296720 w 1295280"/>
                <a:gd name="textAreaTop" fmla="*/ 0 h 500760"/>
                <a:gd name="textAreaBottom" fmla="*/ 502200 h 500760"/>
                <a:gd name="GluePoint1X" fmla="*/ 1941333 w 2168250"/>
                <a:gd name="GluePoint1Y" fmla="*/ 525699 h 818207"/>
                <a:gd name="GluePoint2X" fmla="*/ 1785874 w 2168250"/>
                <a:gd name="GluePoint2Y" fmla="*/ 30683 h 818207"/>
                <a:gd name="GluePoint3X" fmla="*/ 1114943 w 2168250"/>
                <a:gd name="GluePoint3Y" fmla="*/ 30683 h 818207"/>
                <a:gd name="GluePoint4X" fmla="*/ 1065851 w 2168250"/>
                <a:gd name="GluePoint4Y" fmla="*/ 30683 h 818207"/>
                <a:gd name="GluePoint5X" fmla="*/ 390830 w 2168250"/>
                <a:gd name="GluePoint5Y" fmla="*/ 30683 h 818207"/>
                <a:gd name="GluePoint6X" fmla="*/ 235370 w 2168250"/>
                <a:gd name="GluePoint6Y" fmla="*/ 525699 h 818207"/>
                <a:gd name="GluePoint7X" fmla="*/ 259916 w 2168250"/>
                <a:gd name="GluePoint7Y" fmla="*/ 816162 h 818207"/>
                <a:gd name="GluePoint8X" fmla="*/ 1065851 w 2168250"/>
                <a:gd name="GluePoint8Y" fmla="*/ 816162 h 818207"/>
                <a:gd name="GluePoint9X" fmla="*/ 1114943 w 2168250"/>
                <a:gd name="GluePoint9Y" fmla="*/ 816162 h 818207"/>
                <a:gd name="GluePoint10X" fmla="*/ 1920878 w 2168250"/>
                <a:gd name="GluePoint10Y" fmla="*/ 816162 h 818207"/>
                <a:gd name="GluePoint11X" fmla="*/ 1941333 w 2168250"/>
                <a:gd name="GluePoint11Y" fmla="*/ 525699 h 818207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</a:cxnLst>
              <a:rect l="textAreaLeft" t="textAreaTop" r="textAreaRight" b="textAreaBottom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 rotWithShape="0">
              <a:gsLst>
                <a:gs pos="0">
                  <a:srgbClr val="bfbfbf"/>
                </a:gs>
                <a:gs pos="53000">
                  <a:srgbClr val="d9d9d9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/>
            </a:gra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2" name="Freeform: Shape 4"/>
            <p:cNvSpPr/>
            <p:nvPr/>
          </p:nvSpPr>
          <p:spPr>
            <a:xfrm>
              <a:off x="7079760" y="2354040"/>
              <a:ext cx="4353480" cy="3036600"/>
            </a:xfrm>
            <a:custGeom>
              <a:avLst/>
              <a:gdLst>
                <a:gd name="textAreaLeft" fmla="*/ 0 w 4353480"/>
                <a:gd name="textAreaRight" fmla="*/ 4354920 w 4353480"/>
                <a:gd name="textAreaTop" fmla="*/ 0 h 3036600"/>
                <a:gd name="textAreaBottom" fmla="*/ 3038040 h 3036600"/>
                <a:gd name="GluePoint1X" fmla="*/ 7038632 w 7282048"/>
                <a:gd name="GluePoint1Y" fmla="*/ 30683 h 4950157"/>
                <a:gd name="GluePoint2X" fmla="*/ 3704436 w 7282048"/>
                <a:gd name="GluePoint2Y" fmla="*/ 30683 h 4950157"/>
                <a:gd name="GluePoint3X" fmla="*/ 3589886 w 7282048"/>
                <a:gd name="GluePoint3Y" fmla="*/ 30683 h 4950157"/>
                <a:gd name="GluePoint4X" fmla="*/ 259781 w 7282048"/>
                <a:gd name="GluePoint4Y" fmla="*/ 30683 h 4950157"/>
                <a:gd name="GluePoint5X" fmla="*/ 30683 w 7282048"/>
                <a:gd name="GluePoint5Y" fmla="*/ 259781 h 4950157"/>
                <a:gd name="GluePoint6X" fmla="*/ 30683 w 7282048"/>
                <a:gd name="GluePoint6Y" fmla="*/ 4698558 h 4950157"/>
                <a:gd name="GluePoint7X" fmla="*/ 239326 w 7282048"/>
                <a:gd name="GluePoint7Y" fmla="*/ 4931748 h 4950157"/>
                <a:gd name="GluePoint8X" fmla="*/ 7042723 w 7282048"/>
                <a:gd name="GluePoint8Y" fmla="*/ 4931748 h 4950157"/>
                <a:gd name="GluePoint9X" fmla="*/ 7251366 w 7282048"/>
                <a:gd name="GluePoint9Y" fmla="*/ 4698558 h 4950157"/>
                <a:gd name="GluePoint10X" fmla="*/ 7251366 w 7282048"/>
                <a:gd name="GluePoint10Y" fmla="*/ 259781 h 4950157"/>
                <a:gd name="GluePoint11X" fmla="*/ 7038632 w 7282048"/>
                <a:gd name="GluePoint11Y" fmla="*/ 30683 h 4950157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</a:cxnLst>
              <a:rect l="textAreaLeft" t="textAreaTop" r="textAreaRight" b="textAreaBottom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3" name="Freeform: Shape 5"/>
            <p:cNvSpPr/>
            <p:nvPr/>
          </p:nvSpPr>
          <p:spPr>
            <a:xfrm>
              <a:off x="10824480" y="5349600"/>
              <a:ext cx="292320" cy="48600"/>
            </a:xfrm>
            <a:custGeom>
              <a:avLst/>
              <a:gdLst>
                <a:gd name="textAreaLeft" fmla="*/ 0 w 292320"/>
                <a:gd name="textAreaRight" fmla="*/ 293760 w 292320"/>
                <a:gd name="textAreaTop" fmla="*/ 0 h 48600"/>
                <a:gd name="textAreaBottom" fmla="*/ 50040 h 48600"/>
                <a:gd name="GluePoint1X" fmla="*/ 32212 w 490924"/>
                <a:gd name="GluePoint1Y" fmla="*/ 30683 h 81820"/>
                <a:gd name="GluePoint2X" fmla="*/ 64939 w 490924"/>
                <a:gd name="GluePoint2Y" fmla="*/ 71593 h 81820"/>
                <a:gd name="GluePoint3X" fmla="*/ 461771 w 490924"/>
                <a:gd name="GluePoint3Y" fmla="*/ 71593 h 81820"/>
                <a:gd name="GluePoint4X" fmla="*/ 498590 w 490924"/>
                <a:gd name="GluePoint4Y" fmla="*/ 30683 h 81820"/>
                <a:gd name="GluePoint5X" fmla="*/ 32212 w 490924"/>
                <a:gd name="GluePoint5Y" fmla="*/ 30683 h 8182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40" bIns="50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4" name="Freeform: Shape 6"/>
            <p:cNvSpPr/>
            <p:nvPr/>
          </p:nvSpPr>
          <p:spPr>
            <a:xfrm>
              <a:off x="7101720" y="2379240"/>
              <a:ext cx="4304520" cy="2660040"/>
            </a:xfrm>
            <a:custGeom>
              <a:avLst/>
              <a:gdLst>
                <a:gd name="textAreaLeft" fmla="*/ 0 w 4304520"/>
                <a:gd name="textAreaRight" fmla="*/ 4305960 w 4304520"/>
                <a:gd name="textAreaTop" fmla="*/ 0 h 2660040"/>
                <a:gd name="textAreaBottom" fmla="*/ 2661480 h 2660040"/>
                <a:gd name="GluePoint1X" fmla="*/ 6973175 w 7200227"/>
                <a:gd name="GluePoint1Y" fmla="*/ 30683 h 4336501"/>
                <a:gd name="GluePoint2X" fmla="*/ 3671707 w 7200227"/>
                <a:gd name="GluePoint2Y" fmla="*/ 30683 h 4336501"/>
                <a:gd name="GluePoint3X" fmla="*/ 3561249 w 7200227"/>
                <a:gd name="GluePoint3Y" fmla="*/ 30683 h 4336501"/>
                <a:gd name="GluePoint4X" fmla="*/ 259781 w 7200227"/>
                <a:gd name="GluePoint4Y" fmla="*/ 30683 h 4336501"/>
                <a:gd name="GluePoint5X" fmla="*/ 30683 w 7200227"/>
                <a:gd name="GluePoint5Y" fmla="*/ 231144 h 4336501"/>
                <a:gd name="GluePoint6X" fmla="*/ 30683 w 7200227"/>
                <a:gd name="GluePoint6Y" fmla="*/ 4330365 h 4336501"/>
                <a:gd name="GluePoint7X" fmla="*/ 7185909 w 7200227"/>
                <a:gd name="GluePoint7Y" fmla="*/ 4330365 h 4336501"/>
                <a:gd name="GluePoint8X" fmla="*/ 7185909 w 7200227"/>
                <a:gd name="GluePoint8Y" fmla="*/ 231144 h 4336501"/>
                <a:gd name="GluePoint9X" fmla="*/ 6973175 w 7200227"/>
                <a:gd name="GluePoint9Y" fmla="*/ 30683 h 4336501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</a:cxnLst>
              <a:rect l="textAreaLeft" t="textAreaTop" r="textAreaRight" b="textAreaBottom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5" name="Freeform: Shape 7"/>
            <p:cNvSpPr/>
            <p:nvPr/>
          </p:nvSpPr>
          <p:spPr>
            <a:xfrm>
              <a:off x="8589240" y="5793840"/>
              <a:ext cx="1295280" cy="73800"/>
            </a:xfrm>
            <a:custGeom>
              <a:avLst/>
              <a:gdLst>
                <a:gd name="textAreaLeft" fmla="*/ 0 w 1295280"/>
                <a:gd name="textAreaRight" fmla="*/ 1296720 w 1295280"/>
                <a:gd name="textAreaTop" fmla="*/ 0 h 73800"/>
                <a:gd name="textAreaBottom" fmla="*/ 75240 h 73800"/>
                <a:gd name="GluePoint1X" fmla="*/ 30683 w 2168250"/>
                <a:gd name="GluePoint1Y" fmla="*/ 34774 h 122731"/>
                <a:gd name="GluePoint2X" fmla="*/ 30683 w 2168250"/>
                <a:gd name="GluePoint2Y" fmla="*/ 34774 h 122731"/>
                <a:gd name="GluePoint3X" fmla="*/ 30683 w 2168250"/>
                <a:gd name="GluePoint3Y" fmla="*/ 38865 h 122731"/>
                <a:gd name="GluePoint4X" fmla="*/ 30683 w 2168250"/>
                <a:gd name="GluePoint4Y" fmla="*/ 38865 h 122731"/>
                <a:gd name="GluePoint5X" fmla="*/ 263872 w 2168250"/>
                <a:gd name="GluePoint5Y" fmla="*/ 96140 h 122731"/>
                <a:gd name="GluePoint6X" fmla="*/ 1069807 w 2168250"/>
                <a:gd name="GluePoint6Y" fmla="*/ 96140 h 122731"/>
                <a:gd name="GluePoint7X" fmla="*/ 1118899 w 2168250"/>
                <a:gd name="GluePoint7Y" fmla="*/ 96140 h 122731"/>
                <a:gd name="GluePoint8X" fmla="*/ 1924834 w 2168250"/>
                <a:gd name="GluePoint8Y" fmla="*/ 96140 h 122731"/>
                <a:gd name="GluePoint9X" fmla="*/ 2153932 w 2168250"/>
                <a:gd name="GluePoint9Y" fmla="*/ 30683 h 122731"/>
                <a:gd name="GluePoint10X" fmla="*/ 2137568 w 2168250"/>
                <a:gd name="GluePoint10Y" fmla="*/ 30683 h 122731"/>
                <a:gd name="GluePoint11X" fmla="*/ 2137568 w 2168250"/>
                <a:gd name="GluePoint11Y" fmla="*/ 30683 h 122731"/>
                <a:gd name="GluePoint12X" fmla="*/ 30683 w 2168250"/>
                <a:gd name="GluePoint12Y" fmla="*/ 30683 h 122731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</a:cxnLst>
              <a:rect l="textAreaLeft" t="textAreaTop" r="textAreaRight" b="textAreaBottom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dk1">
                <a:lumMod val="50000"/>
                <a:lumOff val="5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6" name="Freeform: Shape 8"/>
            <p:cNvSpPr/>
            <p:nvPr/>
          </p:nvSpPr>
          <p:spPr>
            <a:xfrm>
              <a:off x="7101720" y="5023080"/>
              <a:ext cx="4304520" cy="349920"/>
            </a:xfrm>
            <a:custGeom>
              <a:avLst/>
              <a:gdLst>
                <a:gd name="textAreaLeft" fmla="*/ 0 w 4304520"/>
                <a:gd name="textAreaRight" fmla="*/ 4305960 w 4304520"/>
                <a:gd name="textAreaTop" fmla="*/ 0 h 349920"/>
                <a:gd name="textAreaBottom" fmla="*/ 351360 h 349920"/>
                <a:gd name="GluePoint1X" fmla="*/ 30683 w 7200227"/>
                <a:gd name="GluePoint1Y" fmla="*/ 362057 h 572745"/>
                <a:gd name="GluePoint2X" fmla="*/ 259781 w 7200227"/>
                <a:gd name="GluePoint2Y" fmla="*/ 562518 h 572745"/>
                <a:gd name="GluePoint3X" fmla="*/ 3561249 w 7200227"/>
                <a:gd name="GluePoint3Y" fmla="*/ 562518 h 572745"/>
                <a:gd name="GluePoint4X" fmla="*/ 3671707 w 7200227"/>
                <a:gd name="GluePoint4Y" fmla="*/ 562518 h 572745"/>
                <a:gd name="GluePoint5X" fmla="*/ 6973175 w 7200227"/>
                <a:gd name="GluePoint5Y" fmla="*/ 562518 h 572745"/>
                <a:gd name="GluePoint6X" fmla="*/ 7185909 w 7200227"/>
                <a:gd name="GluePoint6Y" fmla="*/ 362057 h 572745"/>
                <a:gd name="GluePoint7X" fmla="*/ 7185909 w 7200227"/>
                <a:gd name="GluePoint7Y" fmla="*/ 30683 h 572745"/>
                <a:gd name="GluePoint8X" fmla="*/ 30683 w 7200227"/>
                <a:gd name="GluePoint8Y" fmla="*/ 30683 h 572745"/>
                <a:gd name="GluePoint9X" fmla="*/ 30683 w 7200227"/>
                <a:gd name="GluePoint9Y" fmla="*/ 362057 h 572745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</a:cxnLst>
              <a:rect l="textAreaLeft" t="textAreaTop" r="textAreaRight" b="textAreaBottom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lt1">
                <a:lumMod val="75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7" name="Freeform: Shape 9"/>
            <p:cNvSpPr/>
            <p:nvPr/>
          </p:nvSpPr>
          <p:spPr>
            <a:xfrm>
              <a:off x="7260840" y="2572560"/>
              <a:ext cx="3990960" cy="2308320"/>
            </a:xfrm>
            <a:custGeom>
              <a:avLst/>
              <a:gdLst>
                <a:gd name="textAreaLeft" fmla="*/ 0 w 3990960"/>
                <a:gd name="textAreaRight" fmla="*/ 3992400 w 3990960"/>
                <a:gd name="textAreaTop" fmla="*/ 0 h 2308320"/>
                <a:gd name="textAreaBottom" fmla="*/ 2309760 h 2308320"/>
                <a:gd name="GluePoint1X" fmla="*/ 30683 w 6586571"/>
                <a:gd name="GluePoint1Y" fmla="*/ 30683 h 3763755"/>
                <a:gd name="GluePoint2X" fmla="*/ 6564071 w 6586571"/>
                <a:gd name="GluePoint2Y" fmla="*/ 30683 h 3763755"/>
                <a:gd name="GluePoint3X" fmla="*/ 6564071 w 6586571"/>
                <a:gd name="GluePoint3Y" fmla="*/ 3753528 h 3763755"/>
                <a:gd name="GluePoint4X" fmla="*/ 30683 w 6586571"/>
                <a:gd name="GluePoint4Y" fmla="*/ 3753528 h 3763755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8" name="Freeform: Shape 10"/>
            <p:cNvSpPr/>
            <p:nvPr/>
          </p:nvSpPr>
          <p:spPr>
            <a:xfrm>
              <a:off x="8999280" y="2590200"/>
              <a:ext cx="2252880" cy="2291400"/>
            </a:xfrm>
            <a:custGeom>
              <a:avLst/>
              <a:gdLst>
                <a:gd name="textAreaLeft" fmla="*/ 0 w 2252880"/>
                <a:gd name="textAreaRight" fmla="*/ 2254320 w 2252880"/>
                <a:gd name="textAreaTop" fmla="*/ 0 h 2291400"/>
                <a:gd name="textAreaBottom" fmla="*/ 2292840 h 2291400"/>
                <a:gd name="GluePoint1X" fmla="*/ 2473335 w 3976489"/>
                <a:gd name="GluePoint1Y" fmla="*/ 0 h 4035268"/>
                <a:gd name="GluePoint2X" fmla="*/ 3976489 w 3976489"/>
                <a:gd name="GluePoint2Y" fmla="*/ 10635 h 4035268"/>
                <a:gd name="GluePoint3X" fmla="*/ 3968307 w 3976489"/>
                <a:gd name="GluePoint3Y" fmla="*/ 4035268 h 4035268"/>
                <a:gd name="GluePoint4X" fmla="*/ 0 w 3976489"/>
                <a:gd name="GluePoint4Y" fmla="*/ 4035268 h 4035268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"/>
          <p:cNvSpPr/>
          <p:nvPr/>
        </p:nvSpPr>
        <p:spPr>
          <a:xfrm>
            <a:off x="353880" y="1131480"/>
            <a:ext cx="3559320" cy="5401080"/>
          </a:xfrm>
          <a:prstGeom prst="roundRect">
            <a:avLst>
              <a:gd name="adj" fmla="val 3968"/>
            </a:avLst>
          </a:prstGeom>
          <a:solidFill>
            <a:srgbClr val="0070c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350" strike="noStrike" u="none">
              <a:solidFill>
                <a:srgbClr val="5e4028"/>
              </a:solidFill>
              <a:effectLst/>
              <a:uFillTx/>
              <a:latin typeface="Arial"/>
              <a:ea typeface="Arial Unicode MS"/>
            </a:endParaRPr>
          </a:p>
        </p:txBody>
      </p:sp>
      <p:sp>
        <p:nvSpPr>
          <p:cNvPr id="22" name="Rounded Rectangle 3"/>
          <p:cNvSpPr/>
          <p:nvPr/>
        </p:nvSpPr>
        <p:spPr>
          <a:xfrm>
            <a:off x="456480" y="1296720"/>
            <a:ext cx="129600" cy="4264200"/>
          </a:xfrm>
          <a:prstGeom prst="roundRect">
            <a:avLst>
              <a:gd name="adj" fmla="val 50000"/>
            </a:avLst>
          </a:prstGeom>
          <a:solidFill>
            <a:srgbClr val="ffffff">
              <a:alpha val="7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350" strike="noStrike" u="none">
              <a:solidFill>
                <a:schemeClr val="lt1"/>
              </a:solidFill>
              <a:effectLst/>
              <a:uFillTx/>
              <a:latin typeface="Arial"/>
              <a:ea typeface="Arial Unicode MS"/>
            </a:endParaRPr>
          </a:p>
        </p:txBody>
      </p:sp>
      <p:grpSp>
        <p:nvGrpSpPr>
          <p:cNvPr id="23" name="Grupo 4"/>
          <p:cNvGrpSpPr/>
          <p:nvPr/>
        </p:nvGrpSpPr>
        <p:grpSpPr>
          <a:xfrm>
            <a:off x="1396080" y="1842840"/>
            <a:ext cx="2230920" cy="1850040"/>
            <a:chOff x="1396080" y="1842840"/>
            <a:chExt cx="2230920" cy="1850040"/>
          </a:xfrm>
        </p:grpSpPr>
        <p:sp>
          <p:nvSpPr>
            <p:cNvPr id="24" name="TextBox 57"/>
            <p:cNvSpPr/>
            <p:nvPr/>
          </p:nvSpPr>
          <p:spPr>
            <a:xfrm>
              <a:off x="1396080" y="1842840"/>
              <a:ext cx="2230920" cy="1004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1" lang="en-US" sz="20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Arial Unicode MS"/>
                </a:rPr>
                <a:t>You can Resize without losing quality</a:t>
              </a:r>
              <a:endPara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TextBox 58"/>
            <p:cNvSpPr/>
            <p:nvPr/>
          </p:nvSpPr>
          <p:spPr>
            <a:xfrm>
              <a:off x="1396080" y="2688840"/>
              <a:ext cx="2230920" cy="1004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1" lang="en-US" sz="20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Arial Unicode MS"/>
                </a:rPr>
                <a:t>You can Change Fill Color &amp;</a:t>
              </a:r>
              <a:endPara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algn="r" defTabSz="914400">
                <a:lnSpc>
                  <a:spcPct val="100000"/>
                </a:lnSpc>
              </a:pPr>
              <a:r>
                <a:rPr b="1" lang="en-US" sz="2000" strike="noStrike" u="none">
                  <a:solidFill>
                    <a:srgbClr val="ffffff"/>
                  </a:solidFill>
                  <a:effectLst/>
                  <a:uFillTx/>
                  <a:latin typeface="Arial"/>
                  <a:ea typeface="Arial Unicode MS"/>
                </a:rPr>
                <a:t>Line Color</a:t>
              </a:r>
              <a:endPara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" name="TextBox 59"/>
          <p:cNvSpPr/>
          <p:nvPr/>
        </p:nvSpPr>
        <p:spPr>
          <a:xfrm>
            <a:off x="1613160" y="5851800"/>
            <a:ext cx="22305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Arial Unicode MS"/>
              </a:rPr>
              <a:t>www.slidesppt.net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TextBox 60"/>
          <p:cNvSpPr/>
          <p:nvPr/>
        </p:nvSpPr>
        <p:spPr>
          <a:xfrm>
            <a:off x="911160" y="4230360"/>
            <a:ext cx="2715840" cy="15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r" defTabSz="914400">
              <a:lnSpc>
                <a:spcPct val="100000"/>
              </a:lnSpc>
            </a:pPr>
            <a:r>
              <a:rPr b="1" lang="en-US" sz="2400" strike="noStrike" u="none">
                <a:solidFill>
                  <a:srgbClr val="ffffff"/>
                </a:solidFill>
                <a:effectLst/>
                <a:uFillTx/>
                <a:latin typeface="Arial"/>
                <a:ea typeface="Arial Unicode MS"/>
              </a:rPr>
              <a:t>GOOGLE SLIDES AND FREE 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lang="en-US" sz="2400" strike="noStrike" u="none">
                <a:solidFill>
                  <a:srgbClr val="ffffff"/>
                </a:solidFill>
                <a:effectLst/>
                <a:uFillTx/>
                <a:latin typeface="Arial"/>
                <a:ea typeface="Arial Unicode MS"/>
              </a:rPr>
              <a:t>PPT 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lang="en-US" sz="2400" strike="noStrike" u="none">
                <a:solidFill>
                  <a:srgbClr val="ffffff"/>
                </a:solidFill>
                <a:effectLst/>
                <a:uFillTx/>
                <a:latin typeface="Arial"/>
                <a:ea typeface="Arial Unicode MS"/>
              </a:rPr>
              <a:t>TEMPLATES  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8" name="Grupo 9"/>
          <p:cNvGrpSpPr/>
          <p:nvPr/>
        </p:nvGrpSpPr>
        <p:grpSpPr>
          <a:xfrm>
            <a:off x="568800" y="5405040"/>
            <a:ext cx="974880" cy="974880"/>
            <a:chOff x="568800" y="5405040"/>
            <a:chExt cx="974880" cy="974880"/>
          </a:xfrm>
        </p:grpSpPr>
        <p:sp>
          <p:nvSpPr>
            <p:cNvPr id="29" name="Lágrima 10"/>
            <p:cNvSpPr/>
            <p:nvPr/>
          </p:nvSpPr>
          <p:spPr>
            <a:xfrm rot="10800000">
              <a:off x="568800" y="5405040"/>
              <a:ext cx="974880" cy="974880"/>
            </a:xfrm>
            <a:prstGeom prst="teardrop">
              <a:avLst>
                <a:gd name="adj" fmla="val 100000"/>
              </a:avLst>
            </a:pr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grpSp>
          <p:nvGrpSpPr>
            <p:cNvPr id="30" name="Grupo 11"/>
            <p:cNvGrpSpPr/>
            <p:nvPr/>
          </p:nvGrpSpPr>
          <p:grpSpPr>
            <a:xfrm>
              <a:off x="736200" y="5562360"/>
              <a:ext cx="661320" cy="640080"/>
              <a:chOff x="736200" y="5562360"/>
              <a:chExt cx="661320" cy="640080"/>
            </a:xfrm>
          </p:grpSpPr>
          <p:sp>
            <p:nvSpPr>
              <p:cNvPr id="31" name="Freeform 14"/>
              <p:cNvSpPr/>
              <p:nvPr/>
            </p:nvSpPr>
            <p:spPr>
              <a:xfrm>
                <a:off x="736200" y="5562360"/>
                <a:ext cx="382320" cy="640080"/>
              </a:xfrm>
              <a:custGeom>
                <a:avLst/>
                <a:gdLst>
                  <a:gd name="textAreaLeft" fmla="*/ 0 w 382320"/>
                  <a:gd name="textAreaRight" fmla="*/ 383760 w 382320"/>
                  <a:gd name="textAreaTop" fmla="*/ 0 h 640080"/>
                  <a:gd name="textAreaBottom" fmla="*/ 641520 h 640080"/>
                  <a:gd name="GluePoint1X" fmla="*/ 0 w 669"/>
                  <a:gd name="GluePoint1Y" fmla="*/ 112 h 1118"/>
                  <a:gd name="GluePoint2X" fmla="*/ 0 w 669"/>
                  <a:gd name="GluePoint2Y" fmla="*/ 1005 h 1118"/>
                  <a:gd name="GluePoint3X" fmla="*/ 669 w 669"/>
                  <a:gd name="GluePoint3Y" fmla="*/ 1118 h 1118"/>
                  <a:gd name="GluePoint4X" fmla="*/ 669 w 669"/>
                  <a:gd name="GluePoint4Y" fmla="*/ 0 h 1118"/>
                  <a:gd name="GluePoint5X" fmla="*/ 0 w 669"/>
                  <a:gd name="GluePoint5Y" fmla="*/ 112 h 1118"/>
                </a:gdLst>
                <a:ahLst/>
                <a:cxnLst>
                  <a:cxn ang="0">
                    <a:pos x="GluePoint1X" y="GluePoint1Y"/>
                  </a:cxn>
                  <a:cxn ang="0">
                    <a:pos x="GluePoint2X" y="GluePoint2Y"/>
                  </a:cxn>
                  <a:cxn ang="0">
                    <a:pos x="GluePoint3X" y="GluePoint3Y"/>
                  </a:cxn>
                  <a:cxn ang="0">
                    <a:pos x="GluePoint4X" y="GluePoint4Y"/>
                  </a:cxn>
                  <a:cxn ang="0">
                    <a:pos x="GluePoint5X" y="GluePoint5Y"/>
                  </a:cxn>
                </a:cxnLst>
                <a:rect l="textAreaLeft" t="textAreaTop" r="textAreaRight" b="textAreaBottom"/>
                <a:pathLst>
                  <a:path w="669" h="1118">
                    <a:moveTo>
                      <a:pt x="0" y="112"/>
                    </a:moveTo>
                    <a:cubicBezTo>
                      <a:pt x="0" y="410"/>
                      <a:pt x="0" y="707"/>
                      <a:pt x="0" y="1005"/>
                    </a:cubicBezTo>
                    <a:cubicBezTo>
                      <a:pt x="223" y="1043"/>
                      <a:pt x="446" y="1080"/>
                      <a:pt x="669" y="1118"/>
                    </a:cubicBezTo>
                    <a:cubicBezTo>
                      <a:pt x="669" y="745"/>
                      <a:pt x="669" y="372"/>
                      <a:pt x="669" y="0"/>
                    </a:cubicBezTo>
                    <a:cubicBezTo>
                      <a:pt x="446" y="37"/>
                      <a:pt x="223" y="74"/>
                      <a:pt x="0" y="112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trike="noStrike" u="none">
                  <a:solidFill>
                    <a:schemeClr val="dk1"/>
                  </a:solidFill>
                  <a:effectLst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2" name="Freeform 15"/>
              <p:cNvSpPr/>
              <p:nvPr/>
            </p:nvSpPr>
            <p:spPr>
              <a:xfrm>
                <a:off x="1135080" y="5684760"/>
                <a:ext cx="262440" cy="317520"/>
              </a:xfrm>
              <a:custGeom>
                <a:avLst/>
                <a:gdLst>
                  <a:gd name="textAreaLeft" fmla="*/ 0 w 262440"/>
                  <a:gd name="textAreaRight" fmla="*/ 263880 w 262440"/>
                  <a:gd name="textAreaTop" fmla="*/ 0 h 317520"/>
                  <a:gd name="textAreaBottom" fmla="*/ 318960 h 317520"/>
                  <a:gd name="GluePoint1X" fmla="*/ 0 w 460"/>
                  <a:gd name="GluePoint1Y" fmla="*/ 0 h 556"/>
                  <a:gd name="GluePoint2X" fmla="*/ 0 w 460"/>
                  <a:gd name="GluePoint2Y" fmla="*/ 53 h 556"/>
                  <a:gd name="GluePoint3X" fmla="*/ 406 w 460"/>
                  <a:gd name="GluePoint3Y" fmla="*/ 53 h 556"/>
                  <a:gd name="GluePoint4X" fmla="*/ 406 w 460"/>
                  <a:gd name="GluePoint4Y" fmla="*/ 556 h 556"/>
                  <a:gd name="GluePoint5X" fmla="*/ 460 w 460"/>
                  <a:gd name="GluePoint5Y" fmla="*/ 556 h 556"/>
                  <a:gd name="GluePoint6X" fmla="*/ 460 w 460"/>
                  <a:gd name="GluePoint6Y" fmla="*/ 0 h 556"/>
                  <a:gd name="GluePoint7X" fmla="*/ 0 w 460"/>
                  <a:gd name="GluePoint7Y" fmla="*/ 0 h 556"/>
                </a:gdLst>
                <a:ahLst/>
                <a:cxnLst>
                  <a:cxn ang="0">
                    <a:pos x="GluePoint1X" y="GluePoint1Y"/>
                  </a:cxn>
                  <a:cxn ang="0">
                    <a:pos x="GluePoint2X" y="GluePoint2Y"/>
                  </a:cxn>
                  <a:cxn ang="0">
                    <a:pos x="GluePoint3X" y="GluePoint3Y"/>
                  </a:cxn>
                  <a:cxn ang="0">
                    <a:pos x="GluePoint4X" y="GluePoint4Y"/>
                  </a:cxn>
                  <a:cxn ang="0">
                    <a:pos x="GluePoint5X" y="GluePoint5Y"/>
                  </a:cxn>
                  <a:cxn ang="0">
                    <a:pos x="GluePoint6X" y="GluePoint6Y"/>
                  </a:cxn>
                  <a:cxn ang="0">
                    <a:pos x="GluePoint7X" y="GluePoint7Y"/>
                  </a:cxn>
                </a:cxnLst>
                <a:rect l="textAreaLeft" t="textAreaTop" r="textAreaRight" b="textAreaBottom"/>
                <a:pathLst>
                  <a:path w="460" h="556">
                    <a:moveTo>
                      <a:pt x="0" y="0"/>
                    </a:moveTo>
                    <a:cubicBezTo>
                      <a:pt x="0" y="17"/>
                      <a:pt x="0" y="35"/>
                      <a:pt x="0" y="53"/>
                    </a:cubicBezTo>
                    <a:cubicBezTo>
                      <a:pt x="135" y="53"/>
                      <a:pt x="270" y="53"/>
                      <a:pt x="406" y="53"/>
                    </a:cubicBezTo>
                    <a:cubicBezTo>
                      <a:pt x="406" y="221"/>
                      <a:pt x="406" y="388"/>
                      <a:pt x="406" y="556"/>
                    </a:cubicBezTo>
                    <a:cubicBezTo>
                      <a:pt x="424" y="556"/>
                      <a:pt x="442" y="556"/>
                      <a:pt x="460" y="556"/>
                    </a:cubicBezTo>
                    <a:cubicBezTo>
                      <a:pt x="460" y="370"/>
                      <a:pt x="460" y="185"/>
                      <a:pt x="460" y="0"/>
                    </a:cubicBezTo>
                    <a:cubicBezTo>
                      <a:pt x="307" y="0"/>
                      <a:pt x="153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trike="noStrike" u="none">
                  <a:solidFill>
                    <a:schemeClr val="dk1"/>
                  </a:solidFill>
                  <a:effectLst/>
                  <a:uFillTx/>
                  <a:latin typeface="Arial"/>
                  <a:ea typeface="Arial Unicode MS"/>
                </a:endParaRPr>
              </a:p>
            </p:txBody>
          </p:sp>
          <p:sp>
            <p:nvSpPr>
              <p:cNvPr id="33" name="Freeform 16"/>
              <p:cNvSpPr/>
              <p:nvPr/>
            </p:nvSpPr>
            <p:spPr>
              <a:xfrm>
                <a:off x="1135080" y="5730480"/>
                <a:ext cx="215280" cy="346320"/>
              </a:xfrm>
              <a:custGeom>
                <a:avLst/>
                <a:gdLst>
                  <a:gd name="textAreaLeft" fmla="*/ 0 w 215280"/>
                  <a:gd name="textAreaRight" fmla="*/ 216720 w 215280"/>
                  <a:gd name="textAreaTop" fmla="*/ 0 h 346320"/>
                  <a:gd name="textAreaBottom" fmla="*/ 347760 h 346320"/>
                  <a:gd name="GluePoint1X" fmla="*/ 0 w 378"/>
                  <a:gd name="GluePoint1Y" fmla="*/ 0 h 606"/>
                  <a:gd name="GluePoint2X" fmla="*/ 0 w 378"/>
                  <a:gd name="GluePoint2Y" fmla="*/ 70 h 606"/>
                  <a:gd name="GluePoint3X" fmla="*/ 26 w 378"/>
                  <a:gd name="GluePoint3Y" fmla="*/ 67 h 606"/>
                  <a:gd name="GluePoint4X" fmla="*/ 51 w 378"/>
                  <a:gd name="GluePoint4Y" fmla="*/ 65 h 606"/>
                  <a:gd name="GluePoint5X" fmla="*/ 51 w 378"/>
                  <a:gd name="GluePoint5Y" fmla="*/ 208 h 606"/>
                  <a:gd name="GluePoint6X" fmla="*/ 198 w 378"/>
                  <a:gd name="GluePoint6Y" fmla="*/ 208 h 606"/>
                  <a:gd name="GluePoint7X" fmla="*/ 173 w 378"/>
                  <a:gd name="GluePoint7Y" fmla="*/ 289 h 606"/>
                  <a:gd name="GluePoint8X" fmla="*/ 101 w 378"/>
                  <a:gd name="GluePoint8Y" fmla="*/ 340 h 606"/>
                  <a:gd name="GluePoint9X" fmla="*/ 41 w 378"/>
                  <a:gd name="GluePoint9Y" fmla="*/ 347 h 606"/>
                  <a:gd name="GluePoint10X" fmla="*/ 0 w 378"/>
                  <a:gd name="GluePoint10Y" fmla="*/ 342 h 606"/>
                  <a:gd name="GluePoint11X" fmla="*/ 0 w 378"/>
                  <a:gd name="GluePoint11Y" fmla="*/ 395 h 606"/>
                  <a:gd name="GluePoint12X" fmla="*/ 262 w 378"/>
                  <a:gd name="GluePoint12Y" fmla="*/ 395 h 606"/>
                  <a:gd name="GluePoint13X" fmla="*/ 262 w 378"/>
                  <a:gd name="GluePoint13Y" fmla="*/ 445 h 606"/>
                  <a:gd name="GluePoint14X" fmla="*/ 0 w 378"/>
                  <a:gd name="GluePoint14Y" fmla="*/ 445 h 606"/>
                  <a:gd name="GluePoint15X" fmla="*/ 0 w 378"/>
                  <a:gd name="GluePoint15Y" fmla="*/ 492 h 606"/>
                  <a:gd name="GluePoint16X" fmla="*/ 261 w 378"/>
                  <a:gd name="GluePoint16Y" fmla="*/ 492 h 606"/>
                  <a:gd name="GluePoint17X" fmla="*/ 261 w 378"/>
                  <a:gd name="GluePoint17Y" fmla="*/ 545 h 606"/>
                  <a:gd name="GluePoint18X" fmla="*/ 0 w 378"/>
                  <a:gd name="GluePoint18Y" fmla="*/ 545 h 606"/>
                  <a:gd name="GluePoint19X" fmla="*/ 0 w 378"/>
                  <a:gd name="GluePoint19Y" fmla="*/ 606 h 606"/>
                  <a:gd name="GluePoint20X" fmla="*/ 378 w 378"/>
                  <a:gd name="GluePoint20Y" fmla="*/ 606 h 606"/>
                  <a:gd name="GluePoint21X" fmla="*/ 378 w 378"/>
                  <a:gd name="GluePoint21Y" fmla="*/ 0 h 606"/>
                  <a:gd name="GluePoint22X" fmla="*/ 0 w 378"/>
                  <a:gd name="GluePoint22Y" fmla="*/ 0 h 606"/>
                </a:gdLst>
                <a:ahLst/>
                <a:cxnLst>
                  <a:cxn ang="0">
                    <a:pos x="GluePoint1X" y="GluePoint1Y"/>
                  </a:cxn>
                  <a:cxn ang="0">
                    <a:pos x="GluePoint2X" y="GluePoint2Y"/>
                  </a:cxn>
                  <a:cxn ang="0">
                    <a:pos x="GluePoint3X" y="GluePoint3Y"/>
                  </a:cxn>
                  <a:cxn ang="0">
                    <a:pos x="GluePoint4X" y="GluePoint4Y"/>
                  </a:cxn>
                  <a:cxn ang="0">
                    <a:pos x="GluePoint5X" y="GluePoint5Y"/>
                  </a:cxn>
                  <a:cxn ang="0">
                    <a:pos x="GluePoint6X" y="GluePoint6Y"/>
                  </a:cxn>
                  <a:cxn ang="0">
                    <a:pos x="GluePoint7X" y="GluePoint7Y"/>
                  </a:cxn>
                  <a:cxn ang="0">
                    <a:pos x="GluePoint8X" y="GluePoint8Y"/>
                  </a:cxn>
                  <a:cxn ang="0">
                    <a:pos x="GluePoint9X" y="GluePoint9Y"/>
                  </a:cxn>
                  <a:cxn ang="0">
                    <a:pos x="GluePoint10X" y="GluePoint10Y"/>
                  </a:cxn>
                  <a:cxn ang="0">
                    <a:pos x="GluePoint11X" y="GluePoint11Y"/>
                  </a:cxn>
                  <a:cxn ang="0">
                    <a:pos x="GluePoint12X" y="GluePoint12Y"/>
                  </a:cxn>
                  <a:cxn ang="0">
                    <a:pos x="GluePoint13X" y="GluePoint13Y"/>
                  </a:cxn>
                  <a:cxn ang="0">
                    <a:pos x="GluePoint14X" y="GluePoint14Y"/>
                  </a:cxn>
                  <a:cxn ang="0">
                    <a:pos x="GluePoint15X" y="GluePoint15Y"/>
                  </a:cxn>
                  <a:cxn ang="0">
                    <a:pos x="GluePoint16X" y="GluePoint16Y"/>
                  </a:cxn>
                  <a:cxn ang="0">
                    <a:pos x="GluePoint17X" y="GluePoint17Y"/>
                  </a:cxn>
                  <a:cxn ang="0">
                    <a:pos x="GluePoint18X" y="GluePoint18Y"/>
                  </a:cxn>
                  <a:cxn ang="0">
                    <a:pos x="GluePoint19X" y="GluePoint19Y"/>
                  </a:cxn>
                  <a:cxn ang="0">
                    <a:pos x="GluePoint20X" y="GluePoint20Y"/>
                  </a:cxn>
                  <a:cxn ang="0">
                    <a:pos x="GluePoint21X" y="GluePoint21Y"/>
                  </a:cxn>
                  <a:cxn ang="0">
                    <a:pos x="GluePoint22X" y="GluePoint22Y"/>
                  </a:cxn>
                </a:cxnLst>
                <a:rect l="textAreaLeft" t="textAreaTop" r="textAreaRight" b="textAreaBottom"/>
                <a:pathLst>
                  <a:path w="378" h="606">
                    <a:moveTo>
                      <a:pt x="0" y="0"/>
                    </a:moveTo>
                    <a:cubicBezTo>
                      <a:pt x="0" y="23"/>
                      <a:pt x="0" y="47"/>
                      <a:pt x="0" y="70"/>
                    </a:cubicBezTo>
                    <a:cubicBezTo>
                      <a:pt x="4" y="69"/>
                      <a:pt x="16" y="68"/>
                      <a:pt x="26" y="67"/>
                    </a:cubicBezTo>
                    <a:cubicBezTo>
                      <a:pt x="37" y="66"/>
                      <a:pt x="47" y="65"/>
                      <a:pt x="51" y="65"/>
                    </a:cubicBezTo>
                    <a:cubicBezTo>
                      <a:pt x="51" y="113"/>
                      <a:pt x="51" y="160"/>
                      <a:pt x="51" y="208"/>
                    </a:cubicBezTo>
                    <a:cubicBezTo>
                      <a:pt x="100" y="208"/>
                      <a:pt x="149" y="208"/>
                      <a:pt x="198" y="208"/>
                    </a:cubicBezTo>
                    <a:cubicBezTo>
                      <a:pt x="198" y="221"/>
                      <a:pt x="197" y="255"/>
                      <a:pt x="173" y="289"/>
                    </a:cubicBezTo>
                    <a:cubicBezTo>
                      <a:pt x="170" y="293"/>
                      <a:pt x="146" y="326"/>
                      <a:pt x="101" y="340"/>
                    </a:cubicBezTo>
                    <a:cubicBezTo>
                      <a:pt x="78" y="347"/>
                      <a:pt x="57" y="347"/>
                      <a:pt x="41" y="347"/>
                    </a:cubicBezTo>
                    <a:cubicBezTo>
                      <a:pt x="24" y="346"/>
                      <a:pt x="10" y="344"/>
                      <a:pt x="0" y="342"/>
                    </a:cubicBezTo>
                    <a:cubicBezTo>
                      <a:pt x="0" y="360"/>
                      <a:pt x="0" y="377"/>
                      <a:pt x="0" y="395"/>
                    </a:cubicBezTo>
                    <a:cubicBezTo>
                      <a:pt x="87" y="395"/>
                      <a:pt x="175" y="395"/>
                      <a:pt x="262" y="395"/>
                    </a:cubicBezTo>
                    <a:cubicBezTo>
                      <a:pt x="262" y="412"/>
                      <a:pt x="262" y="428"/>
                      <a:pt x="262" y="445"/>
                    </a:cubicBezTo>
                    <a:cubicBezTo>
                      <a:pt x="175" y="445"/>
                      <a:pt x="87" y="445"/>
                      <a:pt x="0" y="445"/>
                    </a:cubicBezTo>
                    <a:cubicBezTo>
                      <a:pt x="0" y="461"/>
                      <a:pt x="0" y="476"/>
                      <a:pt x="0" y="492"/>
                    </a:cubicBezTo>
                    <a:cubicBezTo>
                      <a:pt x="87" y="492"/>
                      <a:pt x="174" y="492"/>
                      <a:pt x="261" y="492"/>
                    </a:cubicBezTo>
                    <a:cubicBezTo>
                      <a:pt x="261" y="509"/>
                      <a:pt x="261" y="527"/>
                      <a:pt x="261" y="545"/>
                    </a:cubicBezTo>
                    <a:cubicBezTo>
                      <a:pt x="174" y="545"/>
                      <a:pt x="87" y="545"/>
                      <a:pt x="0" y="545"/>
                    </a:cubicBezTo>
                    <a:cubicBezTo>
                      <a:pt x="0" y="565"/>
                      <a:pt x="0" y="586"/>
                      <a:pt x="0" y="606"/>
                    </a:cubicBezTo>
                    <a:cubicBezTo>
                      <a:pt x="126" y="606"/>
                      <a:pt x="252" y="606"/>
                      <a:pt x="378" y="606"/>
                    </a:cubicBezTo>
                    <a:cubicBezTo>
                      <a:pt x="378" y="404"/>
                      <a:pt x="378" y="202"/>
                      <a:pt x="378" y="0"/>
                    </a:cubicBezTo>
                    <a:cubicBezTo>
                      <a:pt x="252" y="0"/>
                      <a:pt x="126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trike="noStrike" u="none">
                  <a:solidFill>
                    <a:schemeClr val="dk1"/>
                  </a:solidFill>
                  <a:effectLst/>
                  <a:uFillTx/>
                  <a:latin typeface="Arial"/>
                  <a:ea typeface="Arial Unicode MS"/>
                </a:endParaRPr>
              </a:p>
            </p:txBody>
          </p:sp>
        </p:grpSp>
      </p:grpSp>
      <p:sp>
        <p:nvSpPr>
          <p:cNvPr id="34" name="Rounded Rectangle 3"/>
          <p:cNvSpPr/>
          <p:nvPr/>
        </p:nvSpPr>
        <p:spPr>
          <a:xfrm rot="5400000">
            <a:off x="2599920" y="5216760"/>
            <a:ext cx="100080" cy="2223360"/>
          </a:xfrm>
          <a:prstGeom prst="roundRect">
            <a:avLst>
              <a:gd name="adj" fmla="val 50000"/>
            </a:avLst>
          </a:prstGeom>
          <a:solidFill>
            <a:srgbClr val="ffffff">
              <a:alpha val="7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350" strike="noStrike" u="none">
              <a:solidFill>
                <a:schemeClr val="lt1"/>
              </a:solidFill>
              <a:effectLst/>
              <a:uFillTx/>
              <a:latin typeface="Arial"/>
              <a:ea typeface="Arial Unicode MS"/>
            </a:endParaRPr>
          </a:p>
        </p:txBody>
      </p:sp>
      <p:grpSp>
        <p:nvGrpSpPr>
          <p:cNvPr id="35" name="Grupo 16"/>
          <p:cNvGrpSpPr/>
          <p:nvPr/>
        </p:nvGrpSpPr>
        <p:grpSpPr>
          <a:xfrm>
            <a:off x="2857320" y="1296720"/>
            <a:ext cx="904320" cy="910440"/>
            <a:chOff x="2857320" y="1296720"/>
            <a:chExt cx="904320" cy="910440"/>
          </a:xfrm>
        </p:grpSpPr>
        <p:sp>
          <p:nvSpPr>
            <p:cNvPr id="36" name="Rounded Rectangle 3"/>
            <p:cNvSpPr/>
            <p:nvPr/>
          </p:nvSpPr>
          <p:spPr>
            <a:xfrm rot="10800000">
              <a:off x="3633840" y="1302840"/>
              <a:ext cx="127800" cy="90432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7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1350" strike="noStrike" u="none">
                <a:solidFill>
                  <a:schemeClr val="lt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37" name="Rounded Rectangle 3"/>
            <p:cNvSpPr/>
            <p:nvPr/>
          </p:nvSpPr>
          <p:spPr>
            <a:xfrm rot="5400000">
              <a:off x="3245400" y="908280"/>
              <a:ext cx="127800" cy="90432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78000"/>
              </a:srgbClr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1350" strike="noStrike" u="none">
                <a:solidFill>
                  <a:schemeClr val="lt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38" name="Gráfico 10"/>
          <p:cNvGrpSpPr/>
          <p:nvPr/>
        </p:nvGrpSpPr>
        <p:grpSpPr>
          <a:xfrm>
            <a:off x="627120" y="5457960"/>
            <a:ext cx="847800" cy="847800"/>
            <a:chOff x="627120" y="5457960"/>
            <a:chExt cx="847800" cy="847800"/>
          </a:xfrm>
        </p:grpSpPr>
        <p:sp>
          <p:nvSpPr>
            <p:cNvPr id="39" name="Forma libre: forma 20"/>
            <p:cNvSpPr/>
            <p:nvPr/>
          </p:nvSpPr>
          <p:spPr>
            <a:xfrm>
              <a:off x="627120" y="5457960"/>
              <a:ext cx="847800" cy="847800"/>
            </a:xfrm>
            <a:custGeom>
              <a:avLst/>
              <a:gdLst>
                <a:gd name="textAreaLeft" fmla="*/ 0 w 847800"/>
                <a:gd name="textAreaRight" fmla="*/ 849240 w 847800"/>
                <a:gd name="textAreaTop" fmla="*/ 0 h 847800"/>
                <a:gd name="textAreaBottom" fmla="*/ 849240 h 847800"/>
                <a:gd name="GluePoint1X" fmla="*/ 849367 w 849367"/>
                <a:gd name="GluePoint1Y" fmla="*/ 424684 h 849367"/>
                <a:gd name="GluePoint2X" fmla="*/ 424684 w 849367"/>
                <a:gd name="GluePoint2Y" fmla="*/ 849367 h 849367"/>
                <a:gd name="GluePoint3X" fmla="*/ 0 w 849367"/>
                <a:gd name="GluePoint3Y" fmla="*/ 424684 h 849367"/>
                <a:gd name="GluePoint4X" fmla="*/ 424684 w 849367"/>
                <a:gd name="GluePoint4Y" fmla="*/ 0 h 849367"/>
                <a:gd name="GluePoint5X" fmla="*/ 849367 w 849367"/>
                <a:gd name="GluePoint5Y" fmla="*/ 424684 h 849367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849367" h="849367">
                  <a:moveTo>
                    <a:pt x="849367" y="424684"/>
                  </a:moveTo>
                  <a:cubicBezTo>
                    <a:pt x="849367" y="659230"/>
                    <a:pt x="659230" y="849367"/>
                    <a:pt x="424684" y="849367"/>
                  </a:cubicBezTo>
                  <a:cubicBezTo>
                    <a:pt x="190137" y="849367"/>
                    <a:pt x="0" y="659230"/>
                    <a:pt x="0" y="424684"/>
                  </a:cubicBezTo>
                  <a:cubicBezTo>
                    <a:pt x="0" y="190137"/>
                    <a:pt x="190137" y="0"/>
                    <a:pt x="424684" y="0"/>
                  </a:cubicBezTo>
                  <a:cubicBezTo>
                    <a:pt x="659230" y="0"/>
                    <a:pt x="849367" y="190137"/>
                    <a:pt x="849367" y="424684"/>
                  </a:cubicBezTo>
                  <a:close/>
                </a:path>
              </a:pathLst>
            </a:custGeom>
            <a:solidFill>
              <a:srgbClr val="0070c0"/>
            </a:solidFill>
            <a:ln w="2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s-PE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40" name="Forma libre: forma 21"/>
            <p:cNvSpPr/>
            <p:nvPr/>
          </p:nvSpPr>
          <p:spPr>
            <a:xfrm>
              <a:off x="736560" y="5562360"/>
              <a:ext cx="660600" cy="639360"/>
            </a:xfrm>
            <a:custGeom>
              <a:avLst/>
              <a:gdLst>
                <a:gd name="textAreaLeft" fmla="*/ 0 w 660600"/>
                <a:gd name="textAreaRight" fmla="*/ 662040 w 660600"/>
                <a:gd name="textAreaTop" fmla="*/ 0 h 639360"/>
                <a:gd name="textAreaBottom" fmla="*/ 640800 h 639360"/>
                <a:gd name="GluePoint1X" fmla="*/ 398577 w 662009"/>
                <a:gd name="GluePoint1Y" fmla="*/ 121941 h 640647"/>
                <a:gd name="GluePoint2X" fmla="*/ 398577 w 662009"/>
                <a:gd name="GluePoint2Y" fmla="*/ 121941 h 640647"/>
                <a:gd name="GluePoint3X" fmla="*/ 383196 w 662009"/>
                <a:gd name="GluePoint3Y" fmla="*/ 121941 h 640647"/>
                <a:gd name="GluePoint4X" fmla="*/ 383219 w 662009"/>
                <a:gd name="GluePoint4Y" fmla="*/ 0 h 640647"/>
                <a:gd name="GluePoint5X" fmla="*/ 0 w 662009"/>
                <a:gd name="GluePoint5Y" fmla="*/ 64133 h 640647"/>
                <a:gd name="GluePoint6X" fmla="*/ 0 w 662009"/>
                <a:gd name="GluePoint6Y" fmla="*/ 576124 h 640647"/>
                <a:gd name="GluePoint7X" fmla="*/ 383128 w 662009"/>
                <a:gd name="GluePoint7Y" fmla="*/ 640647 h 640647"/>
                <a:gd name="GluePoint8X" fmla="*/ 383219 w 662009"/>
                <a:gd name="GluePoint8Y" fmla="*/ 122514 h 640647"/>
                <a:gd name="GluePoint9X" fmla="*/ 398072 w 662009"/>
                <a:gd name="GluePoint9Y" fmla="*/ 122514 h 640647"/>
                <a:gd name="GluePoint10X" fmla="*/ 398049 w 662009"/>
                <a:gd name="GluePoint10Y" fmla="*/ 152655 h 640647"/>
                <a:gd name="GluePoint11X" fmla="*/ 630608 w 662009"/>
                <a:gd name="GluePoint11Y" fmla="*/ 152655 h 640647"/>
                <a:gd name="GluePoint12X" fmla="*/ 630608 w 662009"/>
                <a:gd name="GluePoint12Y" fmla="*/ 440087 h 640647"/>
                <a:gd name="GluePoint13X" fmla="*/ 614907 w 662009"/>
                <a:gd name="GluePoint13Y" fmla="*/ 440087 h 640647"/>
                <a:gd name="GluePoint14X" fmla="*/ 614907 w 662009"/>
                <a:gd name="GluePoint14Y" fmla="*/ 168264 h 640647"/>
                <a:gd name="GluePoint15X" fmla="*/ 397958 w 662009"/>
                <a:gd name="GluePoint15Y" fmla="*/ 168242 h 640647"/>
                <a:gd name="GluePoint16X" fmla="*/ 397958 w 662009"/>
                <a:gd name="GluePoint16Y" fmla="*/ 208010 h 640647"/>
                <a:gd name="GluePoint17X" fmla="*/ 413177 w 662009"/>
                <a:gd name="GluePoint17Y" fmla="*/ 206337 h 640647"/>
                <a:gd name="GluePoint18X" fmla="*/ 427457 w 662009"/>
                <a:gd name="GluePoint18Y" fmla="*/ 205236 h 640647"/>
                <a:gd name="GluePoint19X" fmla="*/ 427457 w 662009"/>
                <a:gd name="GluePoint19Y" fmla="*/ 287340 h 640647"/>
                <a:gd name="GluePoint20X" fmla="*/ 511509 w 662009"/>
                <a:gd name="GluePoint20Y" fmla="*/ 287340 h 640647"/>
                <a:gd name="GluePoint21X" fmla="*/ 497298 w 662009"/>
                <a:gd name="GluePoint21Y" fmla="*/ 333435 h 640647"/>
                <a:gd name="GluePoint22X" fmla="*/ 455879 w 662009"/>
                <a:gd name="GluePoint22Y" fmla="*/ 363003 h 640647"/>
                <a:gd name="GluePoint23X" fmla="*/ 421933 w 662009"/>
                <a:gd name="GluePoint23Y" fmla="*/ 366624 h 640647"/>
                <a:gd name="GluePoint24X" fmla="*/ 397958 w 662009"/>
                <a:gd name="GluePoint24Y" fmla="*/ 363988 h 640647"/>
                <a:gd name="GluePoint25X" fmla="*/ 397958 w 662009"/>
                <a:gd name="GluePoint25Y" fmla="*/ 394428 h 640647"/>
                <a:gd name="GluePoint26X" fmla="*/ 548412 w 662009"/>
                <a:gd name="GluePoint26Y" fmla="*/ 394428 h 640647"/>
                <a:gd name="GluePoint27X" fmla="*/ 548412 w 662009"/>
                <a:gd name="GluePoint27Y" fmla="*/ 423079 h 640647"/>
                <a:gd name="GluePoint28X" fmla="*/ 397935 w 662009"/>
                <a:gd name="GluePoint28Y" fmla="*/ 423079 h 640647"/>
                <a:gd name="GluePoint29X" fmla="*/ 397935 w 662009"/>
                <a:gd name="GluePoint29Y" fmla="*/ 449851 h 640647"/>
                <a:gd name="GluePoint30X" fmla="*/ 547518 w 662009"/>
                <a:gd name="GluePoint30Y" fmla="*/ 449851 h 640647"/>
                <a:gd name="GluePoint31X" fmla="*/ 547518 w 662009"/>
                <a:gd name="GluePoint31Y" fmla="*/ 480313 h 640647"/>
                <a:gd name="GluePoint32X" fmla="*/ 397912 w 662009"/>
                <a:gd name="GluePoint32Y" fmla="*/ 480313 h 640647"/>
                <a:gd name="GluePoint33X" fmla="*/ 397912 w 662009"/>
                <a:gd name="GluePoint33Y" fmla="*/ 515406 h 640647"/>
                <a:gd name="GluePoint34X" fmla="*/ 614907 w 662009"/>
                <a:gd name="GluePoint34Y" fmla="*/ 515406 h 640647"/>
                <a:gd name="GluePoint35X" fmla="*/ 614907 w 662009"/>
                <a:gd name="GluePoint35Y" fmla="*/ 440591 h 640647"/>
                <a:gd name="GluePoint36X" fmla="*/ 630608 w 662009"/>
                <a:gd name="GluePoint36Y" fmla="*/ 440591 h 640647"/>
                <a:gd name="GluePoint37X" fmla="*/ 630608 w 662009"/>
                <a:gd name="GluePoint37Y" fmla="*/ 440591 h 640647"/>
                <a:gd name="GluePoint38X" fmla="*/ 662010 w 662009"/>
                <a:gd name="GluePoint38Y" fmla="*/ 440591 h 640647"/>
                <a:gd name="GluePoint39X" fmla="*/ 662010 w 662009"/>
                <a:gd name="GluePoint39Y" fmla="*/ 122101 h 640647"/>
                <a:gd name="GluePoint40X" fmla="*/ 398577 w 662009"/>
                <a:gd name="GluePoint40Y" fmla="*/ 121941 h 640647"/>
                <a:gd name="GluePoint41X" fmla="*/ 267834 w 662009"/>
                <a:gd name="GluePoint41Y" fmla="*/ 452946 h 640647"/>
                <a:gd name="GluePoint42X" fmla="*/ 177387 w 662009"/>
                <a:gd name="GluePoint42Y" fmla="*/ 482743 h 640647"/>
                <a:gd name="GluePoint43X" fmla="*/ 90470 w 662009"/>
                <a:gd name="GluePoint43Y" fmla="*/ 460808 h 640647"/>
                <a:gd name="GluePoint44X" fmla="*/ 86230 w 662009"/>
                <a:gd name="GluePoint44Y" fmla="*/ 457988 h 640647"/>
                <a:gd name="GluePoint45X" fmla="*/ 100899 w 662009"/>
                <a:gd name="GluePoint45Y" fmla="*/ 409281 h 640647"/>
                <a:gd name="GluePoint46X" fmla="*/ 108509 w 662009"/>
                <a:gd name="GluePoint46Y" fmla="*/ 413957 h 640647"/>
                <a:gd name="GluePoint47X" fmla="*/ 180275 w 662009"/>
                <a:gd name="GluePoint47Y" fmla="*/ 434196 h 640647"/>
                <a:gd name="GluePoint48X" fmla="*/ 241521 w 662009"/>
                <a:gd name="GluePoint48Y" fmla="*/ 385511 h 640647"/>
                <a:gd name="GluePoint49X" fmla="*/ 184561 w 662009"/>
                <a:gd name="GluePoint49Y" fmla="*/ 327177 h 640647"/>
                <a:gd name="GluePoint50X" fmla="*/ 94160 w 662009"/>
                <a:gd name="GluePoint50Y" fmla="*/ 228478 h 640647"/>
                <a:gd name="GluePoint51X" fmla="*/ 206359 w 662009"/>
                <a:gd name="GluePoint51Y" fmla="*/ 133195 h 640647"/>
                <a:gd name="GluePoint52X" fmla="*/ 281747 w 662009"/>
                <a:gd name="GluePoint52Y" fmla="*/ 150042 h 640647"/>
                <a:gd name="GluePoint53X" fmla="*/ 286698 w 662009"/>
                <a:gd name="GluePoint53Y" fmla="*/ 152838 h 640647"/>
                <a:gd name="GluePoint54X" fmla="*/ 270653 w 662009"/>
                <a:gd name="GluePoint54Y" fmla="*/ 200285 h 640647"/>
                <a:gd name="GluePoint55X" fmla="*/ 263479 w 662009"/>
                <a:gd name="GluePoint55Y" fmla="*/ 196366 h 640647"/>
                <a:gd name="GluePoint56X" fmla="*/ 204938 w 662009"/>
                <a:gd name="GluePoint56Y" fmla="*/ 181742 h 640647"/>
                <a:gd name="GluePoint57X" fmla="*/ 150455 w 662009"/>
                <a:gd name="GluePoint57Y" fmla="*/ 223665 h 640647"/>
                <a:gd name="GluePoint58X" fmla="*/ 210806 w 662009"/>
                <a:gd name="GluePoint58Y" fmla="*/ 280051 h 640647"/>
                <a:gd name="GluePoint59X" fmla="*/ 298296 w 662009"/>
                <a:gd name="GluePoint59Y" fmla="*/ 382119 h 640647"/>
                <a:gd name="GluePoint60X" fmla="*/ 267834 w 662009"/>
                <a:gd name="GluePoint60Y" fmla="*/ 452946 h 640647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  <a:cxn ang="0">
                  <a:pos x="GluePoint26X" y="GluePoint26Y"/>
                </a:cxn>
                <a:cxn ang="0">
                  <a:pos x="GluePoint27X" y="GluePoint27Y"/>
                </a:cxn>
                <a:cxn ang="0">
                  <a:pos x="GluePoint28X" y="GluePoint28Y"/>
                </a:cxn>
                <a:cxn ang="0">
                  <a:pos x="GluePoint29X" y="GluePoint29Y"/>
                </a:cxn>
                <a:cxn ang="0">
                  <a:pos x="GluePoint30X" y="GluePoint30Y"/>
                </a:cxn>
                <a:cxn ang="0">
                  <a:pos x="GluePoint31X" y="GluePoint31Y"/>
                </a:cxn>
                <a:cxn ang="0">
                  <a:pos x="GluePoint32X" y="GluePoint32Y"/>
                </a:cxn>
                <a:cxn ang="0">
                  <a:pos x="GluePoint33X" y="GluePoint33Y"/>
                </a:cxn>
                <a:cxn ang="0">
                  <a:pos x="GluePoint34X" y="GluePoint34Y"/>
                </a:cxn>
                <a:cxn ang="0">
                  <a:pos x="GluePoint35X" y="GluePoint35Y"/>
                </a:cxn>
                <a:cxn ang="0">
                  <a:pos x="GluePoint36X" y="GluePoint36Y"/>
                </a:cxn>
                <a:cxn ang="0">
                  <a:pos x="GluePoint37X" y="GluePoint37Y"/>
                </a:cxn>
                <a:cxn ang="0">
                  <a:pos x="GluePoint38X" y="GluePoint38Y"/>
                </a:cxn>
                <a:cxn ang="0">
                  <a:pos x="GluePoint39X" y="GluePoint39Y"/>
                </a:cxn>
                <a:cxn ang="0">
                  <a:pos x="GluePoint40X" y="GluePoint40Y"/>
                </a:cxn>
                <a:cxn ang="0">
                  <a:pos x="GluePoint41X" y="GluePoint41Y"/>
                </a:cxn>
                <a:cxn ang="0">
                  <a:pos x="GluePoint42X" y="GluePoint42Y"/>
                </a:cxn>
                <a:cxn ang="0">
                  <a:pos x="GluePoint43X" y="GluePoint43Y"/>
                </a:cxn>
                <a:cxn ang="0">
                  <a:pos x="GluePoint44X" y="GluePoint44Y"/>
                </a:cxn>
                <a:cxn ang="0">
                  <a:pos x="GluePoint45X" y="GluePoint45Y"/>
                </a:cxn>
                <a:cxn ang="0">
                  <a:pos x="GluePoint46X" y="GluePoint46Y"/>
                </a:cxn>
                <a:cxn ang="0">
                  <a:pos x="GluePoint47X" y="GluePoint47Y"/>
                </a:cxn>
                <a:cxn ang="0">
                  <a:pos x="GluePoint48X" y="GluePoint48Y"/>
                </a:cxn>
                <a:cxn ang="0">
                  <a:pos x="GluePoint49X" y="GluePoint49Y"/>
                </a:cxn>
                <a:cxn ang="0">
                  <a:pos x="GluePoint50X" y="GluePoint50Y"/>
                </a:cxn>
                <a:cxn ang="0">
                  <a:pos x="GluePoint51X" y="GluePoint51Y"/>
                </a:cxn>
                <a:cxn ang="0">
                  <a:pos x="GluePoint52X" y="GluePoint52Y"/>
                </a:cxn>
                <a:cxn ang="0">
                  <a:pos x="GluePoint53X" y="GluePoint53Y"/>
                </a:cxn>
                <a:cxn ang="0">
                  <a:pos x="GluePoint54X" y="GluePoint54Y"/>
                </a:cxn>
                <a:cxn ang="0">
                  <a:pos x="GluePoint55X" y="GluePoint55Y"/>
                </a:cxn>
                <a:cxn ang="0">
                  <a:pos x="GluePoint56X" y="GluePoint56Y"/>
                </a:cxn>
                <a:cxn ang="0">
                  <a:pos x="GluePoint57X" y="GluePoint57Y"/>
                </a:cxn>
                <a:cxn ang="0">
                  <a:pos x="GluePoint58X" y="GluePoint58Y"/>
                </a:cxn>
                <a:cxn ang="0">
                  <a:pos x="GluePoint59X" y="GluePoint59Y"/>
                </a:cxn>
                <a:cxn ang="0">
                  <a:pos x="GluePoint60X" y="GluePoint60Y"/>
                </a:cxn>
              </a:cxnLst>
              <a:rect l="textAreaLeft" t="textAreaTop" r="textAreaRight" b="textAreaBottom"/>
              <a:pathLst>
                <a:path w="662009" h="640647">
                  <a:moveTo>
                    <a:pt x="398577" y="121941"/>
                  </a:moveTo>
                  <a:lnTo>
                    <a:pt x="398577" y="121941"/>
                  </a:lnTo>
                  <a:lnTo>
                    <a:pt x="383196" y="121941"/>
                  </a:lnTo>
                  <a:cubicBezTo>
                    <a:pt x="383196" y="81301"/>
                    <a:pt x="383219" y="40662"/>
                    <a:pt x="383219" y="0"/>
                  </a:cubicBezTo>
                  <a:cubicBezTo>
                    <a:pt x="255480" y="21385"/>
                    <a:pt x="127740" y="42748"/>
                    <a:pt x="0" y="64133"/>
                  </a:cubicBezTo>
                  <a:cubicBezTo>
                    <a:pt x="0" y="234805"/>
                    <a:pt x="0" y="405476"/>
                    <a:pt x="0" y="576124"/>
                  </a:cubicBezTo>
                  <a:cubicBezTo>
                    <a:pt x="127717" y="597624"/>
                    <a:pt x="255411" y="619147"/>
                    <a:pt x="383128" y="640647"/>
                  </a:cubicBezTo>
                  <a:cubicBezTo>
                    <a:pt x="383151" y="467982"/>
                    <a:pt x="383196" y="295179"/>
                    <a:pt x="383219" y="122514"/>
                  </a:cubicBezTo>
                  <a:lnTo>
                    <a:pt x="398072" y="122514"/>
                  </a:lnTo>
                  <a:cubicBezTo>
                    <a:pt x="398072" y="132530"/>
                    <a:pt x="398049" y="142639"/>
                    <a:pt x="398049" y="152655"/>
                  </a:cubicBezTo>
                  <a:cubicBezTo>
                    <a:pt x="475569" y="152655"/>
                    <a:pt x="553088" y="152655"/>
                    <a:pt x="630608" y="152655"/>
                  </a:cubicBezTo>
                  <a:cubicBezTo>
                    <a:pt x="630608" y="248397"/>
                    <a:pt x="630608" y="344322"/>
                    <a:pt x="630608" y="440087"/>
                  </a:cubicBezTo>
                  <a:lnTo>
                    <a:pt x="614907" y="440087"/>
                  </a:lnTo>
                  <a:cubicBezTo>
                    <a:pt x="614907" y="349548"/>
                    <a:pt x="614907" y="258803"/>
                    <a:pt x="614907" y="168264"/>
                  </a:cubicBezTo>
                  <a:cubicBezTo>
                    <a:pt x="542590" y="168264"/>
                    <a:pt x="470274" y="168242"/>
                    <a:pt x="397958" y="168242"/>
                  </a:cubicBezTo>
                  <a:cubicBezTo>
                    <a:pt x="397958" y="181490"/>
                    <a:pt x="397958" y="194761"/>
                    <a:pt x="397958" y="208010"/>
                  </a:cubicBezTo>
                  <a:cubicBezTo>
                    <a:pt x="400296" y="207781"/>
                    <a:pt x="407149" y="206910"/>
                    <a:pt x="413177" y="206337"/>
                  </a:cubicBezTo>
                  <a:cubicBezTo>
                    <a:pt x="419435" y="205741"/>
                    <a:pt x="424890" y="205488"/>
                    <a:pt x="427457" y="205236"/>
                  </a:cubicBezTo>
                  <a:cubicBezTo>
                    <a:pt x="427457" y="232604"/>
                    <a:pt x="427457" y="259972"/>
                    <a:pt x="427457" y="287340"/>
                  </a:cubicBezTo>
                  <a:cubicBezTo>
                    <a:pt x="455467" y="287340"/>
                    <a:pt x="483499" y="287340"/>
                    <a:pt x="511509" y="287340"/>
                  </a:cubicBezTo>
                  <a:cubicBezTo>
                    <a:pt x="511601" y="294491"/>
                    <a:pt x="510867" y="314272"/>
                    <a:pt x="497298" y="333435"/>
                  </a:cubicBezTo>
                  <a:cubicBezTo>
                    <a:pt x="495648" y="335772"/>
                    <a:pt x="481551" y="355118"/>
                    <a:pt x="455879" y="363003"/>
                  </a:cubicBezTo>
                  <a:cubicBezTo>
                    <a:pt x="442677" y="367060"/>
                    <a:pt x="430597" y="366808"/>
                    <a:pt x="421933" y="366624"/>
                  </a:cubicBezTo>
                  <a:cubicBezTo>
                    <a:pt x="412100" y="366418"/>
                    <a:pt x="403894" y="365180"/>
                    <a:pt x="397958" y="363988"/>
                  </a:cubicBezTo>
                  <a:cubicBezTo>
                    <a:pt x="397958" y="374143"/>
                    <a:pt x="397958" y="384274"/>
                    <a:pt x="397958" y="394428"/>
                  </a:cubicBezTo>
                  <a:cubicBezTo>
                    <a:pt x="448109" y="394428"/>
                    <a:pt x="498261" y="394428"/>
                    <a:pt x="548412" y="394428"/>
                  </a:cubicBezTo>
                  <a:cubicBezTo>
                    <a:pt x="548412" y="403986"/>
                    <a:pt x="548412" y="413521"/>
                    <a:pt x="548412" y="423079"/>
                  </a:cubicBezTo>
                  <a:cubicBezTo>
                    <a:pt x="498261" y="423079"/>
                    <a:pt x="448086" y="423079"/>
                    <a:pt x="397935" y="423079"/>
                  </a:cubicBezTo>
                  <a:cubicBezTo>
                    <a:pt x="397935" y="431996"/>
                    <a:pt x="397935" y="440935"/>
                    <a:pt x="397935" y="449851"/>
                  </a:cubicBezTo>
                  <a:cubicBezTo>
                    <a:pt x="447788" y="449851"/>
                    <a:pt x="497665" y="449851"/>
                    <a:pt x="547518" y="449851"/>
                  </a:cubicBezTo>
                  <a:cubicBezTo>
                    <a:pt x="547518" y="460005"/>
                    <a:pt x="547518" y="470159"/>
                    <a:pt x="547518" y="480313"/>
                  </a:cubicBezTo>
                  <a:cubicBezTo>
                    <a:pt x="497642" y="480313"/>
                    <a:pt x="447765" y="480313"/>
                    <a:pt x="397912" y="480313"/>
                  </a:cubicBezTo>
                  <a:cubicBezTo>
                    <a:pt x="397912" y="492003"/>
                    <a:pt x="397912" y="503693"/>
                    <a:pt x="397912" y="515406"/>
                  </a:cubicBezTo>
                  <a:cubicBezTo>
                    <a:pt x="470251" y="515406"/>
                    <a:pt x="542567" y="515406"/>
                    <a:pt x="614907" y="515406"/>
                  </a:cubicBezTo>
                  <a:cubicBezTo>
                    <a:pt x="614907" y="490468"/>
                    <a:pt x="614907" y="465529"/>
                    <a:pt x="614907" y="440591"/>
                  </a:cubicBezTo>
                  <a:lnTo>
                    <a:pt x="630608" y="440591"/>
                  </a:lnTo>
                  <a:cubicBezTo>
                    <a:pt x="630608" y="440591"/>
                    <a:pt x="630608" y="440591"/>
                    <a:pt x="630608" y="440591"/>
                  </a:cubicBezTo>
                  <a:cubicBezTo>
                    <a:pt x="641083" y="440591"/>
                    <a:pt x="651535" y="440591"/>
                    <a:pt x="662010" y="440591"/>
                  </a:cubicBezTo>
                  <a:cubicBezTo>
                    <a:pt x="662010" y="334420"/>
                    <a:pt x="662010" y="228249"/>
                    <a:pt x="662010" y="122101"/>
                  </a:cubicBezTo>
                  <a:cubicBezTo>
                    <a:pt x="574199" y="122032"/>
                    <a:pt x="486388" y="121987"/>
                    <a:pt x="398577" y="121941"/>
                  </a:cubicBezTo>
                  <a:close/>
                  <a:moveTo>
                    <a:pt x="267834" y="452946"/>
                  </a:moveTo>
                  <a:cubicBezTo>
                    <a:pt x="246334" y="472451"/>
                    <a:pt x="215070" y="482743"/>
                    <a:pt x="177387" y="482743"/>
                  </a:cubicBezTo>
                  <a:cubicBezTo>
                    <a:pt x="145572" y="482743"/>
                    <a:pt x="109838" y="473735"/>
                    <a:pt x="90470" y="460808"/>
                  </a:cubicBezTo>
                  <a:lnTo>
                    <a:pt x="86230" y="457988"/>
                  </a:lnTo>
                  <a:lnTo>
                    <a:pt x="100899" y="409281"/>
                  </a:lnTo>
                  <a:lnTo>
                    <a:pt x="108509" y="413957"/>
                  </a:lnTo>
                  <a:cubicBezTo>
                    <a:pt x="129092" y="426632"/>
                    <a:pt x="155933" y="434196"/>
                    <a:pt x="180275" y="434196"/>
                  </a:cubicBezTo>
                  <a:cubicBezTo>
                    <a:pt x="218049" y="434196"/>
                    <a:pt x="241521" y="415538"/>
                    <a:pt x="241521" y="385511"/>
                  </a:cubicBezTo>
                  <a:cubicBezTo>
                    <a:pt x="241521" y="358625"/>
                    <a:pt x="226622" y="343359"/>
                    <a:pt x="184561" y="327177"/>
                  </a:cubicBezTo>
                  <a:cubicBezTo>
                    <a:pt x="122926" y="305333"/>
                    <a:pt x="94160" y="273954"/>
                    <a:pt x="94160" y="228478"/>
                  </a:cubicBezTo>
                  <a:cubicBezTo>
                    <a:pt x="94160" y="172367"/>
                    <a:pt x="140301" y="133195"/>
                    <a:pt x="206359" y="133195"/>
                  </a:cubicBezTo>
                  <a:cubicBezTo>
                    <a:pt x="246082" y="133195"/>
                    <a:pt x="270630" y="143739"/>
                    <a:pt x="281747" y="150042"/>
                  </a:cubicBezTo>
                  <a:lnTo>
                    <a:pt x="286698" y="152838"/>
                  </a:lnTo>
                  <a:lnTo>
                    <a:pt x="270653" y="200285"/>
                  </a:lnTo>
                  <a:lnTo>
                    <a:pt x="263479" y="196366"/>
                  </a:lnTo>
                  <a:cubicBezTo>
                    <a:pt x="251262" y="189696"/>
                    <a:pt x="231160" y="181742"/>
                    <a:pt x="204938" y="181742"/>
                  </a:cubicBezTo>
                  <a:cubicBezTo>
                    <a:pt x="167302" y="181742"/>
                    <a:pt x="150455" y="202807"/>
                    <a:pt x="150455" y="223665"/>
                  </a:cubicBezTo>
                  <a:cubicBezTo>
                    <a:pt x="150455" y="248672"/>
                    <a:pt x="165124" y="262379"/>
                    <a:pt x="210806" y="280051"/>
                  </a:cubicBezTo>
                  <a:cubicBezTo>
                    <a:pt x="272143" y="303729"/>
                    <a:pt x="298296" y="334260"/>
                    <a:pt x="298296" y="382119"/>
                  </a:cubicBezTo>
                  <a:cubicBezTo>
                    <a:pt x="298296" y="409968"/>
                    <a:pt x="287478" y="435113"/>
                    <a:pt x="267834" y="452946"/>
                  </a:cubicBezTo>
                  <a:close/>
                </a:path>
              </a:pathLst>
            </a:custGeom>
            <a:solidFill>
              <a:srgbClr val="ffffff"/>
            </a:solidFill>
            <a:ln w="2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s-PE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080" y="0"/>
            <a:ext cx="12190680" cy="6858360"/>
          </a:xfrm>
          <a:prstGeom prst="rect">
            <a:avLst/>
          </a:prstGeom>
          <a:gradFill rotWithShape="0">
            <a:gsLst>
              <a:gs pos="18000">
                <a:srgbClr val="002060"/>
              </a:gs>
              <a:gs pos="63000">
                <a:srgbClr val="212334"/>
              </a:gs>
              <a:gs pos="100000">
                <a:srgbClr val="002060"/>
              </a:gs>
            </a:gsLst>
            <a:lin ang="27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  <a:ea typeface="맑은 고딕"/>
            </a:endParaRPr>
          </a:p>
        </p:txBody>
      </p:sp>
      <p:sp>
        <p:nvSpPr>
          <p:cNvPr id="67" name="Oval 103"/>
          <p:cNvSpPr/>
          <p:nvPr/>
        </p:nvSpPr>
        <p:spPr>
          <a:xfrm>
            <a:off x="619920" y="270720"/>
            <a:ext cx="5910840" cy="5910840"/>
          </a:xfrm>
          <a:prstGeom prst="ellipse">
            <a:avLst/>
          </a:prstGeom>
          <a:noFill/>
          <a:ln w="12600">
            <a:solidFill>
              <a:srgbClr val="eeece1"/>
            </a:solidFill>
            <a:prstDash val="lgDashDot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  <a:ea typeface="맑은 고딕"/>
            </a:endParaRPr>
          </a:p>
        </p:txBody>
      </p:sp>
      <p:sp>
        <p:nvSpPr>
          <p:cNvPr id="68" name="Oval 70"/>
          <p:cNvSpPr/>
          <p:nvPr/>
        </p:nvSpPr>
        <p:spPr>
          <a:xfrm>
            <a:off x="1204920" y="815760"/>
            <a:ext cx="4854240" cy="4854240"/>
          </a:xfrm>
          <a:prstGeom prst="ellipse">
            <a:avLst/>
          </a:pr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  <a:ea typeface="맑은 고딕"/>
            </a:endParaRPr>
          </a:p>
        </p:txBody>
      </p:sp>
      <p:grpSp>
        <p:nvGrpSpPr>
          <p:cNvPr id="69" name="Group 112"/>
          <p:cNvGrpSpPr/>
          <p:nvPr/>
        </p:nvGrpSpPr>
        <p:grpSpPr>
          <a:xfrm>
            <a:off x="450360" y="501120"/>
            <a:ext cx="3922200" cy="3853080"/>
            <a:chOff x="450360" y="501120"/>
            <a:chExt cx="3922200" cy="3853080"/>
          </a:xfrm>
        </p:grpSpPr>
        <p:sp>
          <p:nvSpPr>
            <p:cNvPr id="70" name="Freeform 5"/>
            <p:cNvSpPr/>
            <p:nvPr/>
          </p:nvSpPr>
          <p:spPr>
            <a:xfrm>
              <a:off x="2390400" y="1035720"/>
              <a:ext cx="744120" cy="1204560"/>
            </a:xfrm>
            <a:custGeom>
              <a:avLst/>
              <a:gdLst>
                <a:gd name="textAreaLeft" fmla="*/ 0 w 744120"/>
                <a:gd name="textAreaRight" fmla="*/ 745560 w 744120"/>
                <a:gd name="textAreaTop" fmla="*/ 0 h 1204560"/>
                <a:gd name="textAreaBottom" fmla="*/ 1206000 h 1204560"/>
                <a:gd name="GluePoint1X" fmla="*/ 48 w 669"/>
                <a:gd name="GluePoint1Y" fmla="*/ 1065 h 1080"/>
                <a:gd name="GluePoint2X" fmla="*/ 25 w 669"/>
                <a:gd name="GluePoint2Y" fmla="*/ 1055 h 1080"/>
                <a:gd name="GluePoint3X" fmla="*/ 15 w 669"/>
                <a:gd name="GluePoint3Y" fmla="*/ 1032 h 1080"/>
                <a:gd name="GluePoint4X" fmla="*/ 25 w 669"/>
                <a:gd name="GluePoint4Y" fmla="*/ 1009 h 1080"/>
                <a:gd name="GluePoint5X" fmla="*/ 48 w 669"/>
                <a:gd name="GluePoint5Y" fmla="*/ 1000 h 1080"/>
                <a:gd name="GluePoint6X" fmla="*/ 71 w 669"/>
                <a:gd name="GluePoint6Y" fmla="*/ 1009 h 1080"/>
                <a:gd name="GluePoint7X" fmla="*/ 71 w 669"/>
                <a:gd name="GluePoint7Y" fmla="*/ 1055 h 1080"/>
                <a:gd name="GluePoint8X" fmla="*/ 48 w 669"/>
                <a:gd name="GluePoint8Y" fmla="*/ 1065 h 1080"/>
                <a:gd name="GluePoint9X" fmla="*/ 658 w 669"/>
                <a:gd name="GluePoint9Y" fmla="*/ 0 h 1080"/>
                <a:gd name="GluePoint10X" fmla="*/ 387 w 669"/>
                <a:gd name="GluePoint10Y" fmla="*/ 271 h 1080"/>
                <a:gd name="GluePoint11X" fmla="*/ 381 w 669"/>
                <a:gd name="GluePoint11Y" fmla="*/ 468 h 1080"/>
                <a:gd name="GluePoint12X" fmla="*/ 43 w 669"/>
                <a:gd name="GluePoint12Y" fmla="*/ 807 h 1080"/>
                <a:gd name="GluePoint13X" fmla="*/ 43 w 669"/>
                <a:gd name="GluePoint13Y" fmla="*/ 985 h 1080"/>
                <a:gd name="GluePoint14X" fmla="*/ 14 w 669"/>
                <a:gd name="GluePoint14Y" fmla="*/ 998 h 1080"/>
                <a:gd name="GluePoint15X" fmla="*/ 0 w 669"/>
                <a:gd name="GluePoint15Y" fmla="*/ 1032 h 1080"/>
                <a:gd name="GluePoint16X" fmla="*/ 14 w 669"/>
                <a:gd name="GluePoint16Y" fmla="*/ 1066 h 1080"/>
                <a:gd name="GluePoint17X" fmla="*/ 48 w 669"/>
                <a:gd name="GluePoint17Y" fmla="*/ 1080 h 1080"/>
                <a:gd name="GluePoint18X" fmla="*/ 82 w 669"/>
                <a:gd name="GluePoint18Y" fmla="*/ 1066 h 1080"/>
                <a:gd name="GluePoint19X" fmla="*/ 82 w 669"/>
                <a:gd name="GluePoint19Y" fmla="*/ 998 h 1080"/>
                <a:gd name="GluePoint20X" fmla="*/ 58 w 669"/>
                <a:gd name="GluePoint20Y" fmla="*/ 986 h 1080"/>
                <a:gd name="GluePoint21X" fmla="*/ 58 w 669"/>
                <a:gd name="GluePoint21Y" fmla="*/ 813 h 1080"/>
                <a:gd name="GluePoint22X" fmla="*/ 396 w 669"/>
                <a:gd name="GluePoint22Y" fmla="*/ 475 h 1080"/>
                <a:gd name="GluePoint23X" fmla="*/ 402 w 669"/>
                <a:gd name="GluePoint23Y" fmla="*/ 278 h 1080"/>
                <a:gd name="GluePoint24X" fmla="*/ 669 w 669"/>
                <a:gd name="GluePoint24Y" fmla="*/ 11 h 1080"/>
                <a:gd name="GluePoint25X" fmla="*/ 658 w 669"/>
                <a:gd name="GluePoint25Y" fmla="*/ 0 h 108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</a:cxnLst>
              <a:rect l="textAreaLeft" t="textAreaTop" r="textAreaRight" b="textAreaBottom"/>
              <a:pathLst>
                <a:path w="669" h="1080">
                  <a:moveTo>
                    <a:pt x="48" y="1065"/>
                  </a:moveTo>
                  <a:cubicBezTo>
                    <a:pt x="39" y="1065"/>
                    <a:pt x="31" y="1062"/>
                    <a:pt x="25" y="1055"/>
                  </a:cubicBezTo>
                  <a:cubicBezTo>
                    <a:pt x="19" y="1049"/>
                    <a:pt x="15" y="1041"/>
                    <a:pt x="15" y="1032"/>
                  </a:cubicBezTo>
                  <a:cubicBezTo>
                    <a:pt x="15" y="1024"/>
                    <a:pt x="19" y="1015"/>
                    <a:pt x="25" y="1009"/>
                  </a:cubicBezTo>
                  <a:cubicBezTo>
                    <a:pt x="31" y="1003"/>
                    <a:pt x="39" y="1000"/>
                    <a:pt x="48" y="1000"/>
                  </a:cubicBezTo>
                  <a:cubicBezTo>
                    <a:pt x="57" y="1000"/>
                    <a:pt x="65" y="1003"/>
                    <a:pt x="71" y="1009"/>
                  </a:cubicBezTo>
                  <a:cubicBezTo>
                    <a:pt x="84" y="1022"/>
                    <a:pt x="84" y="1043"/>
                    <a:pt x="71" y="1055"/>
                  </a:cubicBezTo>
                  <a:cubicBezTo>
                    <a:pt x="65" y="1062"/>
                    <a:pt x="57" y="1065"/>
                    <a:pt x="48" y="1065"/>
                  </a:cubicBezTo>
                  <a:moveTo>
                    <a:pt x="658" y="0"/>
                  </a:moveTo>
                  <a:cubicBezTo>
                    <a:pt x="387" y="271"/>
                    <a:pt x="387" y="271"/>
                    <a:pt x="387" y="271"/>
                  </a:cubicBezTo>
                  <a:cubicBezTo>
                    <a:pt x="381" y="468"/>
                    <a:pt x="381" y="468"/>
                    <a:pt x="381" y="468"/>
                  </a:cubicBezTo>
                  <a:cubicBezTo>
                    <a:pt x="43" y="807"/>
                    <a:pt x="43" y="807"/>
                    <a:pt x="43" y="807"/>
                  </a:cubicBezTo>
                  <a:cubicBezTo>
                    <a:pt x="43" y="985"/>
                    <a:pt x="43" y="985"/>
                    <a:pt x="43" y="985"/>
                  </a:cubicBezTo>
                  <a:cubicBezTo>
                    <a:pt x="32" y="986"/>
                    <a:pt x="22" y="991"/>
                    <a:pt x="14" y="998"/>
                  </a:cubicBezTo>
                  <a:cubicBezTo>
                    <a:pt x="5" y="1008"/>
                    <a:pt x="0" y="1020"/>
                    <a:pt x="0" y="1032"/>
                  </a:cubicBezTo>
                  <a:cubicBezTo>
                    <a:pt x="0" y="1045"/>
                    <a:pt x="5" y="1057"/>
                    <a:pt x="14" y="1066"/>
                  </a:cubicBezTo>
                  <a:cubicBezTo>
                    <a:pt x="23" y="1075"/>
                    <a:pt x="35" y="1080"/>
                    <a:pt x="48" y="1080"/>
                  </a:cubicBezTo>
                  <a:cubicBezTo>
                    <a:pt x="61" y="1080"/>
                    <a:pt x="73" y="1075"/>
                    <a:pt x="82" y="1066"/>
                  </a:cubicBezTo>
                  <a:cubicBezTo>
                    <a:pt x="101" y="1048"/>
                    <a:pt x="101" y="1017"/>
                    <a:pt x="82" y="998"/>
                  </a:cubicBezTo>
                  <a:cubicBezTo>
                    <a:pt x="75" y="992"/>
                    <a:pt x="67" y="987"/>
                    <a:pt x="58" y="986"/>
                  </a:cubicBezTo>
                  <a:cubicBezTo>
                    <a:pt x="58" y="813"/>
                    <a:pt x="58" y="813"/>
                    <a:pt x="58" y="813"/>
                  </a:cubicBezTo>
                  <a:cubicBezTo>
                    <a:pt x="396" y="475"/>
                    <a:pt x="396" y="475"/>
                    <a:pt x="396" y="475"/>
                  </a:cubicBezTo>
                  <a:cubicBezTo>
                    <a:pt x="402" y="278"/>
                    <a:pt x="402" y="278"/>
                    <a:pt x="402" y="278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58" y="0"/>
                    <a:pt x="658" y="0"/>
                    <a:pt x="658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71" name="Freeform 6"/>
            <p:cNvSpPr/>
            <p:nvPr/>
          </p:nvSpPr>
          <p:spPr>
            <a:xfrm>
              <a:off x="2208240" y="1129320"/>
              <a:ext cx="1081800" cy="1505520"/>
            </a:xfrm>
            <a:custGeom>
              <a:avLst/>
              <a:gdLst>
                <a:gd name="textAreaLeft" fmla="*/ 0 w 1081800"/>
                <a:gd name="textAreaRight" fmla="*/ 1083240 w 1081800"/>
                <a:gd name="textAreaTop" fmla="*/ 0 h 1505520"/>
                <a:gd name="textAreaBottom" fmla="*/ 1506960 h 1505520"/>
                <a:gd name="GluePoint1X" fmla="*/ 53 w 972"/>
                <a:gd name="GluePoint1Y" fmla="*/ 1333 h 1349"/>
                <a:gd name="GluePoint2X" fmla="*/ 30 w 972"/>
                <a:gd name="GluePoint2Y" fmla="*/ 1324 h 1349"/>
                <a:gd name="GluePoint3X" fmla="*/ 30 w 972"/>
                <a:gd name="GluePoint3Y" fmla="*/ 1278 h 1349"/>
                <a:gd name="GluePoint4X" fmla="*/ 53 w 972"/>
                <a:gd name="GluePoint4Y" fmla="*/ 1268 h 1349"/>
                <a:gd name="GluePoint5X" fmla="*/ 76 w 972"/>
                <a:gd name="GluePoint5Y" fmla="*/ 1278 h 1349"/>
                <a:gd name="GluePoint6X" fmla="*/ 86 w 972"/>
                <a:gd name="GluePoint6Y" fmla="*/ 1301 h 1349"/>
                <a:gd name="GluePoint7X" fmla="*/ 76 w 972"/>
                <a:gd name="GluePoint7Y" fmla="*/ 1324 h 1349"/>
                <a:gd name="GluePoint8X" fmla="*/ 53 w 972"/>
                <a:gd name="GluePoint8Y" fmla="*/ 1333 h 1349"/>
                <a:gd name="GluePoint9X" fmla="*/ 961 w 972"/>
                <a:gd name="GluePoint9Y" fmla="*/ 0 h 1349"/>
                <a:gd name="GluePoint10X" fmla="*/ 690 w 972"/>
                <a:gd name="GluePoint10Y" fmla="*/ 272 h 1349"/>
                <a:gd name="GluePoint11X" fmla="*/ 684 w 972"/>
                <a:gd name="GluePoint11Y" fmla="*/ 469 h 1349"/>
                <a:gd name="GluePoint12X" fmla="*/ 346 w 972"/>
                <a:gd name="GluePoint12Y" fmla="*/ 807 h 1349"/>
                <a:gd name="GluePoint13X" fmla="*/ 346 w 972"/>
                <a:gd name="GluePoint13Y" fmla="*/ 989 h 1349"/>
                <a:gd name="GluePoint14X" fmla="*/ 76 w 972"/>
                <a:gd name="GluePoint14Y" fmla="*/ 1259 h 1349"/>
                <a:gd name="GluePoint15X" fmla="*/ 53 w 972"/>
                <a:gd name="GluePoint15Y" fmla="*/ 1253 h 1349"/>
                <a:gd name="GluePoint16X" fmla="*/ 19 w 972"/>
                <a:gd name="GluePoint16Y" fmla="*/ 1267 h 1349"/>
                <a:gd name="GluePoint17X" fmla="*/ 19 w 972"/>
                <a:gd name="GluePoint17Y" fmla="*/ 1335 h 1349"/>
                <a:gd name="GluePoint18X" fmla="*/ 53 w 972"/>
                <a:gd name="GluePoint18Y" fmla="*/ 1349 h 1349"/>
                <a:gd name="GluePoint19X" fmla="*/ 87 w 972"/>
                <a:gd name="GluePoint19Y" fmla="*/ 1335 h 1349"/>
                <a:gd name="GluePoint20X" fmla="*/ 101 w 972"/>
                <a:gd name="GluePoint20Y" fmla="*/ 1301 h 1349"/>
                <a:gd name="GluePoint21X" fmla="*/ 88 w 972"/>
                <a:gd name="GluePoint21Y" fmla="*/ 1268 h 1349"/>
                <a:gd name="GluePoint22X" fmla="*/ 361 w 972"/>
                <a:gd name="GluePoint22Y" fmla="*/ 995 h 1349"/>
                <a:gd name="GluePoint23X" fmla="*/ 361 w 972"/>
                <a:gd name="GluePoint23Y" fmla="*/ 813 h 1349"/>
                <a:gd name="GluePoint24X" fmla="*/ 699 w 972"/>
                <a:gd name="GluePoint24Y" fmla="*/ 475 h 1349"/>
                <a:gd name="GluePoint25X" fmla="*/ 705 w 972"/>
                <a:gd name="GluePoint25Y" fmla="*/ 278 h 1349"/>
                <a:gd name="GluePoint26X" fmla="*/ 972 w 972"/>
                <a:gd name="GluePoint26Y" fmla="*/ 11 h 1349"/>
                <a:gd name="GluePoint27X" fmla="*/ 961 w 972"/>
                <a:gd name="GluePoint27Y" fmla="*/ 0 h 1349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  <a:cxn ang="0">
                  <a:pos x="GluePoint26X" y="GluePoint26Y"/>
                </a:cxn>
                <a:cxn ang="0">
                  <a:pos x="GluePoint27X" y="GluePoint27Y"/>
                </a:cxn>
              </a:cxnLst>
              <a:rect l="textAreaLeft" t="textAreaTop" r="textAreaRight" b="textAreaBottom"/>
              <a:pathLst>
                <a:path w="972" h="1349">
                  <a:moveTo>
                    <a:pt x="53" y="1333"/>
                  </a:moveTo>
                  <a:cubicBezTo>
                    <a:pt x="44" y="1333"/>
                    <a:pt x="36" y="1330"/>
                    <a:pt x="30" y="1324"/>
                  </a:cubicBezTo>
                  <a:cubicBezTo>
                    <a:pt x="17" y="1311"/>
                    <a:pt x="17" y="1290"/>
                    <a:pt x="30" y="1278"/>
                  </a:cubicBezTo>
                  <a:cubicBezTo>
                    <a:pt x="36" y="1272"/>
                    <a:pt x="44" y="1268"/>
                    <a:pt x="53" y="1268"/>
                  </a:cubicBezTo>
                  <a:cubicBezTo>
                    <a:pt x="62" y="1268"/>
                    <a:pt x="70" y="1272"/>
                    <a:pt x="76" y="1278"/>
                  </a:cubicBezTo>
                  <a:cubicBezTo>
                    <a:pt x="82" y="1284"/>
                    <a:pt x="86" y="1292"/>
                    <a:pt x="86" y="1301"/>
                  </a:cubicBezTo>
                  <a:cubicBezTo>
                    <a:pt x="86" y="1309"/>
                    <a:pt x="82" y="1318"/>
                    <a:pt x="76" y="1324"/>
                  </a:cubicBezTo>
                  <a:cubicBezTo>
                    <a:pt x="70" y="1330"/>
                    <a:pt x="62" y="1333"/>
                    <a:pt x="53" y="1333"/>
                  </a:cubicBezTo>
                  <a:moveTo>
                    <a:pt x="961" y="0"/>
                  </a:moveTo>
                  <a:cubicBezTo>
                    <a:pt x="690" y="272"/>
                    <a:pt x="690" y="272"/>
                    <a:pt x="690" y="272"/>
                  </a:cubicBezTo>
                  <a:cubicBezTo>
                    <a:pt x="684" y="469"/>
                    <a:pt x="684" y="469"/>
                    <a:pt x="684" y="469"/>
                  </a:cubicBezTo>
                  <a:cubicBezTo>
                    <a:pt x="346" y="807"/>
                    <a:pt x="346" y="807"/>
                    <a:pt x="346" y="807"/>
                  </a:cubicBezTo>
                  <a:cubicBezTo>
                    <a:pt x="346" y="989"/>
                    <a:pt x="346" y="989"/>
                    <a:pt x="346" y="989"/>
                  </a:cubicBezTo>
                  <a:cubicBezTo>
                    <a:pt x="76" y="1259"/>
                    <a:pt x="76" y="1259"/>
                    <a:pt x="76" y="1259"/>
                  </a:cubicBezTo>
                  <a:cubicBezTo>
                    <a:pt x="69" y="1255"/>
                    <a:pt x="61" y="1253"/>
                    <a:pt x="53" y="1253"/>
                  </a:cubicBezTo>
                  <a:cubicBezTo>
                    <a:pt x="40" y="1253"/>
                    <a:pt x="28" y="1258"/>
                    <a:pt x="19" y="1267"/>
                  </a:cubicBezTo>
                  <a:cubicBezTo>
                    <a:pt x="0" y="1286"/>
                    <a:pt x="0" y="1316"/>
                    <a:pt x="19" y="1335"/>
                  </a:cubicBezTo>
                  <a:cubicBezTo>
                    <a:pt x="28" y="1344"/>
                    <a:pt x="40" y="1349"/>
                    <a:pt x="53" y="1349"/>
                  </a:cubicBezTo>
                  <a:cubicBezTo>
                    <a:pt x="66" y="1349"/>
                    <a:pt x="78" y="1344"/>
                    <a:pt x="87" y="1335"/>
                  </a:cubicBezTo>
                  <a:cubicBezTo>
                    <a:pt x="96" y="1326"/>
                    <a:pt x="101" y="1314"/>
                    <a:pt x="101" y="1301"/>
                  </a:cubicBezTo>
                  <a:cubicBezTo>
                    <a:pt x="101" y="1289"/>
                    <a:pt x="97" y="1277"/>
                    <a:pt x="88" y="1268"/>
                  </a:cubicBezTo>
                  <a:cubicBezTo>
                    <a:pt x="361" y="995"/>
                    <a:pt x="361" y="995"/>
                    <a:pt x="361" y="995"/>
                  </a:cubicBezTo>
                  <a:cubicBezTo>
                    <a:pt x="361" y="813"/>
                    <a:pt x="361" y="813"/>
                    <a:pt x="361" y="813"/>
                  </a:cubicBezTo>
                  <a:cubicBezTo>
                    <a:pt x="699" y="475"/>
                    <a:pt x="699" y="475"/>
                    <a:pt x="699" y="475"/>
                  </a:cubicBezTo>
                  <a:cubicBezTo>
                    <a:pt x="705" y="278"/>
                    <a:pt x="705" y="278"/>
                    <a:pt x="705" y="278"/>
                  </a:cubicBezTo>
                  <a:cubicBezTo>
                    <a:pt x="972" y="11"/>
                    <a:pt x="972" y="11"/>
                    <a:pt x="972" y="11"/>
                  </a:cubicBezTo>
                  <a:cubicBezTo>
                    <a:pt x="961" y="0"/>
                    <a:pt x="961" y="0"/>
                    <a:pt x="961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72" name="Freeform 7"/>
            <p:cNvSpPr/>
            <p:nvPr/>
          </p:nvSpPr>
          <p:spPr>
            <a:xfrm>
              <a:off x="2055600" y="1554840"/>
              <a:ext cx="653400" cy="524160"/>
            </a:xfrm>
            <a:custGeom>
              <a:avLst/>
              <a:gdLst>
                <a:gd name="textAreaLeft" fmla="*/ 0 w 653400"/>
                <a:gd name="textAreaRight" fmla="*/ 654840 w 653400"/>
                <a:gd name="textAreaTop" fmla="*/ 0 h 524160"/>
                <a:gd name="textAreaBottom" fmla="*/ 525600 h 524160"/>
                <a:gd name="GluePoint1X" fmla="*/ 557 w 588"/>
                <a:gd name="GluePoint1Y" fmla="*/ 0 h 471"/>
                <a:gd name="GluePoint2X" fmla="*/ 537 w 588"/>
                <a:gd name="GluePoint2Y" fmla="*/ 8 h 471"/>
                <a:gd name="GluePoint3X" fmla="*/ 533 w 588"/>
                <a:gd name="GluePoint3Y" fmla="*/ 41 h 471"/>
                <a:gd name="GluePoint4X" fmla="*/ 203 w 588"/>
                <a:gd name="GluePoint4Y" fmla="*/ 371 h 471"/>
                <a:gd name="GluePoint5X" fmla="*/ 54 w 588"/>
                <a:gd name="GluePoint5Y" fmla="*/ 428 h 471"/>
                <a:gd name="GluePoint6X" fmla="*/ 51 w 588"/>
                <a:gd name="GluePoint6Y" fmla="*/ 424 h 471"/>
                <a:gd name="GluePoint7X" fmla="*/ 31 w 588"/>
                <a:gd name="GluePoint7Y" fmla="*/ 415 h 471"/>
                <a:gd name="GluePoint8X" fmla="*/ 11 w 588"/>
                <a:gd name="GluePoint8Y" fmla="*/ 424 h 471"/>
                <a:gd name="GluePoint9X" fmla="*/ 11 w 588"/>
                <a:gd name="GluePoint9Y" fmla="*/ 463 h 471"/>
                <a:gd name="GluePoint10X" fmla="*/ 31 w 588"/>
                <a:gd name="GluePoint10Y" fmla="*/ 471 h 471"/>
                <a:gd name="GluePoint11X" fmla="*/ 51 w 588"/>
                <a:gd name="GluePoint11Y" fmla="*/ 463 h 471"/>
                <a:gd name="GluePoint12X" fmla="*/ 59 w 588"/>
                <a:gd name="GluePoint12Y" fmla="*/ 443 h 471"/>
                <a:gd name="GluePoint13X" fmla="*/ 212 w 588"/>
                <a:gd name="GluePoint13Y" fmla="*/ 384 h 471"/>
                <a:gd name="GluePoint14X" fmla="*/ 544 w 588"/>
                <a:gd name="GluePoint14Y" fmla="*/ 52 h 471"/>
                <a:gd name="GluePoint15X" fmla="*/ 557 w 588"/>
                <a:gd name="GluePoint15Y" fmla="*/ 55 h 471"/>
                <a:gd name="GluePoint16X" fmla="*/ 577 w 588"/>
                <a:gd name="GluePoint16Y" fmla="*/ 47 h 471"/>
                <a:gd name="GluePoint17X" fmla="*/ 577 w 588"/>
                <a:gd name="GluePoint17Y" fmla="*/ 8 h 471"/>
                <a:gd name="GluePoint18X" fmla="*/ 557 w 588"/>
                <a:gd name="GluePoint18Y" fmla="*/ 0 h 471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</a:cxnLst>
              <a:rect l="textAreaLeft" t="textAreaTop" r="textAreaRight" b="textAreaBottom"/>
              <a:pathLst>
                <a:path w="588" h="471">
                  <a:moveTo>
                    <a:pt x="557" y="0"/>
                  </a:moveTo>
                  <a:cubicBezTo>
                    <a:pt x="550" y="0"/>
                    <a:pt x="543" y="2"/>
                    <a:pt x="537" y="8"/>
                  </a:cubicBezTo>
                  <a:cubicBezTo>
                    <a:pt x="528" y="17"/>
                    <a:pt x="527" y="30"/>
                    <a:pt x="533" y="41"/>
                  </a:cubicBezTo>
                  <a:cubicBezTo>
                    <a:pt x="203" y="371"/>
                    <a:pt x="203" y="371"/>
                    <a:pt x="203" y="371"/>
                  </a:cubicBezTo>
                  <a:cubicBezTo>
                    <a:pt x="54" y="428"/>
                    <a:pt x="54" y="428"/>
                    <a:pt x="54" y="428"/>
                  </a:cubicBezTo>
                  <a:cubicBezTo>
                    <a:pt x="53" y="426"/>
                    <a:pt x="52" y="425"/>
                    <a:pt x="51" y="424"/>
                  </a:cubicBezTo>
                  <a:cubicBezTo>
                    <a:pt x="45" y="418"/>
                    <a:pt x="38" y="415"/>
                    <a:pt x="31" y="415"/>
                  </a:cubicBezTo>
                  <a:cubicBezTo>
                    <a:pt x="24" y="415"/>
                    <a:pt x="17" y="418"/>
                    <a:pt x="11" y="424"/>
                  </a:cubicBezTo>
                  <a:cubicBezTo>
                    <a:pt x="0" y="434"/>
                    <a:pt x="0" y="452"/>
                    <a:pt x="11" y="463"/>
                  </a:cubicBezTo>
                  <a:cubicBezTo>
                    <a:pt x="17" y="469"/>
                    <a:pt x="24" y="471"/>
                    <a:pt x="31" y="471"/>
                  </a:cubicBezTo>
                  <a:cubicBezTo>
                    <a:pt x="38" y="471"/>
                    <a:pt x="45" y="468"/>
                    <a:pt x="51" y="463"/>
                  </a:cubicBezTo>
                  <a:cubicBezTo>
                    <a:pt x="56" y="457"/>
                    <a:pt x="59" y="450"/>
                    <a:pt x="59" y="443"/>
                  </a:cubicBezTo>
                  <a:cubicBezTo>
                    <a:pt x="212" y="384"/>
                    <a:pt x="212" y="384"/>
                    <a:pt x="212" y="384"/>
                  </a:cubicBezTo>
                  <a:cubicBezTo>
                    <a:pt x="544" y="52"/>
                    <a:pt x="544" y="52"/>
                    <a:pt x="544" y="52"/>
                  </a:cubicBezTo>
                  <a:cubicBezTo>
                    <a:pt x="548" y="54"/>
                    <a:pt x="553" y="55"/>
                    <a:pt x="557" y="55"/>
                  </a:cubicBezTo>
                  <a:cubicBezTo>
                    <a:pt x="565" y="55"/>
                    <a:pt x="572" y="53"/>
                    <a:pt x="577" y="47"/>
                  </a:cubicBezTo>
                  <a:cubicBezTo>
                    <a:pt x="588" y="36"/>
                    <a:pt x="588" y="19"/>
                    <a:pt x="577" y="8"/>
                  </a:cubicBezTo>
                  <a:cubicBezTo>
                    <a:pt x="572" y="2"/>
                    <a:pt x="564" y="0"/>
                    <a:pt x="557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73" name="Freeform 8"/>
            <p:cNvSpPr/>
            <p:nvPr/>
          </p:nvSpPr>
          <p:spPr>
            <a:xfrm>
              <a:off x="1186200" y="501120"/>
              <a:ext cx="2008080" cy="1501560"/>
            </a:xfrm>
            <a:custGeom>
              <a:avLst/>
              <a:gdLst>
                <a:gd name="textAreaLeft" fmla="*/ 0 w 2008080"/>
                <a:gd name="textAreaRight" fmla="*/ 2009520 w 2008080"/>
                <a:gd name="textAreaTop" fmla="*/ 0 h 1501560"/>
                <a:gd name="textAreaBottom" fmla="*/ 1503000 h 1501560"/>
                <a:gd name="GluePoint1X" fmla="*/ 52 w 1803"/>
                <a:gd name="GluePoint1Y" fmla="*/ 1321 h 1346"/>
                <a:gd name="GluePoint2X" fmla="*/ 29 w 1803"/>
                <a:gd name="GluePoint2Y" fmla="*/ 1311 h 1346"/>
                <a:gd name="GluePoint3X" fmla="*/ 20 w 1803"/>
                <a:gd name="GluePoint3Y" fmla="*/ 1288 h 1346"/>
                <a:gd name="GluePoint4X" fmla="*/ 29 w 1803"/>
                <a:gd name="GluePoint4Y" fmla="*/ 1265 h 1346"/>
                <a:gd name="GluePoint5X" fmla="*/ 52 w 1803"/>
                <a:gd name="GluePoint5Y" fmla="*/ 1255 h 1346"/>
                <a:gd name="GluePoint6X" fmla="*/ 75 w 1803"/>
                <a:gd name="GluePoint6Y" fmla="*/ 1265 h 1346"/>
                <a:gd name="GluePoint7X" fmla="*/ 85 w 1803"/>
                <a:gd name="GluePoint7Y" fmla="*/ 1288 h 1346"/>
                <a:gd name="GluePoint8X" fmla="*/ 75 w 1803"/>
                <a:gd name="GluePoint8Y" fmla="*/ 1311 h 1346"/>
                <a:gd name="GluePoint9X" fmla="*/ 52 w 1803"/>
                <a:gd name="GluePoint9Y" fmla="*/ 1321 h 1346"/>
                <a:gd name="GluePoint10X" fmla="*/ 52 w 1803"/>
                <a:gd name="GluePoint10Y" fmla="*/ 1240 h 1346"/>
                <a:gd name="GluePoint11X" fmla="*/ 18 w 1803"/>
                <a:gd name="GluePoint11Y" fmla="*/ 1254 h 1346"/>
                <a:gd name="GluePoint12X" fmla="*/ 18 w 1803"/>
                <a:gd name="GluePoint12Y" fmla="*/ 1322 h 1346"/>
                <a:gd name="GluePoint13X" fmla="*/ 52 w 1803"/>
                <a:gd name="GluePoint13Y" fmla="*/ 1336 h 1346"/>
                <a:gd name="GluePoint14X" fmla="*/ 86 w 1803"/>
                <a:gd name="GluePoint14Y" fmla="*/ 1322 h 1346"/>
                <a:gd name="GluePoint15X" fmla="*/ 97 w 1803"/>
                <a:gd name="GluePoint15Y" fmla="*/ 1306 h 1346"/>
                <a:gd name="GluePoint16X" fmla="*/ 184 w 1803"/>
                <a:gd name="GluePoint16Y" fmla="*/ 1326 h 1346"/>
                <a:gd name="GluePoint17X" fmla="*/ 186 w 1803"/>
                <a:gd name="GluePoint17Y" fmla="*/ 1312 h 1346"/>
                <a:gd name="GluePoint18X" fmla="*/ 187 w 1803"/>
                <a:gd name="GluePoint18Y" fmla="*/ 1311 h 1346"/>
                <a:gd name="GluePoint19X" fmla="*/ 100 w 1803"/>
                <a:gd name="GluePoint19Y" fmla="*/ 1291 h 1346"/>
                <a:gd name="GluePoint20X" fmla="*/ 100 w 1803"/>
                <a:gd name="GluePoint20Y" fmla="*/ 1288 h 1346"/>
                <a:gd name="GluePoint21X" fmla="*/ 86 w 1803"/>
                <a:gd name="GluePoint21Y" fmla="*/ 1254 h 1346"/>
                <a:gd name="GluePoint22X" fmla="*/ 52 w 1803"/>
                <a:gd name="GluePoint22Y" fmla="*/ 1240 h 1346"/>
                <a:gd name="GluePoint23X" fmla="*/ 380 w 1803"/>
                <a:gd name="GluePoint23Y" fmla="*/ 1234 h 1346"/>
                <a:gd name="GluePoint24X" fmla="*/ 354 w 1803"/>
                <a:gd name="GluePoint24Y" fmla="*/ 1238 h 1346"/>
                <a:gd name="GluePoint25X" fmla="*/ 264 w 1803"/>
                <a:gd name="GluePoint25Y" fmla="*/ 1329 h 1346"/>
                <a:gd name="GluePoint26X" fmla="*/ 204 w 1803"/>
                <a:gd name="GluePoint26Y" fmla="*/ 1315 h 1346"/>
                <a:gd name="GluePoint27X" fmla="*/ 200 w 1803"/>
                <a:gd name="GluePoint27Y" fmla="*/ 1319 h 1346"/>
                <a:gd name="GluePoint28X" fmla="*/ 199 w 1803"/>
                <a:gd name="GluePoint28Y" fmla="*/ 1330 h 1346"/>
                <a:gd name="GluePoint29X" fmla="*/ 269 w 1803"/>
                <a:gd name="GluePoint29Y" fmla="*/ 1346 h 1346"/>
                <a:gd name="GluePoint30X" fmla="*/ 380 w 1803"/>
                <a:gd name="GluePoint30Y" fmla="*/ 1234 h 1346"/>
                <a:gd name="GluePoint31X" fmla="*/ 471 w 1803"/>
                <a:gd name="GluePoint31Y" fmla="*/ 1121 h 1346"/>
                <a:gd name="GluePoint32X" fmla="*/ 373 w 1803"/>
                <a:gd name="GluePoint32Y" fmla="*/ 1220 h 1346"/>
                <a:gd name="GluePoint33X" fmla="*/ 392 w 1803"/>
                <a:gd name="GluePoint33Y" fmla="*/ 1217 h 1346"/>
                <a:gd name="GluePoint34X" fmla="*/ 477 w 1803"/>
                <a:gd name="GluePoint34Y" fmla="*/ 1131 h 1346"/>
                <a:gd name="GluePoint35X" fmla="*/ 471 w 1803"/>
                <a:gd name="GluePoint35Y" fmla="*/ 1121 h 1346"/>
                <a:gd name="GluePoint36X" fmla="*/ 522 w 1803"/>
                <a:gd name="GluePoint36Y" fmla="*/ 1070 h 1346"/>
                <a:gd name="GluePoint37X" fmla="*/ 484 w 1803"/>
                <a:gd name="GluePoint37Y" fmla="*/ 1109 h 1346"/>
                <a:gd name="GluePoint38X" fmla="*/ 489 w 1803"/>
                <a:gd name="GluePoint38Y" fmla="*/ 1121 h 1346"/>
                <a:gd name="GluePoint39X" fmla="*/ 491 w 1803"/>
                <a:gd name="GluePoint39Y" fmla="*/ 1123 h 1346"/>
                <a:gd name="GluePoint40X" fmla="*/ 537 w 1803"/>
                <a:gd name="GluePoint40Y" fmla="*/ 1077 h 1346"/>
                <a:gd name="GluePoint41X" fmla="*/ 522 w 1803"/>
                <a:gd name="GluePoint41Y" fmla="*/ 1070 h 1346"/>
                <a:gd name="GluePoint42X" fmla="*/ 1792 w 1803"/>
                <a:gd name="GluePoint42Y" fmla="*/ 0 h 1346"/>
                <a:gd name="GluePoint43X" fmla="*/ 808 w 1803"/>
                <a:gd name="GluePoint43Y" fmla="*/ 980 h 1346"/>
                <a:gd name="GluePoint44X" fmla="*/ 651 w 1803"/>
                <a:gd name="GluePoint44Y" fmla="*/ 941 h 1346"/>
                <a:gd name="GluePoint45X" fmla="*/ 534 w 1803"/>
                <a:gd name="GluePoint45Y" fmla="*/ 1058 h 1346"/>
                <a:gd name="GluePoint46X" fmla="*/ 548 w 1803"/>
                <a:gd name="GluePoint46Y" fmla="*/ 1066 h 1346"/>
                <a:gd name="GluePoint47X" fmla="*/ 655 w 1803"/>
                <a:gd name="GluePoint47Y" fmla="*/ 958 h 1346"/>
                <a:gd name="GluePoint48X" fmla="*/ 813 w 1803"/>
                <a:gd name="GluePoint48Y" fmla="*/ 998 h 1346"/>
                <a:gd name="GluePoint49X" fmla="*/ 1803 w 1803"/>
                <a:gd name="GluePoint49Y" fmla="*/ 11 h 1346"/>
                <a:gd name="GluePoint50X" fmla="*/ 1792 w 1803"/>
                <a:gd name="GluePoint50Y" fmla="*/ 0 h 1346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  <a:cxn ang="0">
                  <a:pos x="GluePoint26X" y="GluePoint26Y"/>
                </a:cxn>
                <a:cxn ang="0">
                  <a:pos x="GluePoint27X" y="GluePoint27Y"/>
                </a:cxn>
                <a:cxn ang="0">
                  <a:pos x="GluePoint28X" y="GluePoint28Y"/>
                </a:cxn>
                <a:cxn ang="0">
                  <a:pos x="GluePoint29X" y="GluePoint29Y"/>
                </a:cxn>
                <a:cxn ang="0">
                  <a:pos x="GluePoint30X" y="GluePoint30Y"/>
                </a:cxn>
                <a:cxn ang="0">
                  <a:pos x="GluePoint31X" y="GluePoint31Y"/>
                </a:cxn>
                <a:cxn ang="0">
                  <a:pos x="GluePoint32X" y="GluePoint32Y"/>
                </a:cxn>
                <a:cxn ang="0">
                  <a:pos x="GluePoint33X" y="GluePoint33Y"/>
                </a:cxn>
                <a:cxn ang="0">
                  <a:pos x="GluePoint34X" y="GluePoint34Y"/>
                </a:cxn>
                <a:cxn ang="0">
                  <a:pos x="GluePoint35X" y="GluePoint35Y"/>
                </a:cxn>
                <a:cxn ang="0">
                  <a:pos x="GluePoint36X" y="GluePoint36Y"/>
                </a:cxn>
                <a:cxn ang="0">
                  <a:pos x="GluePoint37X" y="GluePoint37Y"/>
                </a:cxn>
                <a:cxn ang="0">
                  <a:pos x="GluePoint38X" y="GluePoint38Y"/>
                </a:cxn>
                <a:cxn ang="0">
                  <a:pos x="GluePoint39X" y="GluePoint39Y"/>
                </a:cxn>
                <a:cxn ang="0">
                  <a:pos x="GluePoint40X" y="GluePoint40Y"/>
                </a:cxn>
                <a:cxn ang="0">
                  <a:pos x="GluePoint41X" y="GluePoint41Y"/>
                </a:cxn>
                <a:cxn ang="0">
                  <a:pos x="GluePoint42X" y="GluePoint42Y"/>
                </a:cxn>
                <a:cxn ang="0">
                  <a:pos x="GluePoint43X" y="GluePoint43Y"/>
                </a:cxn>
                <a:cxn ang="0">
                  <a:pos x="GluePoint44X" y="GluePoint44Y"/>
                </a:cxn>
                <a:cxn ang="0">
                  <a:pos x="GluePoint45X" y="GluePoint45Y"/>
                </a:cxn>
                <a:cxn ang="0">
                  <a:pos x="GluePoint46X" y="GluePoint46Y"/>
                </a:cxn>
                <a:cxn ang="0">
                  <a:pos x="GluePoint47X" y="GluePoint47Y"/>
                </a:cxn>
                <a:cxn ang="0">
                  <a:pos x="GluePoint48X" y="GluePoint48Y"/>
                </a:cxn>
                <a:cxn ang="0">
                  <a:pos x="GluePoint49X" y="GluePoint49Y"/>
                </a:cxn>
                <a:cxn ang="0">
                  <a:pos x="GluePoint50X" y="GluePoint50Y"/>
                </a:cxn>
              </a:cxnLst>
              <a:rect l="textAreaLeft" t="textAreaTop" r="textAreaRight" b="textAreaBottom"/>
              <a:pathLst>
                <a:path w="1803" h="1346">
                  <a:moveTo>
                    <a:pt x="52" y="1321"/>
                  </a:moveTo>
                  <a:cubicBezTo>
                    <a:pt x="44" y="1321"/>
                    <a:pt x="36" y="1317"/>
                    <a:pt x="29" y="1311"/>
                  </a:cubicBezTo>
                  <a:cubicBezTo>
                    <a:pt x="23" y="1305"/>
                    <a:pt x="20" y="1297"/>
                    <a:pt x="20" y="1288"/>
                  </a:cubicBezTo>
                  <a:cubicBezTo>
                    <a:pt x="20" y="1279"/>
                    <a:pt x="23" y="1271"/>
                    <a:pt x="29" y="1265"/>
                  </a:cubicBezTo>
                  <a:cubicBezTo>
                    <a:pt x="35" y="1259"/>
                    <a:pt x="44" y="1255"/>
                    <a:pt x="52" y="1255"/>
                  </a:cubicBezTo>
                  <a:cubicBezTo>
                    <a:pt x="61" y="1255"/>
                    <a:pt x="69" y="1259"/>
                    <a:pt x="75" y="1265"/>
                  </a:cubicBezTo>
                  <a:cubicBezTo>
                    <a:pt x="82" y="1271"/>
                    <a:pt x="85" y="1279"/>
                    <a:pt x="85" y="1288"/>
                  </a:cubicBezTo>
                  <a:cubicBezTo>
                    <a:pt x="85" y="1297"/>
                    <a:pt x="82" y="1305"/>
                    <a:pt x="75" y="1311"/>
                  </a:cubicBezTo>
                  <a:cubicBezTo>
                    <a:pt x="69" y="1317"/>
                    <a:pt x="61" y="1321"/>
                    <a:pt x="52" y="1321"/>
                  </a:cubicBezTo>
                  <a:moveTo>
                    <a:pt x="52" y="1240"/>
                  </a:moveTo>
                  <a:cubicBezTo>
                    <a:pt x="40" y="1240"/>
                    <a:pt x="27" y="1245"/>
                    <a:pt x="18" y="1254"/>
                  </a:cubicBezTo>
                  <a:cubicBezTo>
                    <a:pt x="0" y="1273"/>
                    <a:pt x="0" y="1303"/>
                    <a:pt x="18" y="1322"/>
                  </a:cubicBezTo>
                  <a:cubicBezTo>
                    <a:pt x="28" y="1331"/>
                    <a:pt x="40" y="1336"/>
                    <a:pt x="52" y="1336"/>
                  </a:cubicBezTo>
                  <a:cubicBezTo>
                    <a:pt x="65" y="1336"/>
                    <a:pt x="77" y="1331"/>
                    <a:pt x="86" y="1322"/>
                  </a:cubicBezTo>
                  <a:cubicBezTo>
                    <a:pt x="91" y="1317"/>
                    <a:pt x="94" y="1312"/>
                    <a:pt x="97" y="1306"/>
                  </a:cubicBezTo>
                  <a:cubicBezTo>
                    <a:pt x="184" y="1326"/>
                    <a:pt x="184" y="1326"/>
                    <a:pt x="184" y="1326"/>
                  </a:cubicBezTo>
                  <a:cubicBezTo>
                    <a:pt x="186" y="1312"/>
                    <a:pt x="186" y="1312"/>
                    <a:pt x="186" y="1312"/>
                  </a:cubicBezTo>
                  <a:cubicBezTo>
                    <a:pt x="187" y="1311"/>
                    <a:pt x="187" y="1311"/>
                    <a:pt x="187" y="1311"/>
                  </a:cubicBezTo>
                  <a:cubicBezTo>
                    <a:pt x="100" y="1291"/>
                    <a:pt x="100" y="1291"/>
                    <a:pt x="100" y="1291"/>
                  </a:cubicBezTo>
                  <a:cubicBezTo>
                    <a:pt x="100" y="1290"/>
                    <a:pt x="100" y="1289"/>
                    <a:pt x="100" y="1288"/>
                  </a:cubicBezTo>
                  <a:cubicBezTo>
                    <a:pt x="100" y="1275"/>
                    <a:pt x="95" y="1263"/>
                    <a:pt x="86" y="1254"/>
                  </a:cubicBezTo>
                  <a:cubicBezTo>
                    <a:pt x="77" y="1245"/>
                    <a:pt x="65" y="1240"/>
                    <a:pt x="52" y="1240"/>
                  </a:cubicBezTo>
                  <a:moveTo>
                    <a:pt x="380" y="1234"/>
                  </a:moveTo>
                  <a:cubicBezTo>
                    <a:pt x="354" y="1238"/>
                    <a:pt x="354" y="1238"/>
                    <a:pt x="354" y="1238"/>
                  </a:cubicBezTo>
                  <a:cubicBezTo>
                    <a:pt x="264" y="1329"/>
                    <a:pt x="264" y="1329"/>
                    <a:pt x="264" y="1329"/>
                  </a:cubicBezTo>
                  <a:cubicBezTo>
                    <a:pt x="204" y="1315"/>
                    <a:pt x="204" y="1315"/>
                    <a:pt x="204" y="1315"/>
                  </a:cubicBezTo>
                  <a:cubicBezTo>
                    <a:pt x="200" y="1319"/>
                    <a:pt x="200" y="1319"/>
                    <a:pt x="200" y="1319"/>
                  </a:cubicBezTo>
                  <a:cubicBezTo>
                    <a:pt x="199" y="1330"/>
                    <a:pt x="199" y="1330"/>
                    <a:pt x="199" y="1330"/>
                  </a:cubicBezTo>
                  <a:cubicBezTo>
                    <a:pt x="269" y="1346"/>
                    <a:pt x="269" y="1346"/>
                    <a:pt x="269" y="1346"/>
                  </a:cubicBezTo>
                  <a:cubicBezTo>
                    <a:pt x="380" y="1234"/>
                    <a:pt x="380" y="1234"/>
                    <a:pt x="380" y="1234"/>
                  </a:cubicBezTo>
                  <a:moveTo>
                    <a:pt x="471" y="1121"/>
                  </a:moveTo>
                  <a:cubicBezTo>
                    <a:pt x="373" y="1220"/>
                    <a:pt x="373" y="1220"/>
                    <a:pt x="373" y="1220"/>
                  </a:cubicBezTo>
                  <a:cubicBezTo>
                    <a:pt x="392" y="1217"/>
                    <a:pt x="392" y="1217"/>
                    <a:pt x="392" y="1217"/>
                  </a:cubicBezTo>
                  <a:cubicBezTo>
                    <a:pt x="477" y="1131"/>
                    <a:pt x="477" y="1131"/>
                    <a:pt x="477" y="1131"/>
                  </a:cubicBezTo>
                  <a:cubicBezTo>
                    <a:pt x="475" y="1128"/>
                    <a:pt x="473" y="1124"/>
                    <a:pt x="471" y="1121"/>
                  </a:cubicBezTo>
                  <a:moveTo>
                    <a:pt x="522" y="1070"/>
                  </a:moveTo>
                  <a:cubicBezTo>
                    <a:pt x="484" y="1109"/>
                    <a:pt x="484" y="1109"/>
                    <a:pt x="484" y="1109"/>
                  </a:cubicBezTo>
                  <a:cubicBezTo>
                    <a:pt x="485" y="1113"/>
                    <a:pt x="486" y="1117"/>
                    <a:pt x="489" y="1121"/>
                  </a:cubicBezTo>
                  <a:cubicBezTo>
                    <a:pt x="491" y="1123"/>
                    <a:pt x="491" y="1123"/>
                    <a:pt x="491" y="1123"/>
                  </a:cubicBezTo>
                  <a:cubicBezTo>
                    <a:pt x="537" y="1077"/>
                    <a:pt x="537" y="1077"/>
                    <a:pt x="537" y="1077"/>
                  </a:cubicBezTo>
                  <a:cubicBezTo>
                    <a:pt x="532" y="1074"/>
                    <a:pt x="527" y="1071"/>
                    <a:pt x="522" y="1070"/>
                  </a:cubicBezTo>
                  <a:moveTo>
                    <a:pt x="1792" y="0"/>
                  </a:moveTo>
                  <a:cubicBezTo>
                    <a:pt x="808" y="980"/>
                    <a:pt x="808" y="980"/>
                    <a:pt x="808" y="980"/>
                  </a:cubicBezTo>
                  <a:cubicBezTo>
                    <a:pt x="651" y="941"/>
                    <a:pt x="651" y="941"/>
                    <a:pt x="651" y="941"/>
                  </a:cubicBezTo>
                  <a:cubicBezTo>
                    <a:pt x="534" y="1058"/>
                    <a:pt x="534" y="1058"/>
                    <a:pt x="534" y="1058"/>
                  </a:cubicBezTo>
                  <a:cubicBezTo>
                    <a:pt x="539" y="1060"/>
                    <a:pt x="544" y="1063"/>
                    <a:pt x="548" y="1066"/>
                  </a:cubicBezTo>
                  <a:cubicBezTo>
                    <a:pt x="655" y="958"/>
                    <a:pt x="655" y="958"/>
                    <a:pt x="655" y="958"/>
                  </a:cubicBezTo>
                  <a:cubicBezTo>
                    <a:pt x="813" y="998"/>
                    <a:pt x="813" y="998"/>
                    <a:pt x="813" y="998"/>
                  </a:cubicBezTo>
                  <a:cubicBezTo>
                    <a:pt x="1803" y="11"/>
                    <a:pt x="1803" y="11"/>
                    <a:pt x="1803" y="11"/>
                  </a:cubicBezTo>
                  <a:cubicBezTo>
                    <a:pt x="1792" y="0"/>
                    <a:pt x="1792" y="0"/>
                    <a:pt x="1792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74" name="Freeform 9"/>
            <p:cNvSpPr/>
            <p:nvPr/>
          </p:nvSpPr>
          <p:spPr>
            <a:xfrm>
              <a:off x="1631520" y="1176480"/>
              <a:ext cx="745200" cy="511200"/>
            </a:xfrm>
            <a:custGeom>
              <a:avLst/>
              <a:gdLst>
                <a:gd name="textAreaLeft" fmla="*/ 0 w 745200"/>
                <a:gd name="textAreaRight" fmla="*/ 746640 w 745200"/>
                <a:gd name="textAreaTop" fmla="*/ 0 h 511200"/>
                <a:gd name="textAreaBottom" fmla="*/ 512640 h 511200"/>
                <a:gd name="GluePoint1X" fmla="*/ 639 w 670"/>
                <a:gd name="GluePoint1Y" fmla="*/ 0 h 459"/>
                <a:gd name="GluePoint2X" fmla="*/ 619 w 670"/>
                <a:gd name="GluePoint2Y" fmla="*/ 8 h 459"/>
                <a:gd name="GluePoint3X" fmla="*/ 614 w 670"/>
                <a:gd name="GluePoint3Y" fmla="*/ 41 h 459"/>
                <a:gd name="GluePoint4X" fmla="*/ 410 w 670"/>
                <a:gd name="GluePoint4Y" fmla="*/ 246 h 459"/>
                <a:gd name="GluePoint5X" fmla="*/ 239 w 670"/>
                <a:gd name="GluePoint5Y" fmla="*/ 211 h 459"/>
                <a:gd name="GluePoint6X" fmla="*/ 44 w 670"/>
                <a:gd name="GluePoint6Y" fmla="*/ 406 h 459"/>
                <a:gd name="GluePoint7X" fmla="*/ 30 w 670"/>
                <a:gd name="GluePoint7Y" fmla="*/ 403 h 459"/>
                <a:gd name="GluePoint8X" fmla="*/ 11 w 670"/>
                <a:gd name="GluePoint8Y" fmla="*/ 411 h 459"/>
                <a:gd name="GluePoint9X" fmla="*/ 11 w 670"/>
                <a:gd name="GluePoint9Y" fmla="*/ 450 h 459"/>
                <a:gd name="GluePoint10X" fmla="*/ 30 w 670"/>
                <a:gd name="GluePoint10Y" fmla="*/ 459 h 459"/>
                <a:gd name="GluePoint11X" fmla="*/ 50 w 670"/>
                <a:gd name="GluePoint11Y" fmla="*/ 450 h 459"/>
                <a:gd name="GluePoint12X" fmla="*/ 55 w 670"/>
                <a:gd name="GluePoint12Y" fmla="*/ 417 h 459"/>
                <a:gd name="GluePoint13X" fmla="*/ 244 w 670"/>
                <a:gd name="GluePoint13Y" fmla="*/ 228 h 459"/>
                <a:gd name="GluePoint14X" fmla="*/ 415 w 670"/>
                <a:gd name="GluePoint14Y" fmla="*/ 262 h 459"/>
                <a:gd name="GluePoint15X" fmla="*/ 625 w 670"/>
                <a:gd name="GluePoint15Y" fmla="*/ 52 h 459"/>
                <a:gd name="GluePoint16X" fmla="*/ 639 w 670"/>
                <a:gd name="GluePoint16Y" fmla="*/ 55 h 459"/>
                <a:gd name="GluePoint17X" fmla="*/ 659 w 670"/>
                <a:gd name="GluePoint17Y" fmla="*/ 47 h 459"/>
                <a:gd name="GluePoint18X" fmla="*/ 659 w 670"/>
                <a:gd name="GluePoint18Y" fmla="*/ 8 h 459"/>
                <a:gd name="GluePoint19X" fmla="*/ 639 w 670"/>
                <a:gd name="GluePoint19Y" fmla="*/ 0 h 459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</a:cxnLst>
              <a:rect l="textAreaLeft" t="textAreaTop" r="textAreaRight" b="textAreaBottom"/>
              <a:pathLst>
                <a:path w="670" h="459">
                  <a:moveTo>
                    <a:pt x="639" y="0"/>
                  </a:moveTo>
                  <a:cubicBezTo>
                    <a:pt x="632" y="0"/>
                    <a:pt x="625" y="2"/>
                    <a:pt x="619" y="8"/>
                  </a:cubicBezTo>
                  <a:cubicBezTo>
                    <a:pt x="610" y="17"/>
                    <a:pt x="609" y="30"/>
                    <a:pt x="614" y="41"/>
                  </a:cubicBezTo>
                  <a:cubicBezTo>
                    <a:pt x="410" y="246"/>
                    <a:pt x="410" y="246"/>
                    <a:pt x="410" y="246"/>
                  </a:cubicBezTo>
                  <a:cubicBezTo>
                    <a:pt x="239" y="211"/>
                    <a:pt x="239" y="211"/>
                    <a:pt x="239" y="211"/>
                  </a:cubicBezTo>
                  <a:cubicBezTo>
                    <a:pt x="44" y="406"/>
                    <a:pt x="44" y="406"/>
                    <a:pt x="44" y="406"/>
                  </a:cubicBezTo>
                  <a:cubicBezTo>
                    <a:pt x="40" y="404"/>
                    <a:pt x="35" y="403"/>
                    <a:pt x="30" y="403"/>
                  </a:cubicBezTo>
                  <a:cubicBezTo>
                    <a:pt x="23" y="403"/>
                    <a:pt x="16" y="405"/>
                    <a:pt x="11" y="411"/>
                  </a:cubicBezTo>
                  <a:cubicBezTo>
                    <a:pt x="0" y="422"/>
                    <a:pt x="0" y="439"/>
                    <a:pt x="11" y="450"/>
                  </a:cubicBezTo>
                  <a:cubicBezTo>
                    <a:pt x="16" y="456"/>
                    <a:pt x="23" y="459"/>
                    <a:pt x="30" y="459"/>
                  </a:cubicBezTo>
                  <a:cubicBezTo>
                    <a:pt x="38" y="459"/>
                    <a:pt x="45" y="456"/>
                    <a:pt x="50" y="450"/>
                  </a:cubicBezTo>
                  <a:cubicBezTo>
                    <a:pt x="59" y="441"/>
                    <a:pt x="61" y="428"/>
                    <a:pt x="55" y="417"/>
                  </a:cubicBezTo>
                  <a:cubicBezTo>
                    <a:pt x="244" y="228"/>
                    <a:pt x="244" y="228"/>
                    <a:pt x="244" y="228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625" y="52"/>
                    <a:pt x="625" y="52"/>
                    <a:pt x="625" y="52"/>
                  </a:cubicBezTo>
                  <a:cubicBezTo>
                    <a:pt x="630" y="54"/>
                    <a:pt x="634" y="55"/>
                    <a:pt x="639" y="55"/>
                  </a:cubicBezTo>
                  <a:cubicBezTo>
                    <a:pt x="646" y="55"/>
                    <a:pt x="653" y="53"/>
                    <a:pt x="659" y="47"/>
                  </a:cubicBezTo>
                  <a:cubicBezTo>
                    <a:pt x="670" y="36"/>
                    <a:pt x="670" y="19"/>
                    <a:pt x="659" y="8"/>
                  </a:cubicBezTo>
                  <a:cubicBezTo>
                    <a:pt x="653" y="2"/>
                    <a:pt x="646" y="0"/>
                    <a:pt x="639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75" name="Freeform 10"/>
            <p:cNvSpPr/>
            <p:nvPr/>
          </p:nvSpPr>
          <p:spPr>
            <a:xfrm>
              <a:off x="2450160" y="1915200"/>
              <a:ext cx="855720" cy="957600"/>
            </a:xfrm>
            <a:custGeom>
              <a:avLst/>
              <a:gdLst>
                <a:gd name="textAreaLeft" fmla="*/ 0 w 855720"/>
                <a:gd name="textAreaRight" fmla="*/ 857160 w 855720"/>
                <a:gd name="textAreaTop" fmla="*/ 0 h 957600"/>
                <a:gd name="textAreaBottom" fmla="*/ 959040 h 957600"/>
                <a:gd name="GluePoint1X" fmla="*/ 721 w 769"/>
                <a:gd name="GluePoint1Y" fmla="*/ 81 h 859"/>
                <a:gd name="GluePoint2X" fmla="*/ 698 w 769"/>
                <a:gd name="GluePoint2Y" fmla="*/ 71 h 859"/>
                <a:gd name="GluePoint3X" fmla="*/ 698 w 769"/>
                <a:gd name="GluePoint3Y" fmla="*/ 25 h 859"/>
                <a:gd name="GluePoint4X" fmla="*/ 721 w 769"/>
                <a:gd name="GluePoint4Y" fmla="*/ 15 h 859"/>
                <a:gd name="GluePoint5X" fmla="*/ 744 w 769"/>
                <a:gd name="GluePoint5Y" fmla="*/ 25 h 859"/>
                <a:gd name="GluePoint6X" fmla="*/ 754 w 769"/>
                <a:gd name="GluePoint6Y" fmla="*/ 48 h 859"/>
                <a:gd name="GluePoint7X" fmla="*/ 744 w 769"/>
                <a:gd name="GluePoint7Y" fmla="*/ 71 h 859"/>
                <a:gd name="GluePoint8X" fmla="*/ 721 w 769"/>
                <a:gd name="GluePoint8Y" fmla="*/ 81 h 859"/>
                <a:gd name="GluePoint9X" fmla="*/ 721 w 769"/>
                <a:gd name="GluePoint9Y" fmla="*/ 0 h 859"/>
                <a:gd name="GluePoint10X" fmla="*/ 687 w 769"/>
                <a:gd name="GluePoint10Y" fmla="*/ 14 h 859"/>
                <a:gd name="GluePoint11X" fmla="*/ 682 w 769"/>
                <a:gd name="GluePoint11Y" fmla="*/ 76 h 859"/>
                <a:gd name="GluePoint12X" fmla="*/ 571 w 769"/>
                <a:gd name="GluePoint12Y" fmla="*/ 187 h 859"/>
                <a:gd name="GluePoint13X" fmla="*/ 582 w 769"/>
                <a:gd name="GluePoint13Y" fmla="*/ 267 h 859"/>
                <a:gd name="GluePoint14X" fmla="*/ 0 w 769"/>
                <a:gd name="GluePoint14Y" fmla="*/ 849 h 859"/>
                <a:gd name="GluePoint15X" fmla="*/ 11 w 769"/>
                <a:gd name="GluePoint15Y" fmla="*/ 859 h 859"/>
                <a:gd name="GluePoint16X" fmla="*/ 598 w 769"/>
                <a:gd name="GluePoint16Y" fmla="*/ 272 h 859"/>
                <a:gd name="GluePoint17X" fmla="*/ 587 w 769"/>
                <a:gd name="GluePoint17Y" fmla="*/ 192 h 859"/>
                <a:gd name="GluePoint18X" fmla="*/ 693 w 769"/>
                <a:gd name="GluePoint18Y" fmla="*/ 87 h 859"/>
                <a:gd name="GluePoint19X" fmla="*/ 721 w 769"/>
                <a:gd name="GluePoint19Y" fmla="*/ 96 h 859"/>
                <a:gd name="GluePoint20X" fmla="*/ 755 w 769"/>
                <a:gd name="GluePoint20Y" fmla="*/ 82 h 859"/>
                <a:gd name="GluePoint21X" fmla="*/ 769 w 769"/>
                <a:gd name="GluePoint21Y" fmla="*/ 48 h 859"/>
                <a:gd name="GluePoint22X" fmla="*/ 755 w 769"/>
                <a:gd name="GluePoint22Y" fmla="*/ 14 h 859"/>
                <a:gd name="GluePoint23X" fmla="*/ 721 w 769"/>
                <a:gd name="GluePoint23Y" fmla="*/ 0 h 859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</a:cxnLst>
              <a:rect l="textAreaLeft" t="textAreaTop" r="textAreaRight" b="textAreaBottom"/>
              <a:pathLst>
                <a:path w="769" h="859">
                  <a:moveTo>
                    <a:pt x="721" y="81"/>
                  </a:moveTo>
                  <a:cubicBezTo>
                    <a:pt x="712" y="81"/>
                    <a:pt x="704" y="77"/>
                    <a:pt x="698" y="71"/>
                  </a:cubicBezTo>
                  <a:cubicBezTo>
                    <a:pt x="685" y="58"/>
                    <a:pt x="685" y="38"/>
                    <a:pt x="698" y="25"/>
                  </a:cubicBezTo>
                  <a:cubicBezTo>
                    <a:pt x="704" y="19"/>
                    <a:pt x="712" y="15"/>
                    <a:pt x="721" y="15"/>
                  </a:cubicBezTo>
                  <a:cubicBezTo>
                    <a:pt x="730" y="15"/>
                    <a:pt x="738" y="19"/>
                    <a:pt x="744" y="25"/>
                  </a:cubicBezTo>
                  <a:cubicBezTo>
                    <a:pt x="750" y="31"/>
                    <a:pt x="754" y="39"/>
                    <a:pt x="754" y="48"/>
                  </a:cubicBezTo>
                  <a:cubicBezTo>
                    <a:pt x="754" y="57"/>
                    <a:pt x="750" y="65"/>
                    <a:pt x="744" y="71"/>
                  </a:cubicBezTo>
                  <a:cubicBezTo>
                    <a:pt x="738" y="77"/>
                    <a:pt x="730" y="81"/>
                    <a:pt x="721" y="81"/>
                  </a:cubicBezTo>
                  <a:moveTo>
                    <a:pt x="721" y="0"/>
                  </a:moveTo>
                  <a:cubicBezTo>
                    <a:pt x="708" y="0"/>
                    <a:pt x="696" y="5"/>
                    <a:pt x="687" y="14"/>
                  </a:cubicBezTo>
                  <a:cubicBezTo>
                    <a:pt x="671" y="31"/>
                    <a:pt x="669" y="57"/>
                    <a:pt x="682" y="76"/>
                  </a:cubicBezTo>
                  <a:cubicBezTo>
                    <a:pt x="571" y="187"/>
                    <a:pt x="571" y="187"/>
                    <a:pt x="571" y="187"/>
                  </a:cubicBezTo>
                  <a:cubicBezTo>
                    <a:pt x="582" y="267"/>
                    <a:pt x="582" y="267"/>
                    <a:pt x="582" y="267"/>
                  </a:cubicBezTo>
                  <a:cubicBezTo>
                    <a:pt x="0" y="849"/>
                    <a:pt x="0" y="849"/>
                    <a:pt x="0" y="849"/>
                  </a:cubicBezTo>
                  <a:cubicBezTo>
                    <a:pt x="11" y="859"/>
                    <a:pt x="11" y="859"/>
                    <a:pt x="11" y="859"/>
                  </a:cubicBezTo>
                  <a:cubicBezTo>
                    <a:pt x="598" y="272"/>
                    <a:pt x="598" y="272"/>
                    <a:pt x="598" y="272"/>
                  </a:cubicBezTo>
                  <a:cubicBezTo>
                    <a:pt x="587" y="192"/>
                    <a:pt x="587" y="192"/>
                    <a:pt x="587" y="192"/>
                  </a:cubicBezTo>
                  <a:cubicBezTo>
                    <a:pt x="693" y="87"/>
                    <a:pt x="693" y="87"/>
                    <a:pt x="693" y="87"/>
                  </a:cubicBezTo>
                  <a:cubicBezTo>
                    <a:pt x="701" y="93"/>
                    <a:pt x="711" y="96"/>
                    <a:pt x="721" y="96"/>
                  </a:cubicBezTo>
                  <a:cubicBezTo>
                    <a:pt x="734" y="96"/>
                    <a:pt x="746" y="91"/>
                    <a:pt x="755" y="82"/>
                  </a:cubicBezTo>
                  <a:cubicBezTo>
                    <a:pt x="764" y="73"/>
                    <a:pt x="769" y="61"/>
                    <a:pt x="769" y="48"/>
                  </a:cubicBezTo>
                  <a:cubicBezTo>
                    <a:pt x="769" y="35"/>
                    <a:pt x="764" y="23"/>
                    <a:pt x="755" y="14"/>
                  </a:cubicBezTo>
                  <a:cubicBezTo>
                    <a:pt x="746" y="5"/>
                    <a:pt x="734" y="0"/>
                    <a:pt x="721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76" name="Freeform 11"/>
            <p:cNvSpPr/>
            <p:nvPr/>
          </p:nvSpPr>
          <p:spPr>
            <a:xfrm>
              <a:off x="451080" y="2369160"/>
              <a:ext cx="1301760" cy="1387440"/>
            </a:xfrm>
            <a:custGeom>
              <a:avLst/>
              <a:gdLst>
                <a:gd name="textAreaLeft" fmla="*/ 0 w 1301760"/>
                <a:gd name="textAreaRight" fmla="*/ 1303200 w 1301760"/>
                <a:gd name="textAreaTop" fmla="*/ 0 h 1387440"/>
                <a:gd name="textAreaBottom" fmla="*/ 1388880 h 1387440"/>
                <a:gd name="GluePoint1X" fmla="*/ 1121 w 1169"/>
                <a:gd name="GluePoint1Y" fmla="*/ 81 h 1244"/>
                <a:gd name="GluePoint2X" fmla="*/ 1098 w 1169"/>
                <a:gd name="GluePoint2Y" fmla="*/ 71 h 1244"/>
                <a:gd name="GluePoint3X" fmla="*/ 1088 w 1169"/>
                <a:gd name="GluePoint3Y" fmla="*/ 48 h 1244"/>
                <a:gd name="GluePoint4X" fmla="*/ 1098 w 1169"/>
                <a:gd name="GluePoint4Y" fmla="*/ 25 h 1244"/>
                <a:gd name="GluePoint5X" fmla="*/ 1121 w 1169"/>
                <a:gd name="GluePoint5Y" fmla="*/ 16 h 1244"/>
                <a:gd name="GluePoint6X" fmla="*/ 1144 w 1169"/>
                <a:gd name="GluePoint6Y" fmla="*/ 25 h 1244"/>
                <a:gd name="GluePoint7X" fmla="*/ 1153 w 1169"/>
                <a:gd name="GluePoint7Y" fmla="*/ 48 h 1244"/>
                <a:gd name="GluePoint8X" fmla="*/ 1144 w 1169"/>
                <a:gd name="GluePoint8Y" fmla="*/ 71 h 1244"/>
                <a:gd name="GluePoint9X" fmla="*/ 1121 w 1169"/>
                <a:gd name="GluePoint9Y" fmla="*/ 81 h 1244"/>
                <a:gd name="GluePoint10X" fmla="*/ 1121 w 1169"/>
                <a:gd name="GluePoint10Y" fmla="*/ 0 h 1244"/>
                <a:gd name="GluePoint11X" fmla="*/ 1087 w 1169"/>
                <a:gd name="GluePoint11Y" fmla="*/ 14 h 1244"/>
                <a:gd name="GluePoint12X" fmla="*/ 1073 w 1169"/>
                <a:gd name="GluePoint12Y" fmla="*/ 48 h 1244"/>
                <a:gd name="GluePoint13X" fmla="*/ 1083 w 1169"/>
                <a:gd name="GluePoint13Y" fmla="*/ 78 h 1244"/>
                <a:gd name="GluePoint14X" fmla="*/ 646 w 1169"/>
                <a:gd name="GluePoint14Y" fmla="*/ 515 h 1244"/>
                <a:gd name="GluePoint15X" fmla="*/ 579 w 1169"/>
                <a:gd name="GluePoint15Y" fmla="*/ 506 h 1244"/>
                <a:gd name="GluePoint16X" fmla="*/ 459 w 1169"/>
                <a:gd name="GluePoint16Y" fmla="*/ 625 h 1244"/>
                <a:gd name="GluePoint17X" fmla="*/ 459 w 1169"/>
                <a:gd name="GluePoint17Y" fmla="*/ 696 h 1244"/>
                <a:gd name="GluePoint18X" fmla="*/ 182 w 1169"/>
                <a:gd name="GluePoint18Y" fmla="*/ 973 h 1244"/>
                <a:gd name="GluePoint19X" fmla="*/ 182 w 1169"/>
                <a:gd name="GluePoint19Y" fmla="*/ 1051 h 1244"/>
                <a:gd name="GluePoint20X" fmla="*/ 0 w 1169"/>
                <a:gd name="GluePoint20Y" fmla="*/ 1233 h 1244"/>
                <a:gd name="GluePoint21X" fmla="*/ 11 w 1169"/>
                <a:gd name="GluePoint21Y" fmla="*/ 1244 h 1244"/>
                <a:gd name="GluePoint22X" fmla="*/ 198 w 1169"/>
                <a:gd name="GluePoint22Y" fmla="*/ 1057 h 1244"/>
                <a:gd name="GluePoint23X" fmla="*/ 198 w 1169"/>
                <a:gd name="GluePoint23Y" fmla="*/ 980 h 1244"/>
                <a:gd name="GluePoint24X" fmla="*/ 475 w 1169"/>
                <a:gd name="GluePoint24Y" fmla="*/ 703 h 1244"/>
                <a:gd name="GluePoint25X" fmla="*/ 475 w 1169"/>
                <a:gd name="GluePoint25Y" fmla="*/ 632 h 1244"/>
                <a:gd name="GluePoint26X" fmla="*/ 584 w 1169"/>
                <a:gd name="GluePoint26Y" fmla="*/ 522 h 1244"/>
                <a:gd name="GluePoint27X" fmla="*/ 652 w 1169"/>
                <a:gd name="GluePoint27Y" fmla="*/ 531 h 1244"/>
                <a:gd name="GluePoint28X" fmla="*/ 1094 w 1169"/>
                <a:gd name="GluePoint28Y" fmla="*/ 88 h 1244"/>
                <a:gd name="GluePoint29X" fmla="*/ 1121 w 1169"/>
                <a:gd name="GluePoint29Y" fmla="*/ 96 h 1244"/>
                <a:gd name="GluePoint30X" fmla="*/ 1155 w 1169"/>
                <a:gd name="GluePoint30Y" fmla="*/ 82 h 1244"/>
                <a:gd name="GluePoint31X" fmla="*/ 1169 w 1169"/>
                <a:gd name="GluePoint31Y" fmla="*/ 48 h 1244"/>
                <a:gd name="GluePoint32X" fmla="*/ 1155 w 1169"/>
                <a:gd name="GluePoint32Y" fmla="*/ 14 h 1244"/>
                <a:gd name="GluePoint33X" fmla="*/ 1121 w 1169"/>
                <a:gd name="GluePoint33Y" fmla="*/ 0 h 1244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  <a:cxn ang="0">
                  <a:pos x="GluePoint26X" y="GluePoint26Y"/>
                </a:cxn>
                <a:cxn ang="0">
                  <a:pos x="GluePoint27X" y="GluePoint27Y"/>
                </a:cxn>
                <a:cxn ang="0">
                  <a:pos x="GluePoint28X" y="GluePoint28Y"/>
                </a:cxn>
                <a:cxn ang="0">
                  <a:pos x="GluePoint29X" y="GluePoint29Y"/>
                </a:cxn>
                <a:cxn ang="0">
                  <a:pos x="GluePoint30X" y="GluePoint30Y"/>
                </a:cxn>
                <a:cxn ang="0">
                  <a:pos x="GluePoint31X" y="GluePoint31Y"/>
                </a:cxn>
                <a:cxn ang="0">
                  <a:pos x="GluePoint32X" y="GluePoint32Y"/>
                </a:cxn>
                <a:cxn ang="0">
                  <a:pos x="GluePoint33X" y="GluePoint33Y"/>
                </a:cxn>
              </a:cxnLst>
              <a:rect l="textAreaLeft" t="textAreaTop" r="textAreaRight" b="textAreaBottom"/>
              <a:pathLst>
                <a:path w="1169" h="1244">
                  <a:moveTo>
                    <a:pt x="1121" y="81"/>
                  </a:moveTo>
                  <a:cubicBezTo>
                    <a:pt x="1112" y="81"/>
                    <a:pt x="1104" y="78"/>
                    <a:pt x="1098" y="71"/>
                  </a:cubicBezTo>
                  <a:cubicBezTo>
                    <a:pt x="1092" y="65"/>
                    <a:pt x="1088" y="57"/>
                    <a:pt x="1088" y="48"/>
                  </a:cubicBezTo>
                  <a:cubicBezTo>
                    <a:pt x="1088" y="40"/>
                    <a:pt x="1092" y="32"/>
                    <a:pt x="1098" y="25"/>
                  </a:cubicBezTo>
                  <a:cubicBezTo>
                    <a:pt x="1104" y="19"/>
                    <a:pt x="1112" y="16"/>
                    <a:pt x="1121" y="16"/>
                  </a:cubicBezTo>
                  <a:cubicBezTo>
                    <a:pt x="1130" y="16"/>
                    <a:pt x="1138" y="19"/>
                    <a:pt x="1144" y="25"/>
                  </a:cubicBezTo>
                  <a:cubicBezTo>
                    <a:pt x="1150" y="31"/>
                    <a:pt x="1153" y="40"/>
                    <a:pt x="1153" y="48"/>
                  </a:cubicBezTo>
                  <a:cubicBezTo>
                    <a:pt x="1153" y="57"/>
                    <a:pt x="1150" y="65"/>
                    <a:pt x="1144" y="71"/>
                  </a:cubicBezTo>
                  <a:cubicBezTo>
                    <a:pt x="1138" y="78"/>
                    <a:pt x="1130" y="81"/>
                    <a:pt x="1121" y="81"/>
                  </a:cubicBezTo>
                  <a:moveTo>
                    <a:pt x="1121" y="0"/>
                  </a:moveTo>
                  <a:cubicBezTo>
                    <a:pt x="1108" y="0"/>
                    <a:pt x="1096" y="5"/>
                    <a:pt x="1087" y="14"/>
                  </a:cubicBezTo>
                  <a:cubicBezTo>
                    <a:pt x="1078" y="24"/>
                    <a:pt x="1073" y="36"/>
                    <a:pt x="1073" y="48"/>
                  </a:cubicBezTo>
                  <a:cubicBezTo>
                    <a:pt x="1073" y="59"/>
                    <a:pt x="1077" y="70"/>
                    <a:pt x="1083" y="78"/>
                  </a:cubicBezTo>
                  <a:cubicBezTo>
                    <a:pt x="646" y="515"/>
                    <a:pt x="646" y="515"/>
                    <a:pt x="646" y="515"/>
                  </a:cubicBezTo>
                  <a:cubicBezTo>
                    <a:pt x="579" y="506"/>
                    <a:pt x="579" y="506"/>
                    <a:pt x="579" y="506"/>
                  </a:cubicBezTo>
                  <a:cubicBezTo>
                    <a:pt x="459" y="625"/>
                    <a:pt x="459" y="625"/>
                    <a:pt x="459" y="625"/>
                  </a:cubicBezTo>
                  <a:cubicBezTo>
                    <a:pt x="459" y="696"/>
                    <a:pt x="459" y="696"/>
                    <a:pt x="459" y="696"/>
                  </a:cubicBezTo>
                  <a:cubicBezTo>
                    <a:pt x="182" y="973"/>
                    <a:pt x="182" y="973"/>
                    <a:pt x="182" y="973"/>
                  </a:cubicBezTo>
                  <a:cubicBezTo>
                    <a:pt x="182" y="1051"/>
                    <a:pt x="182" y="1051"/>
                    <a:pt x="182" y="1051"/>
                  </a:cubicBezTo>
                  <a:cubicBezTo>
                    <a:pt x="0" y="1233"/>
                    <a:pt x="0" y="1233"/>
                    <a:pt x="0" y="1233"/>
                  </a:cubicBezTo>
                  <a:cubicBezTo>
                    <a:pt x="11" y="1244"/>
                    <a:pt x="11" y="1244"/>
                    <a:pt x="11" y="1244"/>
                  </a:cubicBezTo>
                  <a:cubicBezTo>
                    <a:pt x="198" y="1057"/>
                    <a:pt x="198" y="1057"/>
                    <a:pt x="198" y="1057"/>
                  </a:cubicBezTo>
                  <a:cubicBezTo>
                    <a:pt x="198" y="980"/>
                    <a:pt x="198" y="980"/>
                    <a:pt x="198" y="980"/>
                  </a:cubicBezTo>
                  <a:cubicBezTo>
                    <a:pt x="475" y="703"/>
                    <a:pt x="475" y="703"/>
                    <a:pt x="475" y="703"/>
                  </a:cubicBezTo>
                  <a:cubicBezTo>
                    <a:pt x="475" y="632"/>
                    <a:pt x="475" y="632"/>
                    <a:pt x="475" y="632"/>
                  </a:cubicBezTo>
                  <a:cubicBezTo>
                    <a:pt x="584" y="522"/>
                    <a:pt x="584" y="522"/>
                    <a:pt x="584" y="522"/>
                  </a:cubicBezTo>
                  <a:cubicBezTo>
                    <a:pt x="652" y="531"/>
                    <a:pt x="652" y="531"/>
                    <a:pt x="652" y="531"/>
                  </a:cubicBezTo>
                  <a:cubicBezTo>
                    <a:pt x="1094" y="88"/>
                    <a:pt x="1094" y="88"/>
                    <a:pt x="1094" y="88"/>
                  </a:cubicBezTo>
                  <a:cubicBezTo>
                    <a:pt x="1102" y="94"/>
                    <a:pt x="1111" y="96"/>
                    <a:pt x="1121" y="96"/>
                  </a:cubicBezTo>
                  <a:cubicBezTo>
                    <a:pt x="1134" y="96"/>
                    <a:pt x="1146" y="91"/>
                    <a:pt x="1155" y="82"/>
                  </a:cubicBezTo>
                  <a:cubicBezTo>
                    <a:pt x="1164" y="73"/>
                    <a:pt x="1169" y="61"/>
                    <a:pt x="1169" y="48"/>
                  </a:cubicBezTo>
                  <a:cubicBezTo>
                    <a:pt x="1169" y="36"/>
                    <a:pt x="1164" y="23"/>
                    <a:pt x="1155" y="14"/>
                  </a:cubicBezTo>
                  <a:cubicBezTo>
                    <a:pt x="1146" y="5"/>
                    <a:pt x="1134" y="0"/>
                    <a:pt x="1121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77" name="Freeform 12"/>
            <p:cNvSpPr/>
            <p:nvPr/>
          </p:nvSpPr>
          <p:spPr>
            <a:xfrm>
              <a:off x="450360" y="1677960"/>
              <a:ext cx="1361160" cy="1367640"/>
            </a:xfrm>
            <a:custGeom>
              <a:avLst/>
              <a:gdLst>
                <a:gd name="textAreaLeft" fmla="*/ 0 w 1361160"/>
                <a:gd name="textAreaRight" fmla="*/ 1362600 w 1361160"/>
                <a:gd name="textAreaTop" fmla="*/ 0 h 1367640"/>
                <a:gd name="textAreaBottom" fmla="*/ 1369080 h 1367640"/>
                <a:gd name="GluePoint1X" fmla="*/ 1144 w 1223"/>
                <a:gd name="GluePoint1Y" fmla="*/ 55 h 1226"/>
                <a:gd name="GluePoint2X" fmla="*/ 1143 w 1223"/>
                <a:gd name="GluePoint2Y" fmla="*/ 48 h 1226"/>
                <a:gd name="GluePoint3X" fmla="*/ 1152 w 1223"/>
                <a:gd name="GluePoint3Y" fmla="*/ 25 h 1226"/>
                <a:gd name="GluePoint4X" fmla="*/ 1175 w 1223"/>
                <a:gd name="GluePoint4Y" fmla="*/ 15 h 1226"/>
                <a:gd name="GluePoint5X" fmla="*/ 1182 w 1223"/>
                <a:gd name="GluePoint5Y" fmla="*/ 16 h 1226"/>
                <a:gd name="GluePoint6X" fmla="*/ 1197 w 1223"/>
                <a:gd name="GluePoint6Y" fmla="*/ 23 h 1226"/>
                <a:gd name="GluePoint7X" fmla="*/ 1199 w 1223"/>
                <a:gd name="GluePoint7Y" fmla="*/ 25 h 1226"/>
                <a:gd name="GluePoint8X" fmla="*/ 1208 w 1223"/>
                <a:gd name="GluePoint8Y" fmla="*/ 48 h 1226"/>
                <a:gd name="GluePoint9X" fmla="*/ 1199 w 1223"/>
                <a:gd name="GluePoint9Y" fmla="*/ 71 h 1226"/>
                <a:gd name="GluePoint10X" fmla="*/ 1175 w 1223"/>
                <a:gd name="GluePoint10Y" fmla="*/ 81 h 1226"/>
                <a:gd name="GluePoint11X" fmla="*/ 1156 w 1223"/>
                <a:gd name="GluePoint11Y" fmla="*/ 74 h 1226"/>
                <a:gd name="GluePoint12X" fmla="*/ 1151 w 1223"/>
                <a:gd name="GluePoint12Y" fmla="*/ 69 h 1226"/>
                <a:gd name="GluePoint13X" fmla="*/ 1149 w 1223"/>
                <a:gd name="GluePoint13Y" fmla="*/ 67 h 1226"/>
                <a:gd name="GluePoint14X" fmla="*/ 1144 w 1223"/>
                <a:gd name="GluePoint14Y" fmla="*/ 55 h 1226"/>
                <a:gd name="GluePoint15X" fmla="*/ 1175 w 1223"/>
                <a:gd name="GluePoint15Y" fmla="*/ 0 h 1226"/>
                <a:gd name="GluePoint16X" fmla="*/ 1142 w 1223"/>
                <a:gd name="GluePoint16Y" fmla="*/ 14 h 1226"/>
                <a:gd name="GluePoint17X" fmla="*/ 1127 w 1223"/>
                <a:gd name="GluePoint17Y" fmla="*/ 48 h 1226"/>
                <a:gd name="GluePoint18X" fmla="*/ 1131 w 1223"/>
                <a:gd name="GluePoint18Y" fmla="*/ 67 h 1226"/>
                <a:gd name="GluePoint19X" fmla="*/ 1137 w 1223"/>
                <a:gd name="GluePoint19Y" fmla="*/ 77 h 1226"/>
                <a:gd name="GluePoint20X" fmla="*/ 1052 w 1223"/>
                <a:gd name="GluePoint20Y" fmla="*/ 163 h 1226"/>
                <a:gd name="GluePoint21X" fmla="*/ 1033 w 1223"/>
                <a:gd name="GluePoint21Y" fmla="*/ 166 h 1226"/>
                <a:gd name="GluePoint22X" fmla="*/ 920 w 1223"/>
                <a:gd name="GluePoint22Y" fmla="*/ 183 h 1226"/>
                <a:gd name="GluePoint23X" fmla="*/ 847 w 1223"/>
                <a:gd name="GluePoint23Y" fmla="*/ 257 h 1226"/>
                <a:gd name="GluePoint24X" fmla="*/ 846 w 1223"/>
                <a:gd name="GluePoint24Y" fmla="*/ 258 h 1226"/>
                <a:gd name="GluePoint25X" fmla="*/ 844 w 1223"/>
                <a:gd name="GluePoint25Y" fmla="*/ 272 h 1226"/>
                <a:gd name="GluePoint26X" fmla="*/ 834 w 1223"/>
                <a:gd name="GluePoint26Y" fmla="*/ 381 h 1226"/>
                <a:gd name="GluePoint27X" fmla="*/ 0 w 1223"/>
                <a:gd name="GluePoint27Y" fmla="*/ 1215 h 1226"/>
                <a:gd name="GluePoint28X" fmla="*/ 11 w 1223"/>
                <a:gd name="GluePoint28Y" fmla="*/ 1226 h 1226"/>
                <a:gd name="GluePoint29X" fmla="*/ 849 w 1223"/>
                <a:gd name="GluePoint29Y" fmla="*/ 388 h 1226"/>
                <a:gd name="GluePoint30X" fmla="*/ 859 w 1223"/>
                <a:gd name="GluePoint30Y" fmla="*/ 276 h 1226"/>
                <a:gd name="GluePoint31X" fmla="*/ 860 w 1223"/>
                <a:gd name="GluePoint31Y" fmla="*/ 265 h 1226"/>
                <a:gd name="GluePoint32X" fmla="*/ 864 w 1223"/>
                <a:gd name="GluePoint32Y" fmla="*/ 261 h 1226"/>
                <a:gd name="GluePoint33X" fmla="*/ 928 w 1223"/>
                <a:gd name="GluePoint33Y" fmla="*/ 198 h 1226"/>
                <a:gd name="GluePoint34X" fmla="*/ 1014 w 1223"/>
                <a:gd name="GluePoint34Y" fmla="*/ 184 h 1226"/>
                <a:gd name="GluePoint35X" fmla="*/ 1040 w 1223"/>
                <a:gd name="GluePoint35Y" fmla="*/ 180 h 1226"/>
                <a:gd name="GluePoint36X" fmla="*/ 1059 w 1223"/>
                <a:gd name="GluePoint36Y" fmla="*/ 177 h 1226"/>
                <a:gd name="GluePoint37X" fmla="*/ 1149 w 1223"/>
                <a:gd name="GluePoint37Y" fmla="*/ 88 h 1226"/>
                <a:gd name="GluePoint38X" fmla="*/ 1175 w 1223"/>
                <a:gd name="GluePoint38Y" fmla="*/ 96 h 1226"/>
                <a:gd name="GluePoint39X" fmla="*/ 1209 w 1223"/>
                <a:gd name="GluePoint39Y" fmla="*/ 82 h 1226"/>
                <a:gd name="GluePoint40X" fmla="*/ 1223 w 1223"/>
                <a:gd name="GluePoint40Y" fmla="*/ 48 h 1226"/>
                <a:gd name="GluePoint41X" fmla="*/ 1209 w 1223"/>
                <a:gd name="GluePoint41Y" fmla="*/ 14 h 1226"/>
                <a:gd name="GluePoint42X" fmla="*/ 1208 w 1223"/>
                <a:gd name="GluePoint42Y" fmla="*/ 12 h 1226"/>
                <a:gd name="GluePoint43X" fmla="*/ 1194 w 1223"/>
                <a:gd name="GluePoint43Y" fmla="*/ 4 h 1226"/>
                <a:gd name="GluePoint44X" fmla="*/ 1175 w 1223"/>
                <a:gd name="GluePoint44Y" fmla="*/ 0 h 1226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  <a:cxn ang="0">
                  <a:pos x="GluePoint26X" y="GluePoint26Y"/>
                </a:cxn>
                <a:cxn ang="0">
                  <a:pos x="GluePoint27X" y="GluePoint27Y"/>
                </a:cxn>
                <a:cxn ang="0">
                  <a:pos x="GluePoint28X" y="GluePoint28Y"/>
                </a:cxn>
                <a:cxn ang="0">
                  <a:pos x="GluePoint29X" y="GluePoint29Y"/>
                </a:cxn>
                <a:cxn ang="0">
                  <a:pos x="GluePoint30X" y="GluePoint30Y"/>
                </a:cxn>
                <a:cxn ang="0">
                  <a:pos x="GluePoint31X" y="GluePoint31Y"/>
                </a:cxn>
                <a:cxn ang="0">
                  <a:pos x="GluePoint32X" y="GluePoint32Y"/>
                </a:cxn>
                <a:cxn ang="0">
                  <a:pos x="GluePoint33X" y="GluePoint33Y"/>
                </a:cxn>
                <a:cxn ang="0">
                  <a:pos x="GluePoint34X" y="GluePoint34Y"/>
                </a:cxn>
                <a:cxn ang="0">
                  <a:pos x="GluePoint35X" y="GluePoint35Y"/>
                </a:cxn>
                <a:cxn ang="0">
                  <a:pos x="GluePoint36X" y="GluePoint36Y"/>
                </a:cxn>
                <a:cxn ang="0">
                  <a:pos x="GluePoint37X" y="GluePoint37Y"/>
                </a:cxn>
                <a:cxn ang="0">
                  <a:pos x="GluePoint38X" y="GluePoint38Y"/>
                </a:cxn>
                <a:cxn ang="0">
                  <a:pos x="GluePoint39X" y="GluePoint39Y"/>
                </a:cxn>
                <a:cxn ang="0">
                  <a:pos x="GluePoint40X" y="GluePoint40Y"/>
                </a:cxn>
                <a:cxn ang="0">
                  <a:pos x="GluePoint41X" y="GluePoint41Y"/>
                </a:cxn>
                <a:cxn ang="0">
                  <a:pos x="GluePoint42X" y="GluePoint42Y"/>
                </a:cxn>
                <a:cxn ang="0">
                  <a:pos x="GluePoint43X" y="GluePoint43Y"/>
                </a:cxn>
                <a:cxn ang="0">
                  <a:pos x="GluePoint44X" y="GluePoint44Y"/>
                </a:cxn>
              </a:cxnLst>
              <a:rect l="textAreaLeft" t="textAreaTop" r="textAreaRight" b="textAreaBottom"/>
              <a:pathLst>
                <a:path w="1223" h="1226">
                  <a:moveTo>
                    <a:pt x="1144" y="55"/>
                  </a:moveTo>
                  <a:cubicBezTo>
                    <a:pt x="1143" y="52"/>
                    <a:pt x="1143" y="50"/>
                    <a:pt x="1143" y="48"/>
                  </a:cubicBezTo>
                  <a:cubicBezTo>
                    <a:pt x="1143" y="39"/>
                    <a:pt x="1146" y="31"/>
                    <a:pt x="1152" y="25"/>
                  </a:cubicBezTo>
                  <a:cubicBezTo>
                    <a:pt x="1159" y="19"/>
                    <a:pt x="1167" y="15"/>
                    <a:pt x="1175" y="15"/>
                  </a:cubicBezTo>
                  <a:cubicBezTo>
                    <a:pt x="1178" y="15"/>
                    <a:pt x="1180" y="16"/>
                    <a:pt x="1182" y="16"/>
                  </a:cubicBezTo>
                  <a:cubicBezTo>
                    <a:pt x="1187" y="17"/>
                    <a:pt x="1192" y="20"/>
                    <a:pt x="1197" y="23"/>
                  </a:cubicBezTo>
                  <a:cubicBezTo>
                    <a:pt x="1197" y="24"/>
                    <a:pt x="1198" y="24"/>
                    <a:pt x="1199" y="25"/>
                  </a:cubicBezTo>
                  <a:cubicBezTo>
                    <a:pt x="1205" y="31"/>
                    <a:pt x="1208" y="39"/>
                    <a:pt x="1208" y="48"/>
                  </a:cubicBezTo>
                  <a:cubicBezTo>
                    <a:pt x="1208" y="57"/>
                    <a:pt x="1205" y="65"/>
                    <a:pt x="1199" y="71"/>
                  </a:cubicBezTo>
                  <a:cubicBezTo>
                    <a:pt x="1192" y="77"/>
                    <a:pt x="1184" y="81"/>
                    <a:pt x="1175" y="81"/>
                  </a:cubicBezTo>
                  <a:cubicBezTo>
                    <a:pt x="1168" y="81"/>
                    <a:pt x="1162" y="78"/>
                    <a:pt x="1156" y="74"/>
                  </a:cubicBezTo>
                  <a:cubicBezTo>
                    <a:pt x="1151" y="69"/>
                    <a:pt x="1151" y="69"/>
                    <a:pt x="1151" y="69"/>
                  </a:cubicBezTo>
                  <a:cubicBezTo>
                    <a:pt x="1149" y="67"/>
                    <a:pt x="1149" y="67"/>
                    <a:pt x="1149" y="67"/>
                  </a:cubicBezTo>
                  <a:cubicBezTo>
                    <a:pt x="1146" y="63"/>
                    <a:pt x="1145" y="59"/>
                    <a:pt x="1144" y="55"/>
                  </a:cubicBezTo>
                  <a:moveTo>
                    <a:pt x="1175" y="0"/>
                  </a:moveTo>
                  <a:cubicBezTo>
                    <a:pt x="1163" y="0"/>
                    <a:pt x="1151" y="5"/>
                    <a:pt x="1142" y="14"/>
                  </a:cubicBezTo>
                  <a:cubicBezTo>
                    <a:pt x="1132" y="23"/>
                    <a:pt x="1127" y="35"/>
                    <a:pt x="1127" y="48"/>
                  </a:cubicBezTo>
                  <a:cubicBezTo>
                    <a:pt x="1127" y="55"/>
                    <a:pt x="1129" y="61"/>
                    <a:pt x="1131" y="67"/>
                  </a:cubicBezTo>
                  <a:cubicBezTo>
                    <a:pt x="1133" y="70"/>
                    <a:pt x="1135" y="74"/>
                    <a:pt x="1137" y="77"/>
                  </a:cubicBezTo>
                  <a:cubicBezTo>
                    <a:pt x="1052" y="163"/>
                    <a:pt x="1052" y="163"/>
                    <a:pt x="1052" y="163"/>
                  </a:cubicBezTo>
                  <a:cubicBezTo>
                    <a:pt x="1033" y="166"/>
                    <a:pt x="1033" y="166"/>
                    <a:pt x="1033" y="166"/>
                  </a:cubicBezTo>
                  <a:cubicBezTo>
                    <a:pt x="920" y="183"/>
                    <a:pt x="920" y="183"/>
                    <a:pt x="920" y="183"/>
                  </a:cubicBezTo>
                  <a:cubicBezTo>
                    <a:pt x="847" y="257"/>
                    <a:pt x="847" y="257"/>
                    <a:pt x="847" y="257"/>
                  </a:cubicBezTo>
                  <a:cubicBezTo>
                    <a:pt x="846" y="258"/>
                    <a:pt x="846" y="258"/>
                    <a:pt x="846" y="258"/>
                  </a:cubicBezTo>
                  <a:cubicBezTo>
                    <a:pt x="844" y="272"/>
                    <a:pt x="844" y="272"/>
                    <a:pt x="844" y="272"/>
                  </a:cubicBezTo>
                  <a:cubicBezTo>
                    <a:pt x="834" y="381"/>
                    <a:pt x="834" y="381"/>
                    <a:pt x="834" y="381"/>
                  </a:cubicBezTo>
                  <a:cubicBezTo>
                    <a:pt x="0" y="1215"/>
                    <a:pt x="0" y="1215"/>
                    <a:pt x="0" y="1215"/>
                  </a:cubicBezTo>
                  <a:cubicBezTo>
                    <a:pt x="11" y="1226"/>
                    <a:pt x="11" y="1226"/>
                    <a:pt x="11" y="1226"/>
                  </a:cubicBezTo>
                  <a:cubicBezTo>
                    <a:pt x="849" y="388"/>
                    <a:pt x="849" y="388"/>
                    <a:pt x="849" y="388"/>
                  </a:cubicBezTo>
                  <a:cubicBezTo>
                    <a:pt x="859" y="276"/>
                    <a:pt x="859" y="276"/>
                    <a:pt x="859" y="276"/>
                  </a:cubicBezTo>
                  <a:cubicBezTo>
                    <a:pt x="860" y="265"/>
                    <a:pt x="860" y="265"/>
                    <a:pt x="860" y="265"/>
                  </a:cubicBezTo>
                  <a:cubicBezTo>
                    <a:pt x="864" y="261"/>
                    <a:pt x="864" y="261"/>
                    <a:pt x="864" y="261"/>
                  </a:cubicBezTo>
                  <a:cubicBezTo>
                    <a:pt x="928" y="198"/>
                    <a:pt x="928" y="198"/>
                    <a:pt x="928" y="198"/>
                  </a:cubicBezTo>
                  <a:cubicBezTo>
                    <a:pt x="1014" y="184"/>
                    <a:pt x="1014" y="184"/>
                    <a:pt x="1014" y="184"/>
                  </a:cubicBezTo>
                  <a:cubicBezTo>
                    <a:pt x="1040" y="180"/>
                    <a:pt x="1040" y="180"/>
                    <a:pt x="1040" y="180"/>
                  </a:cubicBezTo>
                  <a:cubicBezTo>
                    <a:pt x="1059" y="177"/>
                    <a:pt x="1059" y="177"/>
                    <a:pt x="1059" y="177"/>
                  </a:cubicBezTo>
                  <a:cubicBezTo>
                    <a:pt x="1149" y="88"/>
                    <a:pt x="1149" y="88"/>
                    <a:pt x="1149" y="88"/>
                  </a:cubicBezTo>
                  <a:cubicBezTo>
                    <a:pt x="1156" y="93"/>
                    <a:pt x="1166" y="96"/>
                    <a:pt x="1175" y="96"/>
                  </a:cubicBezTo>
                  <a:cubicBezTo>
                    <a:pt x="1188" y="96"/>
                    <a:pt x="1200" y="91"/>
                    <a:pt x="1209" y="82"/>
                  </a:cubicBezTo>
                  <a:cubicBezTo>
                    <a:pt x="1219" y="73"/>
                    <a:pt x="1223" y="61"/>
                    <a:pt x="1223" y="48"/>
                  </a:cubicBezTo>
                  <a:cubicBezTo>
                    <a:pt x="1223" y="35"/>
                    <a:pt x="1218" y="23"/>
                    <a:pt x="1209" y="14"/>
                  </a:cubicBezTo>
                  <a:cubicBezTo>
                    <a:pt x="1209" y="13"/>
                    <a:pt x="1208" y="13"/>
                    <a:pt x="1208" y="12"/>
                  </a:cubicBezTo>
                  <a:cubicBezTo>
                    <a:pt x="1204" y="9"/>
                    <a:pt x="1199" y="6"/>
                    <a:pt x="1194" y="4"/>
                  </a:cubicBezTo>
                  <a:cubicBezTo>
                    <a:pt x="1188" y="1"/>
                    <a:pt x="1182" y="0"/>
                    <a:pt x="1175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78" name="Freeform 13"/>
            <p:cNvSpPr/>
            <p:nvPr/>
          </p:nvSpPr>
          <p:spPr>
            <a:xfrm>
              <a:off x="1260360" y="2874960"/>
              <a:ext cx="446400" cy="546480"/>
            </a:xfrm>
            <a:custGeom>
              <a:avLst/>
              <a:gdLst>
                <a:gd name="textAreaLeft" fmla="*/ 0 w 446400"/>
                <a:gd name="textAreaRight" fmla="*/ 447840 w 446400"/>
                <a:gd name="textAreaTop" fmla="*/ 0 h 546480"/>
                <a:gd name="textAreaBottom" fmla="*/ 547920 h 546480"/>
                <a:gd name="GluePoint1X" fmla="*/ 372 w 402"/>
                <a:gd name="GluePoint1Y" fmla="*/ 0 h 491"/>
                <a:gd name="GluePoint2X" fmla="*/ 352 w 402"/>
                <a:gd name="GluePoint2Y" fmla="*/ 8 h 491"/>
                <a:gd name="GluePoint3X" fmla="*/ 347 w 402"/>
                <a:gd name="GluePoint3Y" fmla="*/ 42 h 491"/>
                <a:gd name="GluePoint4X" fmla="*/ 239 w 402"/>
                <a:gd name="GluePoint4Y" fmla="*/ 150 h 491"/>
                <a:gd name="GluePoint5X" fmla="*/ 250 w 402"/>
                <a:gd name="GluePoint5Y" fmla="*/ 230 h 491"/>
                <a:gd name="GluePoint6X" fmla="*/ 0 w 402"/>
                <a:gd name="GluePoint6Y" fmla="*/ 480 h 491"/>
                <a:gd name="GluePoint7X" fmla="*/ 11 w 402"/>
                <a:gd name="GluePoint7Y" fmla="*/ 491 h 491"/>
                <a:gd name="GluePoint8X" fmla="*/ 266 w 402"/>
                <a:gd name="GluePoint8Y" fmla="*/ 236 h 491"/>
                <a:gd name="GluePoint9X" fmla="*/ 255 w 402"/>
                <a:gd name="GluePoint9Y" fmla="*/ 156 h 491"/>
                <a:gd name="GluePoint10X" fmla="*/ 358 w 402"/>
                <a:gd name="GluePoint10Y" fmla="*/ 53 h 491"/>
                <a:gd name="GluePoint11X" fmla="*/ 372 w 402"/>
                <a:gd name="GluePoint11Y" fmla="*/ 56 h 491"/>
                <a:gd name="GluePoint12X" fmla="*/ 391 w 402"/>
                <a:gd name="GluePoint12Y" fmla="*/ 48 h 491"/>
                <a:gd name="GluePoint13X" fmla="*/ 391 w 402"/>
                <a:gd name="GluePoint13Y" fmla="*/ 8 h 491"/>
                <a:gd name="GluePoint14X" fmla="*/ 372 w 402"/>
                <a:gd name="GluePoint14Y" fmla="*/ 0 h 491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</a:cxnLst>
              <a:rect l="textAreaLeft" t="textAreaTop" r="textAreaRight" b="textAreaBottom"/>
              <a:pathLst>
                <a:path w="402" h="491">
                  <a:moveTo>
                    <a:pt x="372" y="0"/>
                  </a:moveTo>
                  <a:cubicBezTo>
                    <a:pt x="365" y="0"/>
                    <a:pt x="357" y="3"/>
                    <a:pt x="352" y="8"/>
                  </a:cubicBezTo>
                  <a:cubicBezTo>
                    <a:pt x="343" y="17"/>
                    <a:pt x="341" y="31"/>
                    <a:pt x="347" y="42"/>
                  </a:cubicBezTo>
                  <a:cubicBezTo>
                    <a:pt x="239" y="150"/>
                    <a:pt x="239" y="150"/>
                    <a:pt x="239" y="150"/>
                  </a:cubicBezTo>
                  <a:cubicBezTo>
                    <a:pt x="250" y="230"/>
                    <a:pt x="250" y="230"/>
                    <a:pt x="250" y="23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11" y="491"/>
                    <a:pt x="11" y="491"/>
                    <a:pt x="11" y="491"/>
                  </a:cubicBezTo>
                  <a:cubicBezTo>
                    <a:pt x="266" y="236"/>
                    <a:pt x="266" y="236"/>
                    <a:pt x="266" y="236"/>
                  </a:cubicBezTo>
                  <a:cubicBezTo>
                    <a:pt x="255" y="156"/>
                    <a:pt x="255" y="156"/>
                    <a:pt x="255" y="156"/>
                  </a:cubicBezTo>
                  <a:cubicBezTo>
                    <a:pt x="358" y="53"/>
                    <a:pt x="358" y="53"/>
                    <a:pt x="358" y="53"/>
                  </a:cubicBezTo>
                  <a:cubicBezTo>
                    <a:pt x="363" y="55"/>
                    <a:pt x="367" y="56"/>
                    <a:pt x="372" y="56"/>
                  </a:cubicBezTo>
                  <a:cubicBezTo>
                    <a:pt x="379" y="56"/>
                    <a:pt x="386" y="53"/>
                    <a:pt x="391" y="48"/>
                  </a:cubicBezTo>
                  <a:cubicBezTo>
                    <a:pt x="402" y="37"/>
                    <a:pt x="402" y="19"/>
                    <a:pt x="391" y="8"/>
                  </a:cubicBezTo>
                  <a:cubicBezTo>
                    <a:pt x="386" y="3"/>
                    <a:pt x="379" y="0"/>
                    <a:pt x="372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79" name="Freeform 14"/>
            <p:cNvSpPr/>
            <p:nvPr/>
          </p:nvSpPr>
          <p:spPr>
            <a:xfrm>
              <a:off x="753840" y="3091680"/>
              <a:ext cx="1344600" cy="1262520"/>
            </a:xfrm>
            <a:custGeom>
              <a:avLst/>
              <a:gdLst>
                <a:gd name="textAreaLeft" fmla="*/ 0 w 1344600"/>
                <a:gd name="textAreaRight" fmla="*/ 1346040 w 1344600"/>
                <a:gd name="textAreaTop" fmla="*/ 0 h 1262520"/>
                <a:gd name="textAreaBottom" fmla="*/ 1263960 h 1262520"/>
                <a:gd name="GluePoint1X" fmla="*/ 1177 w 1208"/>
                <a:gd name="GluePoint1Y" fmla="*/ 0 h 1132"/>
                <a:gd name="GluePoint2X" fmla="*/ 1158 w 1208"/>
                <a:gd name="GluePoint2Y" fmla="*/ 8 h 1132"/>
                <a:gd name="GluePoint3X" fmla="*/ 1153 w 1208"/>
                <a:gd name="GluePoint3Y" fmla="*/ 41 h 1132"/>
                <a:gd name="GluePoint4X" fmla="*/ 978 w 1208"/>
                <a:gd name="GluePoint4Y" fmla="*/ 215 h 1132"/>
                <a:gd name="GluePoint5X" fmla="*/ 901 w 1208"/>
                <a:gd name="GluePoint5Y" fmla="*/ 215 h 1132"/>
                <a:gd name="GluePoint6X" fmla="*/ 624 w 1208"/>
                <a:gd name="GluePoint6Y" fmla="*/ 492 h 1132"/>
                <a:gd name="GluePoint7X" fmla="*/ 553 w 1208"/>
                <a:gd name="GluePoint7Y" fmla="*/ 492 h 1132"/>
                <a:gd name="GluePoint8X" fmla="*/ 434 w 1208"/>
                <a:gd name="GluePoint8Y" fmla="*/ 612 h 1132"/>
                <a:gd name="GluePoint9X" fmla="*/ 443 w 1208"/>
                <a:gd name="GluePoint9Y" fmla="*/ 679 h 1132"/>
                <a:gd name="GluePoint10X" fmla="*/ 0 w 1208"/>
                <a:gd name="GluePoint10Y" fmla="*/ 1122 h 1132"/>
                <a:gd name="GluePoint11X" fmla="*/ 11 w 1208"/>
                <a:gd name="GluePoint11Y" fmla="*/ 1132 h 1132"/>
                <a:gd name="GluePoint12X" fmla="*/ 456 w 1208"/>
                <a:gd name="GluePoint12Y" fmla="*/ 687 h 1132"/>
                <a:gd name="GluePoint13X" fmla="*/ 459 w 1208"/>
                <a:gd name="GluePoint13Y" fmla="*/ 685 h 1132"/>
                <a:gd name="GluePoint14X" fmla="*/ 450 w 1208"/>
                <a:gd name="GluePoint14Y" fmla="*/ 617 h 1132"/>
                <a:gd name="GluePoint15X" fmla="*/ 560 w 1208"/>
                <a:gd name="GluePoint15Y" fmla="*/ 508 h 1132"/>
                <a:gd name="GluePoint16X" fmla="*/ 630 w 1208"/>
                <a:gd name="GluePoint16Y" fmla="*/ 508 h 1132"/>
                <a:gd name="GluePoint17X" fmla="*/ 908 w 1208"/>
                <a:gd name="GluePoint17Y" fmla="*/ 231 h 1132"/>
                <a:gd name="GluePoint18X" fmla="*/ 985 w 1208"/>
                <a:gd name="GluePoint18Y" fmla="*/ 231 h 1132"/>
                <a:gd name="GluePoint19X" fmla="*/ 1163 w 1208"/>
                <a:gd name="GluePoint19Y" fmla="*/ 52 h 1132"/>
                <a:gd name="GluePoint20X" fmla="*/ 1178 w 1208"/>
                <a:gd name="GluePoint20Y" fmla="*/ 56 h 1132"/>
                <a:gd name="GluePoint21X" fmla="*/ 1197 w 1208"/>
                <a:gd name="GluePoint21Y" fmla="*/ 48 h 1132"/>
                <a:gd name="GluePoint22X" fmla="*/ 1197 w 1208"/>
                <a:gd name="GluePoint22Y" fmla="*/ 8 h 1132"/>
                <a:gd name="GluePoint23X" fmla="*/ 1177 w 1208"/>
                <a:gd name="GluePoint23Y" fmla="*/ 0 h 1132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</a:cxnLst>
              <a:rect l="textAreaLeft" t="textAreaTop" r="textAreaRight" b="textAreaBottom"/>
              <a:pathLst>
                <a:path w="1208" h="1132">
                  <a:moveTo>
                    <a:pt x="1177" y="0"/>
                  </a:moveTo>
                  <a:cubicBezTo>
                    <a:pt x="1170" y="0"/>
                    <a:pt x="1163" y="3"/>
                    <a:pt x="1158" y="8"/>
                  </a:cubicBezTo>
                  <a:cubicBezTo>
                    <a:pt x="1149" y="17"/>
                    <a:pt x="1147" y="30"/>
                    <a:pt x="1153" y="41"/>
                  </a:cubicBezTo>
                  <a:cubicBezTo>
                    <a:pt x="978" y="215"/>
                    <a:pt x="978" y="215"/>
                    <a:pt x="978" y="215"/>
                  </a:cubicBezTo>
                  <a:cubicBezTo>
                    <a:pt x="901" y="215"/>
                    <a:pt x="901" y="215"/>
                    <a:pt x="901" y="215"/>
                  </a:cubicBezTo>
                  <a:cubicBezTo>
                    <a:pt x="624" y="492"/>
                    <a:pt x="624" y="492"/>
                    <a:pt x="624" y="492"/>
                  </a:cubicBezTo>
                  <a:cubicBezTo>
                    <a:pt x="553" y="492"/>
                    <a:pt x="553" y="492"/>
                    <a:pt x="553" y="492"/>
                  </a:cubicBezTo>
                  <a:cubicBezTo>
                    <a:pt x="434" y="612"/>
                    <a:pt x="434" y="612"/>
                    <a:pt x="434" y="612"/>
                  </a:cubicBezTo>
                  <a:cubicBezTo>
                    <a:pt x="443" y="679"/>
                    <a:pt x="443" y="679"/>
                    <a:pt x="443" y="679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11" y="1132"/>
                    <a:pt x="11" y="1132"/>
                    <a:pt x="11" y="1132"/>
                  </a:cubicBezTo>
                  <a:cubicBezTo>
                    <a:pt x="456" y="687"/>
                    <a:pt x="456" y="687"/>
                    <a:pt x="456" y="687"/>
                  </a:cubicBezTo>
                  <a:cubicBezTo>
                    <a:pt x="459" y="685"/>
                    <a:pt x="459" y="685"/>
                    <a:pt x="459" y="685"/>
                  </a:cubicBezTo>
                  <a:cubicBezTo>
                    <a:pt x="450" y="617"/>
                    <a:pt x="450" y="617"/>
                    <a:pt x="450" y="617"/>
                  </a:cubicBezTo>
                  <a:cubicBezTo>
                    <a:pt x="560" y="508"/>
                    <a:pt x="560" y="508"/>
                    <a:pt x="560" y="508"/>
                  </a:cubicBezTo>
                  <a:cubicBezTo>
                    <a:pt x="630" y="508"/>
                    <a:pt x="630" y="508"/>
                    <a:pt x="630" y="508"/>
                  </a:cubicBezTo>
                  <a:cubicBezTo>
                    <a:pt x="908" y="231"/>
                    <a:pt x="908" y="231"/>
                    <a:pt x="908" y="231"/>
                  </a:cubicBezTo>
                  <a:cubicBezTo>
                    <a:pt x="985" y="231"/>
                    <a:pt x="985" y="231"/>
                    <a:pt x="985" y="231"/>
                  </a:cubicBezTo>
                  <a:cubicBezTo>
                    <a:pt x="1163" y="52"/>
                    <a:pt x="1163" y="52"/>
                    <a:pt x="1163" y="52"/>
                  </a:cubicBezTo>
                  <a:cubicBezTo>
                    <a:pt x="1168" y="55"/>
                    <a:pt x="1173" y="56"/>
                    <a:pt x="1178" y="56"/>
                  </a:cubicBezTo>
                  <a:cubicBezTo>
                    <a:pt x="1185" y="56"/>
                    <a:pt x="1192" y="53"/>
                    <a:pt x="1197" y="48"/>
                  </a:cubicBezTo>
                  <a:cubicBezTo>
                    <a:pt x="1208" y="37"/>
                    <a:pt x="1208" y="19"/>
                    <a:pt x="1197" y="8"/>
                  </a:cubicBezTo>
                  <a:cubicBezTo>
                    <a:pt x="1192" y="3"/>
                    <a:pt x="1185" y="0"/>
                    <a:pt x="1177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80" name="Freeform 15"/>
            <p:cNvSpPr/>
            <p:nvPr/>
          </p:nvSpPr>
          <p:spPr>
            <a:xfrm>
              <a:off x="3027960" y="543600"/>
              <a:ext cx="1344600" cy="1264320"/>
            </a:xfrm>
            <a:custGeom>
              <a:avLst/>
              <a:gdLst>
                <a:gd name="textAreaLeft" fmla="*/ 0 w 1344600"/>
                <a:gd name="textAreaRight" fmla="*/ 1346040 w 1344600"/>
                <a:gd name="textAreaTop" fmla="*/ 0 h 1264320"/>
                <a:gd name="textAreaBottom" fmla="*/ 1265760 h 1264320"/>
                <a:gd name="GluePoint1X" fmla="*/ 1197 w 1208"/>
                <a:gd name="GluePoint1Y" fmla="*/ 0 h 1133"/>
                <a:gd name="GluePoint2X" fmla="*/ 749 w 1208"/>
                <a:gd name="GluePoint2Y" fmla="*/ 448 h 1133"/>
                <a:gd name="GluePoint3X" fmla="*/ 758 w 1208"/>
                <a:gd name="GluePoint3Y" fmla="*/ 516 h 1133"/>
                <a:gd name="GluePoint4X" fmla="*/ 649 w 1208"/>
                <a:gd name="GluePoint4Y" fmla="*/ 625 h 1133"/>
                <a:gd name="GluePoint5X" fmla="*/ 578 w 1208"/>
                <a:gd name="GluePoint5Y" fmla="*/ 625 h 1133"/>
                <a:gd name="GluePoint6X" fmla="*/ 301 w 1208"/>
                <a:gd name="GluePoint6Y" fmla="*/ 902 h 1133"/>
                <a:gd name="GluePoint7X" fmla="*/ 224 w 1208"/>
                <a:gd name="GluePoint7Y" fmla="*/ 902 h 1133"/>
                <a:gd name="GluePoint8X" fmla="*/ 45 w 1208"/>
                <a:gd name="GluePoint8Y" fmla="*/ 1081 h 1133"/>
                <a:gd name="GluePoint9X" fmla="*/ 31 w 1208"/>
                <a:gd name="GluePoint9Y" fmla="*/ 1077 h 1133"/>
                <a:gd name="GluePoint10X" fmla="*/ 11 w 1208"/>
                <a:gd name="GluePoint10Y" fmla="*/ 1085 h 1133"/>
                <a:gd name="GluePoint11X" fmla="*/ 11 w 1208"/>
                <a:gd name="GluePoint11Y" fmla="*/ 1124 h 1133"/>
                <a:gd name="GluePoint12X" fmla="*/ 31 w 1208"/>
                <a:gd name="GluePoint12Y" fmla="*/ 1133 h 1133"/>
                <a:gd name="GluePoint13X" fmla="*/ 51 w 1208"/>
                <a:gd name="GluePoint13Y" fmla="*/ 1124 h 1133"/>
                <a:gd name="GluePoint14X" fmla="*/ 56 w 1208"/>
                <a:gd name="GluePoint14Y" fmla="*/ 1092 h 1133"/>
                <a:gd name="GluePoint15X" fmla="*/ 230 w 1208"/>
                <a:gd name="GluePoint15Y" fmla="*/ 918 h 1133"/>
                <a:gd name="GluePoint16X" fmla="*/ 307 w 1208"/>
                <a:gd name="GluePoint16Y" fmla="*/ 918 h 1133"/>
                <a:gd name="GluePoint17X" fmla="*/ 584 w 1208"/>
                <a:gd name="GluePoint17Y" fmla="*/ 640 h 1133"/>
                <a:gd name="GluePoint18X" fmla="*/ 655 w 1208"/>
                <a:gd name="GluePoint18Y" fmla="*/ 640 h 1133"/>
                <a:gd name="GluePoint19X" fmla="*/ 775 w 1208"/>
                <a:gd name="GluePoint19Y" fmla="*/ 521 h 1133"/>
                <a:gd name="GluePoint20X" fmla="*/ 766 w 1208"/>
                <a:gd name="GluePoint20Y" fmla="*/ 454 h 1133"/>
                <a:gd name="GluePoint21X" fmla="*/ 1208 w 1208"/>
                <a:gd name="GluePoint21Y" fmla="*/ 11 h 1133"/>
                <a:gd name="GluePoint22X" fmla="*/ 1197 w 1208"/>
                <a:gd name="GluePoint22Y" fmla="*/ 0 h 1133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</a:cxnLst>
              <a:rect l="textAreaLeft" t="textAreaTop" r="textAreaRight" b="textAreaBottom"/>
              <a:pathLst>
                <a:path w="1208" h="1133">
                  <a:moveTo>
                    <a:pt x="1197" y="0"/>
                  </a:moveTo>
                  <a:cubicBezTo>
                    <a:pt x="749" y="448"/>
                    <a:pt x="749" y="448"/>
                    <a:pt x="749" y="448"/>
                  </a:cubicBezTo>
                  <a:cubicBezTo>
                    <a:pt x="758" y="516"/>
                    <a:pt x="758" y="516"/>
                    <a:pt x="758" y="516"/>
                  </a:cubicBezTo>
                  <a:cubicBezTo>
                    <a:pt x="649" y="625"/>
                    <a:pt x="649" y="625"/>
                    <a:pt x="649" y="625"/>
                  </a:cubicBezTo>
                  <a:cubicBezTo>
                    <a:pt x="578" y="625"/>
                    <a:pt x="578" y="625"/>
                    <a:pt x="578" y="625"/>
                  </a:cubicBezTo>
                  <a:cubicBezTo>
                    <a:pt x="301" y="902"/>
                    <a:pt x="301" y="902"/>
                    <a:pt x="301" y="902"/>
                  </a:cubicBezTo>
                  <a:cubicBezTo>
                    <a:pt x="224" y="902"/>
                    <a:pt x="224" y="902"/>
                    <a:pt x="224" y="902"/>
                  </a:cubicBezTo>
                  <a:cubicBezTo>
                    <a:pt x="45" y="1081"/>
                    <a:pt x="45" y="1081"/>
                    <a:pt x="45" y="1081"/>
                  </a:cubicBezTo>
                  <a:cubicBezTo>
                    <a:pt x="41" y="1078"/>
                    <a:pt x="36" y="1077"/>
                    <a:pt x="31" y="1077"/>
                  </a:cubicBezTo>
                  <a:cubicBezTo>
                    <a:pt x="24" y="1077"/>
                    <a:pt x="17" y="1079"/>
                    <a:pt x="11" y="1085"/>
                  </a:cubicBezTo>
                  <a:cubicBezTo>
                    <a:pt x="0" y="1096"/>
                    <a:pt x="0" y="1114"/>
                    <a:pt x="11" y="1124"/>
                  </a:cubicBezTo>
                  <a:cubicBezTo>
                    <a:pt x="17" y="1130"/>
                    <a:pt x="24" y="1133"/>
                    <a:pt x="31" y="1133"/>
                  </a:cubicBezTo>
                  <a:cubicBezTo>
                    <a:pt x="38" y="1133"/>
                    <a:pt x="45" y="1130"/>
                    <a:pt x="51" y="1124"/>
                  </a:cubicBezTo>
                  <a:cubicBezTo>
                    <a:pt x="60" y="1116"/>
                    <a:pt x="61" y="1102"/>
                    <a:pt x="56" y="1092"/>
                  </a:cubicBezTo>
                  <a:cubicBezTo>
                    <a:pt x="230" y="918"/>
                    <a:pt x="230" y="918"/>
                    <a:pt x="230" y="918"/>
                  </a:cubicBezTo>
                  <a:cubicBezTo>
                    <a:pt x="307" y="918"/>
                    <a:pt x="307" y="918"/>
                    <a:pt x="307" y="918"/>
                  </a:cubicBezTo>
                  <a:cubicBezTo>
                    <a:pt x="584" y="640"/>
                    <a:pt x="584" y="640"/>
                    <a:pt x="584" y="640"/>
                  </a:cubicBezTo>
                  <a:cubicBezTo>
                    <a:pt x="655" y="640"/>
                    <a:pt x="655" y="640"/>
                    <a:pt x="655" y="640"/>
                  </a:cubicBezTo>
                  <a:cubicBezTo>
                    <a:pt x="775" y="521"/>
                    <a:pt x="775" y="521"/>
                    <a:pt x="775" y="521"/>
                  </a:cubicBezTo>
                  <a:cubicBezTo>
                    <a:pt x="766" y="454"/>
                    <a:pt x="766" y="454"/>
                    <a:pt x="766" y="454"/>
                  </a:cubicBezTo>
                  <a:cubicBezTo>
                    <a:pt x="1208" y="11"/>
                    <a:pt x="1208" y="11"/>
                    <a:pt x="1208" y="11"/>
                  </a:cubicBezTo>
                  <a:cubicBezTo>
                    <a:pt x="1197" y="0"/>
                    <a:pt x="1197" y="0"/>
                    <a:pt x="1197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81" name="Freeform 10"/>
            <p:cNvSpPr/>
            <p:nvPr/>
          </p:nvSpPr>
          <p:spPr>
            <a:xfrm>
              <a:off x="791280" y="821880"/>
              <a:ext cx="855720" cy="957600"/>
            </a:xfrm>
            <a:custGeom>
              <a:avLst/>
              <a:gdLst>
                <a:gd name="textAreaLeft" fmla="*/ 0 w 855720"/>
                <a:gd name="textAreaRight" fmla="*/ 857160 w 855720"/>
                <a:gd name="textAreaTop" fmla="*/ 0 h 957600"/>
                <a:gd name="textAreaBottom" fmla="*/ 959040 h 957600"/>
                <a:gd name="GluePoint1X" fmla="*/ 721 w 769"/>
                <a:gd name="GluePoint1Y" fmla="*/ 81 h 859"/>
                <a:gd name="GluePoint2X" fmla="*/ 698 w 769"/>
                <a:gd name="GluePoint2Y" fmla="*/ 71 h 859"/>
                <a:gd name="GluePoint3X" fmla="*/ 698 w 769"/>
                <a:gd name="GluePoint3Y" fmla="*/ 25 h 859"/>
                <a:gd name="GluePoint4X" fmla="*/ 721 w 769"/>
                <a:gd name="GluePoint4Y" fmla="*/ 15 h 859"/>
                <a:gd name="GluePoint5X" fmla="*/ 744 w 769"/>
                <a:gd name="GluePoint5Y" fmla="*/ 25 h 859"/>
                <a:gd name="GluePoint6X" fmla="*/ 754 w 769"/>
                <a:gd name="GluePoint6Y" fmla="*/ 48 h 859"/>
                <a:gd name="GluePoint7X" fmla="*/ 744 w 769"/>
                <a:gd name="GluePoint7Y" fmla="*/ 71 h 859"/>
                <a:gd name="GluePoint8X" fmla="*/ 721 w 769"/>
                <a:gd name="GluePoint8Y" fmla="*/ 81 h 859"/>
                <a:gd name="GluePoint9X" fmla="*/ 721 w 769"/>
                <a:gd name="GluePoint9Y" fmla="*/ 0 h 859"/>
                <a:gd name="GluePoint10X" fmla="*/ 687 w 769"/>
                <a:gd name="GluePoint10Y" fmla="*/ 14 h 859"/>
                <a:gd name="GluePoint11X" fmla="*/ 682 w 769"/>
                <a:gd name="GluePoint11Y" fmla="*/ 76 h 859"/>
                <a:gd name="GluePoint12X" fmla="*/ 571 w 769"/>
                <a:gd name="GluePoint12Y" fmla="*/ 187 h 859"/>
                <a:gd name="GluePoint13X" fmla="*/ 582 w 769"/>
                <a:gd name="GluePoint13Y" fmla="*/ 267 h 859"/>
                <a:gd name="GluePoint14X" fmla="*/ 0 w 769"/>
                <a:gd name="GluePoint14Y" fmla="*/ 849 h 859"/>
                <a:gd name="GluePoint15X" fmla="*/ 11 w 769"/>
                <a:gd name="GluePoint15Y" fmla="*/ 859 h 859"/>
                <a:gd name="GluePoint16X" fmla="*/ 598 w 769"/>
                <a:gd name="GluePoint16Y" fmla="*/ 272 h 859"/>
                <a:gd name="GluePoint17X" fmla="*/ 587 w 769"/>
                <a:gd name="GluePoint17Y" fmla="*/ 192 h 859"/>
                <a:gd name="GluePoint18X" fmla="*/ 693 w 769"/>
                <a:gd name="GluePoint18Y" fmla="*/ 87 h 859"/>
                <a:gd name="GluePoint19X" fmla="*/ 721 w 769"/>
                <a:gd name="GluePoint19Y" fmla="*/ 96 h 859"/>
                <a:gd name="GluePoint20X" fmla="*/ 755 w 769"/>
                <a:gd name="GluePoint20Y" fmla="*/ 82 h 859"/>
                <a:gd name="GluePoint21X" fmla="*/ 769 w 769"/>
                <a:gd name="GluePoint21Y" fmla="*/ 48 h 859"/>
                <a:gd name="GluePoint22X" fmla="*/ 755 w 769"/>
                <a:gd name="GluePoint22Y" fmla="*/ 14 h 859"/>
                <a:gd name="GluePoint23X" fmla="*/ 721 w 769"/>
                <a:gd name="GluePoint23Y" fmla="*/ 0 h 859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</a:cxnLst>
              <a:rect l="textAreaLeft" t="textAreaTop" r="textAreaRight" b="textAreaBottom"/>
              <a:pathLst>
                <a:path w="769" h="859">
                  <a:moveTo>
                    <a:pt x="721" y="81"/>
                  </a:moveTo>
                  <a:cubicBezTo>
                    <a:pt x="712" y="81"/>
                    <a:pt x="704" y="77"/>
                    <a:pt x="698" y="71"/>
                  </a:cubicBezTo>
                  <a:cubicBezTo>
                    <a:pt x="685" y="58"/>
                    <a:pt x="685" y="38"/>
                    <a:pt x="698" y="25"/>
                  </a:cubicBezTo>
                  <a:cubicBezTo>
                    <a:pt x="704" y="19"/>
                    <a:pt x="712" y="15"/>
                    <a:pt x="721" y="15"/>
                  </a:cubicBezTo>
                  <a:cubicBezTo>
                    <a:pt x="730" y="15"/>
                    <a:pt x="738" y="19"/>
                    <a:pt x="744" y="25"/>
                  </a:cubicBezTo>
                  <a:cubicBezTo>
                    <a:pt x="750" y="31"/>
                    <a:pt x="754" y="39"/>
                    <a:pt x="754" y="48"/>
                  </a:cubicBezTo>
                  <a:cubicBezTo>
                    <a:pt x="754" y="57"/>
                    <a:pt x="750" y="65"/>
                    <a:pt x="744" y="71"/>
                  </a:cubicBezTo>
                  <a:cubicBezTo>
                    <a:pt x="738" y="77"/>
                    <a:pt x="730" y="81"/>
                    <a:pt x="721" y="81"/>
                  </a:cubicBezTo>
                  <a:moveTo>
                    <a:pt x="721" y="0"/>
                  </a:moveTo>
                  <a:cubicBezTo>
                    <a:pt x="708" y="0"/>
                    <a:pt x="696" y="5"/>
                    <a:pt x="687" y="14"/>
                  </a:cubicBezTo>
                  <a:cubicBezTo>
                    <a:pt x="671" y="31"/>
                    <a:pt x="669" y="57"/>
                    <a:pt x="682" y="76"/>
                  </a:cubicBezTo>
                  <a:cubicBezTo>
                    <a:pt x="571" y="187"/>
                    <a:pt x="571" y="187"/>
                    <a:pt x="571" y="187"/>
                  </a:cubicBezTo>
                  <a:cubicBezTo>
                    <a:pt x="582" y="267"/>
                    <a:pt x="582" y="267"/>
                    <a:pt x="582" y="267"/>
                  </a:cubicBezTo>
                  <a:cubicBezTo>
                    <a:pt x="0" y="849"/>
                    <a:pt x="0" y="849"/>
                    <a:pt x="0" y="849"/>
                  </a:cubicBezTo>
                  <a:cubicBezTo>
                    <a:pt x="11" y="859"/>
                    <a:pt x="11" y="859"/>
                    <a:pt x="11" y="859"/>
                  </a:cubicBezTo>
                  <a:cubicBezTo>
                    <a:pt x="598" y="272"/>
                    <a:pt x="598" y="272"/>
                    <a:pt x="598" y="272"/>
                  </a:cubicBezTo>
                  <a:cubicBezTo>
                    <a:pt x="587" y="192"/>
                    <a:pt x="587" y="192"/>
                    <a:pt x="587" y="192"/>
                  </a:cubicBezTo>
                  <a:cubicBezTo>
                    <a:pt x="693" y="87"/>
                    <a:pt x="693" y="87"/>
                    <a:pt x="693" y="87"/>
                  </a:cubicBezTo>
                  <a:cubicBezTo>
                    <a:pt x="701" y="93"/>
                    <a:pt x="711" y="96"/>
                    <a:pt x="721" y="96"/>
                  </a:cubicBezTo>
                  <a:cubicBezTo>
                    <a:pt x="734" y="96"/>
                    <a:pt x="746" y="91"/>
                    <a:pt x="755" y="82"/>
                  </a:cubicBezTo>
                  <a:cubicBezTo>
                    <a:pt x="764" y="73"/>
                    <a:pt x="769" y="61"/>
                    <a:pt x="769" y="48"/>
                  </a:cubicBezTo>
                  <a:cubicBezTo>
                    <a:pt x="769" y="35"/>
                    <a:pt x="764" y="23"/>
                    <a:pt x="755" y="14"/>
                  </a:cubicBezTo>
                  <a:cubicBezTo>
                    <a:pt x="746" y="5"/>
                    <a:pt x="734" y="0"/>
                    <a:pt x="721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</p:grpSp>
      <p:sp>
        <p:nvSpPr>
          <p:cNvPr id="82" name="Freeform: Shape 64"/>
          <p:cNvSpPr/>
          <p:nvPr/>
        </p:nvSpPr>
        <p:spPr>
          <a:xfrm>
            <a:off x="242640" y="474840"/>
            <a:ext cx="6130080" cy="5958720"/>
          </a:xfrm>
          <a:custGeom>
            <a:avLst/>
            <a:gdLst>
              <a:gd name="textAreaLeft" fmla="*/ 0 w 6130080"/>
              <a:gd name="textAreaRight" fmla="*/ 6131520 w 6130080"/>
              <a:gd name="textAreaTop" fmla="*/ 0 h 5958720"/>
              <a:gd name="textAreaBottom" fmla="*/ 5960160 h 5958720"/>
              <a:gd name="GluePoint1X" fmla="*/ 3558852 w 6477862"/>
              <a:gd name="GluePoint1Y" fmla="*/ 465676 h 6296870"/>
              <a:gd name="GluePoint2X" fmla="*/ 1394253 w 6477862"/>
              <a:gd name="GluePoint2Y" fmla="*/ 1753991 h 6296870"/>
              <a:gd name="GluePoint3X" fmla="*/ 1304103 w 6477862"/>
              <a:gd name="GluePoint3Y" fmla="*/ 1941131 h 6296870"/>
              <a:gd name="GluePoint4X" fmla="*/ 1414637 w 6477862"/>
              <a:gd name="GluePoint4Y" fmla="*/ 2032330 h 6296870"/>
              <a:gd name="GluePoint5X" fmla="*/ 1657350 w 6477862"/>
              <a:gd name="GluePoint5Y" fmla="*/ 2618292 h 6296870"/>
              <a:gd name="GluePoint6X" fmla="*/ 1151233 w 6477862"/>
              <a:gd name="GluePoint6Y" fmla="*/ 3381845 h 6296870"/>
              <a:gd name="GluePoint7X" fmla="*/ 1141344 w 6477862"/>
              <a:gd name="GluePoint7Y" fmla="*/ 3385465 h 6296870"/>
              <a:gd name="GluePoint8X" fmla="*/ 1147151 w 6477862"/>
              <a:gd name="GluePoint8Y" fmla="*/ 3423512 h 6296870"/>
              <a:gd name="GluePoint9X" fmla="*/ 3558852 w 6477862"/>
              <a:gd name="GluePoint9Y" fmla="*/ 5389105 h 6296870"/>
              <a:gd name="GluePoint10X" fmla="*/ 3756550 w 6477862"/>
              <a:gd name="GluePoint10Y" fmla="*/ 5379122 h 6296870"/>
              <a:gd name="GluePoint11X" fmla="*/ 3768444 w 6477862"/>
              <a:gd name="GluePoint11Y" fmla="*/ 5301188 h 6296870"/>
              <a:gd name="GluePoint12X" fmla="*/ 4580283 w 6477862"/>
              <a:gd name="GluePoint12Y" fmla="*/ 4639520 h 6296870"/>
              <a:gd name="GluePoint13X" fmla="*/ 5043603 w 6477862"/>
              <a:gd name="GluePoint13Y" fmla="*/ 4781045 h 6296870"/>
              <a:gd name="GluePoint14X" fmla="*/ 5111372 w 6477862"/>
              <a:gd name="GluePoint14Y" fmla="*/ 4836959 h 6296870"/>
              <a:gd name="GluePoint15X" fmla="*/ 5124731 w 6477862"/>
              <a:gd name="GluePoint15Y" fmla="*/ 4826970 h 6296870"/>
              <a:gd name="GluePoint16X" fmla="*/ 6020566 w 6477862"/>
              <a:gd name="GluePoint16Y" fmla="*/ 2927391 h 6296870"/>
              <a:gd name="GluePoint17X" fmla="*/ 3558852 w 6477862"/>
              <a:gd name="GluePoint17Y" fmla="*/ 465676 h 6296870"/>
              <a:gd name="GluePoint18X" fmla="*/ 3550471 w 6477862"/>
              <a:gd name="GluePoint18Y" fmla="*/ 0 h 6296870"/>
              <a:gd name="GluePoint19X" fmla="*/ 6477862 w 6477862"/>
              <a:gd name="GluePoint19Y" fmla="*/ 2927391 h 6296870"/>
              <a:gd name="GluePoint20X" fmla="*/ 5412563 w 6477862"/>
              <a:gd name="GluePoint20Y" fmla="*/ 5186308 h 6296870"/>
              <a:gd name="GluePoint21X" fmla="*/ 5370292 w 6477862"/>
              <a:gd name="GluePoint21Y" fmla="*/ 5217918 h 6296870"/>
              <a:gd name="GluePoint22X" fmla="*/ 5371702 w 6477862"/>
              <a:gd name="GluePoint22Y" fmla="*/ 5221772 h 6296870"/>
              <a:gd name="GluePoint23X" fmla="*/ 5408958 w 6477862"/>
              <a:gd name="GluePoint23Y" fmla="*/ 5468195 h 6296870"/>
              <a:gd name="GluePoint24X" fmla="*/ 4580283 w 6477862"/>
              <a:gd name="GluePoint24Y" fmla="*/ 6296870 h 6296870"/>
              <a:gd name="GluePoint25X" fmla="*/ 3893133 w 6477862"/>
              <a:gd name="GluePoint25Y" fmla="*/ 5931515 h 6296870"/>
              <a:gd name="GluePoint26X" fmla="*/ 3843537 w 6477862"/>
              <a:gd name="GluePoint26Y" fmla="*/ 5840143 h 6296870"/>
              <a:gd name="GluePoint27X" fmla="*/ 3701114 w 6477862"/>
              <a:gd name="GluePoint27Y" fmla="*/ 5850973 h 6296870"/>
              <a:gd name="GluePoint28X" fmla="*/ 3550471 w 6477862"/>
              <a:gd name="GluePoint28Y" fmla="*/ 5854782 h 6296870"/>
              <a:gd name="GluePoint29X" fmla="*/ 682554 w 6477862"/>
              <a:gd name="GluePoint29Y" fmla="*/ 3517362 h 6296870"/>
              <a:gd name="GluePoint30X" fmla="*/ 669422 w 6477862"/>
              <a:gd name="GluePoint30Y" fmla="*/ 3431314 h 6296870"/>
              <a:gd name="GluePoint31X" fmla="*/ 661668 w 6477862"/>
              <a:gd name="GluePoint31Y" fmla="*/ 3430131 h 6296870"/>
              <a:gd name="GluePoint32X" fmla="*/ 0 w 6477862"/>
              <a:gd name="GluePoint32Y" fmla="*/ 2618292 h 6296870"/>
              <a:gd name="GluePoint33X" fmla="*/ 828675 w 6477862"/>
              <a:gd name="GluePoint33Y" fmla="*/ 1789617 h 6296870"/>
              <a:gd name="GluePoint34X" fmla="*/ 852075 w 6477862"/>
              <a:gd name="GluePoint34Y" fmla="*/ 1790798 h 6296870"/>
              <a:gd name="GluePoint35X" fmla="*/ 853129 w 6477862"/>
              <a:gd name="GluePoint35Y" fmla="*/ 1787918 h 6296870"/>
              <a:gd name="GluePoint36X" fmla="*/ 3550471 w 6477862"/>
              <a:gd name="GluePoint36Y" fmla="*/ 0 h 629687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  <a:cxn ang="0">
                <a:pos x="GluePoint17X" y="GluePoint17Y"/>
              </a:cxn>
              <a:cxn ang="0">
                <a:pos x="GluePoint18X" y="GluePoint18Y"/>
              </a:cxn>
              <a:cxn ang="0">
                <a:pos x="GluePoint19X" y="GluePoint19Y"/>
              </a:cxn>
              <a:cxn ang="0">
                <a:pos x="GluePoint20X" y="GluePoint20Y"/>
              </a:cxn>
              <a:cxn ang="0">
                <a:pos x="GluePoint21X" y="GluePoint21Y"/>
              </a:cxn>
              <a:cxn ang="0">
                <a:pos x="GluePoint22X" y="GluePoint22Y"/>
              </a:cxn>
              <a:cxn ang="0">
                <a:pos x="GluePoint23X" y="GluePoint23Y"/>
              </a:cxn>
              <a:cxn ang="0">
                <a:pos x="GluePoint24X" y="GluePoint24Y"/>
              </a:cxn>
              <a:cxn ang="0">
                <a:pos x="GluePoint25X" y="GluePoint25Y"/>
              </a:cxn>
              <a:cxn ang="0">
                <a:pos x="GluePoint26X" y="GluePoint26Y"/>
              </a:cxn>
              <a:cxn ang="0">
                <a:pos x="GluePoint27X" y="GluePoint27Y"/>
              </a:cxn>
              <a:cxn ang="0">
                <a:pos x="GluePoint28X" y="GluePoint28Y"/>
              </a:cxn>
              <a:cxn ang="0">
                <a:pos x="GluePoint29X" y="GluePoint29Y"/>
              </a:cxn>
              <a:cxn ang="0">
                <a:pos x="GluePoint30X" y="GluePoint30Y"/>
              </a:cxn>
              <a:cxn ang="0">
                <a:pos x="GluePoint31X" y="GluePoint31Y"/>
              </a:cxn>
              <a:cxn ang="0">
                <a:pos x="GluePoint32X" y="GluePoint32Y"/>
              </a:cxn>
              <a:cxn ang="0">
                <a:pos x="GluePoint33X" y="GluePoint33Y"/>
              </a:cxn>
              <a:cxn ang="0">
                <a:pos x="GluePoint34X" y="GluePoint34Y"/>
              </a:cxn>
              <a:cxn ang="0">
                <a:pos x="GluePoint35X" y="GluePoint35Y"/>
              </a:cxn>
              <a:cxn ang="0">
                <a:pos x="GluePoint36X" y="GluePoint36Y"/>
              </a:cxn>
            </a:cxnLst>
            <a:rect l="textAreaLeft" t="textAreaTop" r="textAreaRight" b="textAreaBottom"/>
            <a:pathLst>
              <a:path w="6477862" h="6296870">
                <a:moveTo>
                  <a:pt x="3558852" y="465676"/>
                </a:moveTo>
                <a:cubicBezTo>
                  <a:pt x="2624149" y="465676"/>
                  <a:pt x="1811118" y="986613"/>
                  <a:pt x="1394253" y="1753991"/>
                </a:cubicBezTo>
                <a:lnTo>
                  <a:pt x="1304103" y="1941131"/>
                </a:lnTo>
                <a:lnTo>
                  <a:pt x="1414637" y="2032330"/>
                </a:lnTo>
                <a:cubicBezTo>
                  <a:pt x="1564597" y="2182291"/>
                  <a:pt x="1657350" y="2389459"/>
                  <a:pt x="1657350" y="2618292"/>
                </a:cubicBezTo>
                <a:cubicBezTo>
                  <a:pt x="1657350" y="2961541"/>
                  <a:pt x="1448657" y="3256046"/>
                  <a:pt x="1151233" y="3381845"/>
                </a:cubicBezTo>
                <a:lnTo>
                  <a:pt x="1141344" y="3385465"/>
                </a:lnTo>
                <a:lnTo>
                  <a:pt x="1147151" y="3423512"/>
                </a:lnTo>
                <a:cubicBezTo>
                  <a:pt x="1376696" y="4545274"/>
                  <a:pt x="2369230" y="5389105"/>
                  <a:pt x="3558852" y="5389105"/>
                </a:cubicBezTo>
                <a:lnTo>
                  <a:pt x="3756550" y="5379122"/>
                </a:lnTo>
                <a:lnTo>
                  <a:pt x="3768444" y="5301188"/>
                </a:lnTo>
                <a:cubicBezTo>
                  <a:pt x="3845714" y="4923575"/>
                  <a:pt x="4179826" y="4639520"/>
                  <a:pt x="4580283" y="4639520"/>
                </a:cubicBezTo>
                <a:cubicBezTo>
                  <a:pt x="4751907" y="4639520"/>
                  <a:pt x="4911346" y="4691694"/>
                  <a:pt x="5043603" y="4781045"/>
                </a:cubicBezTo>
                <a:lnTo>
                  <a:pt x="5111372" y="4836959"/>
                </a:lnTo>
                <a:lnTo>
                  <a:pt x="5124731" y="4826970"/>
                </a:lnTo>
                <a:cubicBezTo>
                  <a:pt x="5671840" y="4375455"/>
                  <a:pt x="6020566" y="3692148"/>
                  <a:pt x="6020566" y="2927391"/>
                </a:cubicBezTo>
                <a:cubicBezTo>
                  <a:pt x="6020566" y="1567823"/>
                  <a:pt x="4918420" y="465676"/>
                  <a:pt x="3558852" y="465676"/>
                </a:cubicBezTo>
                <a:close/>
                <a:moveTo>
                  <a:pt x="3550471" y="0"/>
                </a:moveTo>
                <a:cubicBezTo>
                  <a:pt x="5167224" y="0"/>
                  <a:pt x="6477862" y="1310637"/>
                  <a:pt x="6477862" y="2927391"/>
                </a:cubicBezTo>
                <a:cubicBezTo>
                  <a:pt x="6477862" y="3836815"/>
                  <a:pt x="6063168" y="4649382"/>
                  <a:pt x="5412563" y="5186308"/>
                </a:cubicBezTo>
                <a:lnTo>
                  <a:pt x="5370292" y="5217918"/>
                </a:lnTo>
                <a:lnTo>
                  <a:pt x="5371702" y="5221772"/>
                </a:lnTo>
                <a:cubicBezTo>
                  <a:pt x="5395915" y="5299617"/>
                  <a:pt x="5408958" y="5382383"/>
                  <a:pt x="5408958" y="5468195"/>
                </a:cubicBezTo>
                <a:cubicBezTo>
                  <a:pt x="5408958" y="5925860"/>
                  <a:pt x="5037948" y="6296870"/>
                  <a:pt x="4580283" y="6296870"/>
                </a:cubicBezTo>
                <a:cubicBezTo>
                  <a:pt x="4294242" y="6296870"/>
                  <a:pt x="4042051" y="6151944"/>
                  <a:pt x="3893133" y="5931515"/>
                </a:cubicBezTo>
                <a:lnTo>
                  <a:pt x="3843537" y="5840143"/>
                </a:lnTo>
                <a:lnTo>
                  <a:pt x="3701114" y="5850973"/>
                </a:lnTo>
                <a:cubicBezTo>
                  <a:pt x="3651219" y="5853502"/>
                  <a:pt x="3600995" y="5854782"/>
                  <a:pt x="3550471" y="5854782"/>
                </a:cubicBezTo>
                <a:cubicBezTo>
                  <a:pt x="2135812" y="5854782"/>
                  <a:pt x="955522" y="4851325"/>
                  <a:pt x="682554" y="3517362"/>
                </a:cubicBezTo>
                <a:lnTo>
                  <a:pt x="669422" y="3431314"/>
                </a:lnTo>
                <a:lnTo>
                  <a:pt x="661668" y="3430131"/>
                </a:lnTo>
                <a:cubicBezTo>
                  <a:pt x="284054" y="3352860"/>
                  <a:pt x="0" y="3018749"/>
                  <a:pt x="0" y="2618292"/>
                </a:cubicBezTo>
                <a:cubicBezTo>
                  <a:pt x="0" y="2160627"/>
                  <a:pt x="371010" y="1789617"/>
                  <a:pt x="828675" y="1789617"/>
                </a:cubicBezTo>
                <a:lnTo>
                  <a:pt x="852075" y="1790798"/>
                </a:lnTo>
                <a:lnTo>
                  <a:pt x="853129" y="1787918"/>
                </a:lnTo>
                <a:cubicBezTo>
                  <a:pt x="1297531" y="737234"/>
                  <a:pt x="2337906" y="0"/>
                  <a:pt x="3550471" y="0"/>
                </a:cubicBezTo>
                <a:close/>
              </a:path>
            </a:pathLst>
          </a:custGeom>
          <a:solidFill>
            <a:srgbClr val="0070c0">
              <a:alpha val="68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  <a:ea typeface="맑은 고딕"/>
            </a:endParaRPr>
          </a:p>
        </p:txBody>
      </p:sp>
      <p:grpSp>
        <p:nvGrpSpPr>
          <p:cNvPr id="83" name="Group 4"/>
          <p:cNvGrpSpPr/>
          <p:nvPr/>
        </p:nvGrpSpPr>
        <p:grpSpPr>
          <a:xfrm>
            <a:off x="8595360" y="2829960"/>
            <a:ext cx="3394440" cy="3853080"/>
            <a:chOff x="8595360" y="2829960"/>
            <a:chExt cx="3394440" cy="3853080"/>
          </a:xfrm>
        </p:grpSpPr>
        <p:sp>
          <p:nvSpPr>
            <p:cNvPr id="84" name="Freeform 5"/>
            <p:cNvSpPr/>
            <p:nvPr/>
          </p:nvSpPr>
          <p:spPr>
            <a:xfrm>
              <a:off x="10535400" y="3364920"/>
              <a:ext cx="744120" cy="1204560"/>
            </a:xfrm>
            <a:custGeom>
              <a:avLst/>
              <a:gdLst>
                <a:gd name="textAreaLeft" fmla="*/ 0 w 744120"/>
                <a:gd name="textAreaRight" fmla="*/ 745560 w 744120"/>
                <a:gd name="textAreaTop" fmla="*/ 0 h 1204560"/>
                <a:gd name="textAreaBottom" fmla="*/ 1206000 h 1204560"/>
                <a:gd name="GluePoint1X" fmla="*/ 48 w 669"/>
                <a:gd name="GluePoint1Y" fmla="*/ 1065 h 1080"/>
                <a:gd name="GluePoint2X" fmla="*/ 25 w 669"/>
                <a:gd name="GluePoint2Y" fmla="*/ 1055 h 1080"/>
                <a:gd name="GluePoint3X" fmla="*/ 15 w 669"/>
                <a:gd name="GluePoint3Y" fmla="*/ 1032 h 1080"/>
                <a:gd name="GluePoint4X" fmla="*/ 25 w 669"/>
                <a:gd name="GluePoint4Y" fmla="*/ 1009 h 1080"/>
                <a:gd name="GluePoint5X" fmla="*/ 48 w 669"/>
                <a:gd name="GluePoint5Y" fmla="*/ 1000 h 1080"/>
                <a:gd name="GluePoint6X" fmla="*/ 71 w 669"/>
                <a:gd name="GluePoint6Y" fmla="*/ 1009 h 1080"/>
                <a:gd name="GluePoint7X" fmla="*/ 71 w 669"/>
                <a:gd name="GluePoint7Y" fmla="*/ 1055 h 1080"/>
                <a:gd name="GluePoint8X" fmla="*/ 48 w 669"/>
                <a:gd name="GluePoint8Y" fmla="*/ 1065 h 1080"/>
                <a:gd name="GluePoint9X" fmla="*/ 658 w 669"/>
                <a:gd name="GluePoint9Y" fmla="*/ 0 h 1080"/>
                <a:gd name="GluePoint10X" fmla="*/ 387 w 669"/>
                <a:gd name="GluePoint10Y" fmla="*/ 271 h 1080"/>
                <a:gd name="GluePoint11X" fmla="*/ 381 w 669"/>
                <a:gd name="GluePoint11Y" fmla="*/ 468 h 1080"/>
                <a:gd name="GluePoint12X" fmla="*/ 43 w 669"/>
                <a:gd name="GluePoint12Y" fmla="*/ 807 h 1080"/>
                <a:gd name="GluePoint13X" fmla="*/ 43 w 669"/>
                <a:gd name="GluePoint13Y" fmla="*/ 985 h 1080"/>
                <a:gd name="GluePoint14X" fmla="*/ 14 w 669"/>
                <a:gd name="GluePoint14Y" fmla="*/ 998 h 1080"/>
                <a:gd name="GluePoint15X" fmla="*/ 0 w 669"/>
                <a:gd name="GluePoint15Y" fmla="*/ 1032 h 1080"/>
                <a:gd name="GluePoint16X" fmla="*/ 14 w 669"/>
                <a:gd name="GluePoint16Y" fmla="*/ 1066 h 1080"/>
                <a:gd name="GluePoint17X" fmla="*/ 48 w 669"/>
                <a:gd name="GluePoint17Y" fmla="*/ 1080 h 1080"/>
                <a:gd name="GluePoint18X" fmla="*/ 82 w 669"/>
                <a:gd name="GluePoint18Y" fmla="*/ 1066 h 1080"/>
                <a:gd name="GluePoint19X" fmla="*/ 82 w 669"/>
                <a:gd name="GluePoint19Y" fmla="*/ 998 h 1080"/>
                <a:gd name="GluePoint20X" fmla="*/ 58 w 669"/>
                <a:gd name="GluePoint20Y" fmla="*/ 986 h 1080"/>
                <a:gd name="GluePoint21X" fmla="*/ 58 w 669"/>
                <a:gd name="GluePoint21Y" fmla="*/ 813 h 1080"/>
                <a:gd name="GluePoint22X" fmla="*/ 396 w 669"/>
                <a:gd name="GluePoint22Y" fmla="*/ 475 h 1080"/>
                <a:gd name="GluePoint23X" fmla="*/ 402 w 669"/>
                <a:gd name="GluePoint23Y" fmla="*/ 278 h 1080"/>
                <a:gd name="GluePoint24X" fmla="*/ 669 w 669"/>
                <a:gd name="GluePoint24Y" fmla="*/ 11 h 1080"/>
                <a:gd name="GluePoint25X" fmla="*/ 658 w 669"/>
                <a:gd name="GluePoint25Y" fmla="*/ 0 h 108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</a:cxnLst>
              <a:rect l="textAreaLeft" t="textAreaTop" r="textAreaRight" b="textAreaBottom"/>
              <a:pathLst>
                <a:path w="669" h="1080">
                  <a:moveTo>
                    <a:pt x="48" y="1065"/>
                  </a:moveTo>
                  <a:cubicBezTo>
                    <a:pt x="39" y="1065"/>
                    <a:pt x="31" y="1062"/>
                    <a:pt x="25" y="1055"/>
                  </a:cubicBezTo>
                  <a:cubicBezTo>
                    <a:pt x="19" y="1049"/>
                    <a:pt x="15" y="1041"/>
                    <a:pt x="15" y="1032"/>
                  </a:cubicBezTo>
                  <a:cubicBezTo>
                    <a:pt x="15" y="1024"/>
                    <a:pt x="19" y="1015"/>
                    <a:pt x="25" y="1009"/>
                  </a:cubicBezTo>
                  <a:cubicBezTo>
                    <a:pt x="31" y="1003"/>
                    <a:pt x="39" y="1000"/>
                    <a:pt x="48" y="1000"/>
                  </a:cubicBezTo>
                  <a:cubicBezTo>
                    <a:pt x="57" y="1000"/>
                    <a:pt x="65" y="1003"/>
                    <a:pt x="71" y="1009"/>
                  </a:cubicBezTo>
                  <a:cubicBezTo>
                    <a:pt x="84" y="1022"/>
                    <a:pt x="84" y="1043"/>
                    <a:pt x="71" y="1055"/>
                  </a:cubicBezTo>
                  <a:cubicBezTo>
                    <a:pt x="65" y="1062"/>
                    <a:pt x="57" y="1065"/>
                    <a:pt x="48" y="1065"/>
                  </a:cubicBezTo>
                  <a:moveTo>
                    <a:pt x="658" y="0"/>
                  </a:moveTo>
                  <a:cubicBezTo>
                    <a:pt x="387" y="271"/>
                    <a:pt x="387" y="271"/>
                    <a:pt x="387" y="271"/>
                  </a:cubicBezTo>
                  <a:cubicBezTo>
                    <a:pt x="381" y="468"/>
                    <a:pt x="381" y="468"/>
                    <a:pt x="381" y="468"/>
                  </a:cubicBezTo>
                  <a:cubicBezTo>
                    <a:pt x="43" y="807"/>
                    <a:pt x="43" y="807"/>
                    <a:pt x="43" y="807"/>
                  </a:cubicBezTo>
                  <a:cubicBezTo>
                    <a:pt x="43" y="985"/>
                    <a:pt x="43" y="985"/>
                    <a:pt x="43" y="985"/>
                  </a:cubicBezTo>
                  <a:cubicBezTo>
                    <a:pt x="32" y="986"/>
                    <a:pt x="22" y="991"/>
                    <a:pt x="14" y="998"/>
                  </a:cubicBezTo>
                  <a:cubicBezTo>
                    <a:pt x="5" y="1008"/>
                    <a:pt x="0" y="1020"/>
                    <a:pt x="0" y="1032"/>
                  </a:cubicBezTo>
                  <a:cubicBezTo>
                    <a:pt x="0" y="1045"/>
                    <a:pt x="5" y="1057"/>
                    <a:pt x="14" y="1066"/>
                  </a:cubicBezTo>
                  <a:cubicBezTo>
                    <a:pt x="23" y="1075"/>
                    <a:pt x="35" y="1080"/>
                    <a:pt x="48" y="1080"/>
                  </a:cubicBezTo>
                  <a:cubicBezTo>
                    <a:pt x="61" y="1080"/>
                    <a:pt x="73" y="1075"/>
                    <a:pt x="82" y="1066"/>
                  </a:cubicBezTo>
                  <a:cubicBezTo>
                    <a:pt x="101" y="1048"/>
                    <a:pt x="101" y="1017"/>
                    <a:pt x="82" y="998"/>
                  </a:cubicBezTo>
                  <a:cubicBezTo>
                    <a:pt x="75" y="992"/>
                    <a:pt x="67" y="987"/>
                    <a:pt x="58" y="986"/>
                  </a:cubicBezTo>
                  <a:cubicBezTo>
                    <a:pt x="58" y="813"/>
                    <a:pt x="58" y="813"/>
                    <a:pt x="58" y="813"/>
                  </a:cubicBezTo>
                  <a:cubicBezTo>
                    <a:pt x="396" y="475"/>
                    <a:pt x="396" y="475"/>
                    <a:pt x="396" y="475"/>
                  </a:cubicBezTo>
                  <a:cubicBezTo>
                    <a:pt x="402" y="278"/>
                    <a:pt x="402" y="278"/>
                    <a:pt x="402" y="278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58" y="0"/>
                    <a:pt x="658" y="0"/>
                    <a:pt x="658" y="0"/>
                  </a:cubicBezTo>
                </a:path>
              </a:pathLst>
            </a:custGeom>
            <a:solidFill>
              <a:srgbClr val="00b0f0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85" name="Freeform 6"/>
            <p:cNvSpPr/>
            <p:nvPr/>
          </p:nvSpPr>
          <p:spPr>
            <a:xfrm>
              <a:off x="10353240" y="3458160"/>
              <a:ext cx="1081800" cy="1505520"/>
            </a:xfrm>
            <a:custGeom>
              <a:avLst/>
              <a:gdLst>
                <a:gd name="textAreaLeft" fmla="*/ 0 w 1081800"/>
                <a:gd name="textAreaRight" fmla="*/ 1083240 w 1081800"/>
                <a:gd name="textAreaTop" fmla="*/ 0 h 1505520"/>
                <a:gd name="textAreaBottom" fmla="*/ 1506960 h 1505520"/>
                <a:gd name="GluePoint1X" fmla="*/ 53 w 972"/>
                <a:gd name="GluePoint1Y" fmla="*/ 1333 h 1349"/>
                <a:gd name="GluePoint2X" fmla="*/ 30 w 972"/>
                <a:gd name="GluePoint2Y" fmla="*/ 1324 h 1349"/>
                <a:gd name="GluePoint3X" fmla="*/ 30 w 972"/>
                <a:gd name="GluePoint3Y" fmla="*/ 1278 h 1349"/>
                <a:gd name="GluePoint4X" fmla="*/ 53 w 972"/>
                <a:gd name="GluePoint4Y" fmla="*/ 1268 h 1349"/>
                <a:gd name="GluePoint5X" fmla="*/ 76 w 972"/>
                <a:gd name="GluePoint5Y" fmla="*/ 1278 h 1349"/>
                <a:gd name="GluePoint6X" fmla="*/ 86 w 972"/>
                <a:gd name="GluePoint6Y" fmla="*/ 1301 h 1349"/>
                <a:gd name="GluePoint7X" fmla="*/ 76 w 972"/>
                <a:gd name="GluePoint7Y" fmla="*/ 1324 h 1349"/>
                <a:gd name="GluePoint8X" fmla="*/ 53 w 972"/>
                <a:gd name="GluePoint8Y" fmla="*/ 1333 h 1349"/>
                <a:gd name="GluePoint9X" fmla="*/ 961 w 972"/>
                <a:gd name="GluePoint9Y" fmla="*/ 0 h 1349"/>
                <a:gd name="GluePoint10X" fmla="*/ 690 w 972"/>
                <a:gd name="GluePoint10Y" fmla="*/ 272 h 1349"/>
                <a:gd name="GluePoint11X" fmla="*/ 684 w 972"/>
                <a:gd name="GluePoint11Y" fmla="*/ 469 h 1349"/>
                <a:gd name="GluePoint12X" fmla="*/ 346 w 972"/>
                <a:gd name="GluePoint12Y" fmla="*/ 807 h 1349"/>
                <a:gd name="GluePoint13X" fmla="*/ 346 w 972"/>
                <a:gd name="GluePoint13Y" fmla="*/ 989 h 1349"/>
                <a:gd name="GluePoint14X" fmla="*/ 76 w 972"/>
                <a:gd name="GluePoint14Y" fmla="*/ 1259 h 1349"/>
                <a:gd name="GluePoint15X" fmla="*/ 53 w 972"/>
                <a:gd name="GluePoint15Y" fmla="*/ 1253 h 1349"/>
                <a:gd name="GluePoint16X" fmla="*/ 19 w 972"/>
                <a:gd name="GluePoint16Y" fmla="*/ 1267 h 1349"/>
                <a:gd name="GluePoint17X" fmla="*/ 19 w 972"/>
                <a:gd name="GluePoint17Y" fmla="*/ 1335 h 1349"/>
                <a:gd name="GluePoint18X" fmla="*/ 53 w 972"/>
                <a:gd name="GluePoint18Y" fmla="*/ 1349 h 1349"/>
                <a:gd name="GluePoint19X" fmla="*/ 87 w 972"/>
                <a:gd name="GluePoint19Y" fmla="*/ 1335 h 1349"/>
                <a:gd name="GluePoint20X" fmla="*/ 101 w 972"/>
                <a:gd name="GluePoint20Y" fmla="*/ 1301 h 1349"/>
                <a:gd name="GluePoint21X" fmla="*/ 88 w 972"/>
                <a:gd name="GluePoint21Y" fmla="*/ 1268 h 1349"/>
                <a:gd name="GluePoint22X" fmla="*/ 361 w 972"/>
                <a:gd name="GluePoint22Y" fmla="*/ 995 h 1349"/>
                <a:gd name="GluePoint23X" fmla="*/ 361 w 972"/>
                <a:gd name="GluePoint23Y" fmla="*/ 813 h 1349"/>
                <a:gd name="GluePoint24X" fmla="*/ 699 w 972"/>
                <a:gd name="GluePoint24Y" fmla="*/ 475 h 1349"/>
                <a:gd name="GluePoint25X" fmla="*/ 705 w 972"/>
                <a:gd name="GluePoint25Y" fmla="*/ 278 h 1349"/>
                <a:gd name="GluePoint26X" fmla="*/ 972 w 972"/>
                <a:gd name="GluePoint26Y" fmla="*/ 11 h 1349"/>
                <a:gd name="GluePoint27X" fmla="*/ 961 w 972"/>
                <a:gd name="GluePoint27Y" fmla="*/ 0 h 1349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  <a:cxn ang="0">
                  <a:pos x="GluePoint26X" y="GluePoint26Y"/>
                </a:cxn>
                <a:cxn ang="0">
                  <a:pos x="GluePoint27X" y="GluePoint27Y"/>
                </a:cxn>
              </a:cxnLst>
              <a:rect l="textAreaLeft" t="textAreaTop" r="textAreaRight" b="textAreaBottom"/>
              <a:pathLst>
                <a:path w="972" h="1349">
                  <a:moveTo>
                    <a:pt x="53" y="1333"/>
                  </a:moveTo>
                  <a:cubicBezTo>
                    <a:pt x="44" y="1333"/>
                    <a:pt x="36" y="1330"/>
                    <a:pt x="30" y="1324"/>
                  </a:cubicBezTo>
                  <a:cubicBezTo>
                    <a:pt x="17" y="1311"/>
                    <a:pt x="17" y="1290"/>
                    <a:pt x="30" y="1278"/>
                  </a:cubicBezTo>
                  <a:cubicBezTo>
                    <a:pt x="36" y="1272"/>
                    <a:pt x="44" y="1268"/>
                    <a:pt x="53" y="1268"/>
                  </a:cubicBezTo>
                  <a:cubicBezTo>
                    <a:pt x="62" y="1268"/>
                    <a:pt x="70" y="1272"/>
                    <a:pt x="76" y="1278"/>
                  </a:cubicBezTo>
                  <a:cubicBezTo>
                    <a:pt x="82" y="1284"/>
                    <a:pt x="86" y="1292"/>
                    <a:pt x="86" y="1301"/>
                  </a:cubicBezTo>
                  <a:cubicBezTo>
                    <a:pt x="86" y="1309"/>
                    <a:pt x="82" y="1318"/>
                    <a:pt x="76" y="1324"/>
                  </a:cubicBezTo>
                  <a:cubicBezTo>
                    <a:pt x="70" y="1330"/>
                    <a:pt x="62" y="1333"/>
                    <a:pt x="53" y="1333"/>
                  </a:cubicBezTo>
                  <a:moveTo>
                    <a:pt x="961" y="0"/>
                  </a:moveTo>
                  <a:cubicBezTo>
                    <a:pt x="690" y="272"/>
                    <a:pt x="690" y="272"/>
                    <a:pt x="690" y="272"/>
                  </a:cubicBezTo>
                  <a:cubicBezTo>
                    <a:pt x="684" y="469"/>
                    <a:pt x="684" y="469"/>
                    <a:pt x="684" y="469"/>
                  </a:cubicBezTo>
                  <a:cubicBezTo>
                    <a:pt x="346" y="807"/>
                    <a:pt x="346" y="807"/>
                    <a:pt x="346" y="807"/>
                  </a:cubicBezTo>
                  <a:cubicBezTo>
                    <a:pt x="346" y="989"/>
                    <a:pt x="346" y="989"/>
                    <a:pt x="346" y="989"/>
                  </a:cubicBezTo>
                  <a:cubicBezTo>
                    <a:pt x="76" y="1259"/>
                    <a:pt x="76" y="1259"/>
                    <a:pt x="76" y="1259"/>
                  </a:cubicBezTo>
                  <a:cubicBezTo>
                    <a:pt x="69" y="1255"/>
                    <a:pt x="61" y="1253"/>
                    <a:pt x="53" y="1253"/>
                  </a:cubicBezTo>
                  <a:cubicBezTo>
                    <a:pt x="40" y="1253"/>
                    <a:pt x="28" y="1258"/>
                    <a:pt x="19" y="1267"/>
                  </a:cubicBezTo>
                  <a:cubicBezTo>
                    <a:pt x="0" y="1286"/>
                    <a:pt x="0" y="1316"/>
                    <a:pt x="19" y="1335"/>
                  </a:cubicBezTo>
                  <a:cubicBezTo>
                    <a:pt x="28" y="1344"/>
                    <a:pt x="40" y="1349"/>
                    <a:pt x="53" y="1349"/>
                  </a:cubicBezTo>
                  <a:cubicBezTo>
                    <a:pt x="66" y="1349"/>
                    <a:pt x="78" y="1344"/>
                    <a:pt x="87" y="1335"/>
                  </a:cubicBezTo>
                  <a:cubicBezTo>
                    <a:pt x="96" y="1326"/>
                    <a:pt x="101" y="1314"/>
                    <a:pt x="101" y="1301"/>
                  </a:cubicBezTo>
                  <a:cubicBezTo>
                    <a:pt x="101" y="1289"/>
                    <a:pt x="97" y="1277"/>
                    <a:pt x="88" y="1268"/>
                  </a:cubicBezTo>
                  <a:cubicBezTo>
                    <a:pt x="361" y="995"/>
                    <a:pt x="361" y="995"/>
                    <a:pt x="361" y="995"/>
                  </a:cubicBezTo>
                  <a:cubicBezTo>
                    <a:pt x="361" y="813"/>
                    <a:pt x="361" y="813"/>
                    <a:pt x="361" y="813"/>
                  </a:cubicBezTo>
                  <a:cubicBezTo>
                    <a:pt x="699" y="475"/>
                    <a:pt x="699" y="475"/>
                    <a:pt x="699" y="475"/>
                  </a:cubicBezTo>
                  <a:cubicBezTo>
                    <a:pt x="705" y="278"/>
                    <a:pt x="705" y="278"/>
                    <a:pt x="705" y="278"/>
                  </a:cubicBezTo>
                  <a:cubicBezTo>
                    <a:pt x="972" y="11"/>
                    <a:pt x="972" y="11"/>
                    <a:pt x="972" y="11"/>
                  </a:cubicBezTo>
                  <a:cubicBezTo>
                    <a:pt x="961" y="0"/>
                    <a:pt x="961" y="0"/>
                    <a:pt x="961" y="0"/>
                  </a:cubicBezTo>
                </a:path>
              </a:pathLst>
            </a:custGeom>
            <a:solidFill>
              <a:srgbClr val="00b0f0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86" name="Freeform 7"/>
            <p:cNvSpPr/>
            <p:nvPr/>
          </p:nvSpPr>
          <p:spPr>
            <a:xfrm>
              <a:off x="10200600" y="3884040"/>
              <a:ext cx="653400" cy="524160"/>
            </a:xfrm>
            <a:custGeom>
              <a:avLst/>
              <a:gdLst>
                <a:gd name="textAreaLeft" fmla="*/ 0 w 653400"/>
                <a:gd name="textAreaRight" fmla="*/ 654840 w 653400"/>
                <a:gd name="textAreaTop" fmla="*/ 0 h 524160"/>
                <a:gd name="textAreaBottom" fmla="*/ 525600 h 524160"/>
                <a:gd name="GluePoint1X" fmla="*/ 557 w 588"/>
                <a:gd name="GluePoint1Y" fmla="*/ 0 h 471"/>
                <a:gd name="GluePoint2X" fmla="*/ 537 w 588"/>
                <a:gd name="GluePoint2Y" fmla="*/ 8 h 471"/>
                <a:gd name="GluePoint3X" fmla="*/ 533 w 588"/>
                <a:gd name="GluePoint3Y" fmla="*/ 41 h 471"/>
                <a:gd name="GluePoint4X" fmla="*/ 203 w 588"/>
                <a:gd name="GluePoint4Y" fmla="*/ 371 h 471"/>
                <a:gd name="GluePoint5X" fmla="*/ 54 w 588"/>
                <a:gd name="GluePoint5Y" fmla="*/ 428 h 471"/>
                <a:gd name="GluePoint6X" fmla="*/ 51 w 588"/>
                <a:gd name="GluePoint6Y" fmla="*/ 424 h 471"/>
                <a:gd name="GluePoint7X" fmla="*/ 31 w 588"/>
                <a:gd name="GluePoint7Y" fmla="*/ 415 h 471"/>
                <a:gd name="GluePoint8X" fmla="*/ 11 w 588"/>
                <a:gd name="GluePoint8Y" fmla="*/ 424 h 471"/>
                <a:gd name="GluePoint9X" fmla="*/ 11 w 588"/>
                <a:gd name="GluePoint9Y" fmla="*/ 463 h 471"/>
                <a:gd name="GluePoint10X" fmla="*/ 31 w 588"/>
                <a:gd name="GluePoint10Y" fmla="*/ 471 h 471"/>
                <a:gd name="GluePoint11X" fmla="*/ 51 w 588"/>
                <a:gd name="GluePoint11Y" fmla="*/ 463 h 471"/>
                <a:gd name="GluePoint12X" fmla="*/ 59 w 588"/>
                <a:gd name="GluePoint12Y" fmla="*/ 443 h 471"/>
                <a:gd name="GluePoint13X" fmla="*/ 212 w 588"/>
                <a:gd name="GluePoint13Y" fmla="*/ 384 h 471"/>
                <a:gd name="GluePoint14X" fmla="*/ 544 w 588"/>
                <a:gd name="GluePoint14Y" fmla="*/ 52 h 471"/>
                <a:gd name="GluePoint15X" fmla="*/ 557 w 588"/>
                <a:gd name="GluePoint15Y" fmla="*/ 55 h 471"/>
                <a:gd name="GluePoint16X" fmla="*/ 577 w 588"/>
                <a:gd name="GluePoint16Y" fmla="*/ 47 h 471"/>
                <a:gd name="GluePoint17X" fmla="*/ 577 w 588"/>
                <a:gd name="GluePoint17Y" fmla="*/ 8 h 471"/>
                <a:gd name="GluePoint18X" fmla="*/ 557 w 588"/>
                <a:gd name="GluePoint18Y" fmla="*/ 0 h 471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</a:cxnLst>
              <a:rect l="textAreaLeft" t="textAreaTop" r="textAreaRight" b="textAreaBottom"/>
              <a:pathLst>
                <a:path w="588" h="471">
                  <a:moveTo>
                    <a:pt x="557" y="0"/>
                  </a:moveTo>
                  <a:cubicBezTo>
                    <a:pt x="550" y="0"/>
                    <a:pt x="543" y="2"/>
                    <a:pt x="537" y="8"/>
                  </a:cubicBezTo>
                  <a:cubicBezTo>
                    <a:pt x="528" y="17"/>
                    <a:pt x="527" y="30"/>
                    <a:pt x="533" y="41"/>
                  </a:cubicBezTo>
                  <a:cubicBezTo>
                    <a:pt x="203" y="371"/>
                    <a:pt x="203" y="371"/>
                    <a:pt x="203" y="371"/>
                  </a:cubicBezTo>
                  <a:cubicBezTo>
                    <a:pt x="54" y="428"/>
                    <a:pt x="54" y="428"/>
                    <a:pt x="54" y="428"/>
                  </a:cubicBezTo>
                  <a:cubicBezTo>
                    <a:pt x="53" y="426"/>
                    <a:pt x="52" y="425"/>
                    <a:pt x="51" y="424"/>
                  </a:cubicBezTo>
                  <a:cubicBezTo>
                    <a:pt x="45" y="418"/>
                    <a:pt x="38" y="415"/>
                    <a:pt x="31" y="415"/>
                  </a:cubicBezTo>
                  <a:cubicBezTo>
                    <a:pt x="24" y="415"/>
                    <a:pt x="17" y="418"/>
                    <a:pt x="11" y="424"/>
                  </a:cubicBezTo>
                  <a:cubicBezTo>
                    <a:pt x="0" y="434"/>
                    <a:pt x="0" y="452"/>
                    <a:pt x="11" y="463"/>
                  </a:cubicBezTo>
                  <a:cubicBezTo>
                    <a:pt x="17" y="469"/>
                    <a:pt x="24" y="471"/>
                    <a:pt x="31" y="471"/>
                  </a:cubicBezTo>
                  <a:cubicBezTo>
                    <a:pt x="38" y="471"/>
                    <a:pt x="45" y="468"/>
                    <a:pt x="51" y="463"/>
                  </a:cubicBezTo>
                  <a:cubicBezTo>
                    <a:pt x="56" y="457"/>
                    <a:pt x="59" y="450"/>
                    <a:pt x="59" y="443"/>
                  </a:cubicBezTo>
                  <a:cubicBezTo>
                    <a:pt x="212" y="384"/>
                    <a:pt x="212" y="384"/>
                    <a:pt x="212" y="384"/>
                  </a:cubicBezTo>
                  <a:cubicBezTo>
                    <a:pt x="544" y="52"/>
                    <a:pt x="544" y="52"/>
                    <a:pt x="544" y="52"/>
                  </a:cubicBezTo>
                  <a:cubicBezTo>
                    <a:pt x="548" y="54"/>
                    <a:pt x="553" y="55"/>
                    <a:pt x="557" y="55"/>
                  </a:cubicBezTo>
                  <a:cubicBezTo>
                    <a:pt x="565" y="55"/>
                    <a:pt x="572" y="53"/>
                    <a:pt x="577" y="47"/>
                  </a:cubicBezTo>
                  <a:cubicBezTo>
                    <a:pt x="588" y="36"/>
                    <a:pt x="588" y="19"/>
                    <a:pt x="577" y="8"/>
                  </a:cubicBezTo>
                  <a:cubicBezTo>
                    <a:pt x="572" y="2"/>
                    <a:pt x="564" y="0"/>
                    <a:pt x="557" y="0"/>
                  </a:cubicBezTo>
                </a:path>
              </a:pathLst>
            </a:custGeom>
            <a:solidFill>
              <a:srgbClr val="00b0f0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87" name="Freeform 8"/>
            <p:cNvSpPr/>
            <p:nvPr/>
          </p:nvSpPr>
          <p:spPr>
            <a:xfrm>
              <a:off x="9331200" y="2829960"/>
              <a:ext cx="2008080" cy="1501560"/>
            </a:xfrm>
            <a:custGeom>
              <a:avLst/>
              <a:gdLst>
                <a:gd name="textAreaLeft" fmla="*/ 0 w 2008080"/>
                <a:gd name="textAreaRight" fmla="*/ 2009520 w 2008080"/>
                <a:gd name="textAreaTop" fmla="*/ 0 h 1501560"/>
                <a:gd name="textAreaBottom" fmla="*/ 1503000 h 1501560"/>
                <a:gd name="GluePoint1X" fmla="*/ 52 w 1803"/>
                <a:gd name="GluePoint1Y" fmla="*/ 1321 h 1346"/>
                <a:gd name="GluePoint2X" fmla="*/ 29 w 1803"/>
                <a:gd name="GluePoint2Y" fmla="*/ 1311 h 1346"/>
                <a:gd name="GluePoint3X" fmla="*/ 20 w 1803"/>
                <a:gd name="GluePoint3Y" fmla="*/ 1288 h 1346"/>
                <a:gd name="GluePoint4X" fmla="*/ 29 w 1803"/>
                <a:gd name="GluePoint4Y" fmla="*/ 1265 h 1346"/>
                <a:gd name="GluePoint5X" fmla="*/ 52 w 1803"/>
                <a:gd name="GluePoint5Y" fmla="*/ 1255 h 1346"/>
                <a:gd name="GluePoint6X" fmla="*/ 75 w 1803"/>
                <a:gd name="GluePoint6Y" fmla="*/ 1265 h 1346"/>
                <a:gd name="GluePoint7X" fmla="*/ 85 w 1803"/>
                <a:gd name="GluePoint7Y" fmla="*/ 1288 h 1346"/>
                <a:gd name="GluePoint8X" fmla="*/ 75 w 1803"/>
                <a:gd name="GluePoint8Y" fmla="*/ 1311 h 1346"/>
                <a:gd name="GluePoint9X" fmla="*/ 52 w 1803"/>
                <a:gd name="GluePoint9Y" fmla="*/ 1321 h 1346"/>
                <a:gd name="GluePoint10X" fmla="*/ 52 w 1803"/>
                <a:gd name="GluePoint10Y" fmla="*/ 1240 h 1346"/>
                <a:gd name="GluePoint11X" fmla="*/ 18 w 1803"/>
                <a:gd name="GluePoint11Y" fmla="*/ 1254 h 1346"/>
                <a:gd name="GluePoint12X" fmla="*/ 18 w 1803"/>
                <a:gd name="GluePoint12Y" fmla="*/ 1322 h 1346"/>
                <a:gd name="GluePoint13X" fmla="*/ 52 w 1803"/>
                <a:gd name="GluePoint13Y" fmla="*/ 1336 h 1346"/>
                <a:gd name="GluePoint14X" fmla="*/ 86 w 1803"/>
                <a:gd name="GluePoint14Y" fmla="*/ 1322 h 1346"/>
                <a:gd name="GluePoint15X" fmla="*/ 97 w 1803"/>
                <a:gd name="GluePoint15Y" fmla="*/ 1306 h 1346"/>
                <a:gd name="GluePoint16X" fmla="*/ 184 w 1803"/>
                <a:gd name="GluePoint16Y" fmla="*/ 1326 h 1346"/>
                <a:gd name="GluePoint17X" fmla="*/ 186 w 1803"/>
                <a:gd name="GluePoint17Y" fmla="*/ 1312 h 1346"/>
                <a:gd name="GluePoint18X" fmla="*/ 187 w 1803"/>
                <a:gd name="GluePoint18Y" fmla="*/ 1311 h 1346"/>
                <a:gd name="GluePoint19X" fmla="*/ 100 w 1803"/>
                <a:gd name="GluePoint19Y" fmla="*/ 1291 h 1346"/>
                <a:gd name="GluePoint20X" fmla="*/ 100 w 1803"/>
                <a:gd name="GluePoint20Y" fmla="*/ 1288 h 1346"/>
                <a:gd name="GluePoint21X" fmla="*/ 86 w 1803"/>
                <a:gd name="GluePoint21Y" fmla="*/ 1254 h 1346"/>
                <a:gd name="GluePoint22X" fmla="*/ 52 w 1803"/>
                <a:gd name="GluePoint22Y" fmla="*/ 1240 h 1346"/>
                <a:gd name="GluePoint23X" fmla="*/ 380 w 1803"/>
                <a:gd name="GluePoint23Y" fmla="*/ 1234 h 1346"/>
                <a:gd name="GluePoint24X" fmla="*/ 354 w 1803"/>
                <a:gd name="GluePoint24Y" fmla="*/ 1238 h 1346"/>
                <a:gd name="GluePoint25X" fmla="*/ 264 w 1803"/>
                <a:gd name="GluePoint25Y" fmla="*/ 1329 h 1346"/>
                <a:gd name="GluePoint26X" fmla="*/ 204 w 1803"/>
                <a:gd name="GluePoint26Y" fmla="*/ 1315 h 1346"/>
                <a:gd name="GluePoint27X" fmla="*/ 200 w 1803"/>
                <a:gd name="GluePoint27Y" fmla="*/ 1319 h 1346"/>
                <a:gd name="GluePoint28X" fmla="*/ 199 w 1803"/>
                <a:gd name="GluePoint28Y" fmla="*/ 1330 h 1346"/>
                <a:gd name="GluePoint29X" fmla="*/ 269 w 1803"/>
                <a:gd name="GluePoint29Y" fmla="*/ 1346 h 1346"/>
                <a:gd name="GluePoint30X" fmla="*/ 380 w 1803"/>
                <a:gd name="GluePoint30Y" fmla="*/ 1234 h 1346"/>
                <a:gd name="GluePoint31X" fmla="*/ 471 w 1803"/>
                <a:gd name="GluePoint31Y" fmla="*/ 1121 h 1346"/>
                <a:gd name="GluePoint32X" fmla="*/ 373 w 1803"/>
                <a:gd name="GluePoint32Y" fmla="*/ 1220 h 1346"/>
                <a:gd name="GluePoint33X" fmla="*/ 392 w 1803"/>
                <a:gd name="GluePoint33Y" fmla="*/ 1217 h 1346"/>
                <a:gd name="GluePoint34X" fmla="*/ 477 w 1803"/>
                <a:gd name="GluePoint34Y" fmla="*/ 1131 h 1346"/>
                <a:gd name="GluePoint35X" fmla="*/ 471 w 1803"/>
                <a:gd name="GluePoint35Y" fmla="*/ 1121 h 1346"/>
                <a:gd name="GluePoint36X" fmla="*/ 522 w 1803"/>
                <a:gd name="GluePoint36Y" fmla="*/ 1070 h 1346"/>
                <a:gd name="GluePoint37X" fmla="*/ 484 w 1803"/>
                <a:gd name="GluePoint37Y" fmla="*/ 1109 h 1346"/>
                <a:gd name="GluePoint38X" fmla="*/ 489 w 1803"/>
                <a:gd name="GluePoint38Y" fmla="*/ 1121 h 1346"/>
                <a:gd name="GluePoint39X" fmla="*/ 491 w 1803"/>
                <a:gd name="GluePoint39Y" fmla="*/ 1123 h 1346"/>
                <a:gd name="GluePoint40X" fmla="*/ 537 w 1803"/>
                <a:gd name="GluePoint40Y" fmla="*/ 1077 h 1346"/>
                <a:gd name="GluePoint41X" fmla="*/ 522 w 1803"/>
                <a:gd name="GluePoint41Y" fmla="*/ 1070 h 1346"/>
                <a:gd name="GluePoint42X" fmla="*/ 1792 w 1803"/>
                <a:gd name="GluePoint42Y" fmla="*/ 0 h 1346"/>
                <a:gd name="GluePoint43X" fmla="*/ 808 w 1803"/>
                <a:gd name="GluePoint43Y" fmla="*/ 980 h 1346"/>
                <a:gd name="GluePoint44X" fmla="*/ 651 w 1803"/>
                <a:gd name="GluePoint44Y" fmla="*/ 941 h 1346"/>
                <a:gd name="GluePoint45X" fmla="*/ 534 w 1803"/>
                <a:gd name="GluePoint45Y" fmla="*/ 1058 h 1346"/>
                <a:gd name="GluePoint46X" fmla="*/ 548 w 1803"/>
                <a:gd name="GluePoint46Y" fmla="*/ 1066 h 1346"/>
                <a:gd name="GluePoint47X" fmla="*/ 655 w 1803"/>
                <a:gd name="GluePoint47Y" fmla="*/ 958 h 1346"/>
                <a:gd name="GluePoint48X" fmla="*/ 813 w 1803"/>
                <a:gd name="GluePoint48Y" fmla="*/ 998 h 1346"/>
                <a:gd name="GluePoint49X" fmla="*/ 1803 w 1803"/>
                <a:gd name="GluePoint49Y" fmla="*/ 11 h 1346"/>
                <a:gd name="GluePoint50X" fmla="*/ 1792 w 1803"/>
                <a:gd name="GluePoint50Y" fmla="*/ 0 h 1346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  <a:cxn ang="0">
                  <a:pos x="GluePoint26X" y="GluePoint26Y"/>
                </a:cxn>
                <a:cxn ang="0">
                  <a:pos x="GluePoint27X" y="GluePoint27Y"/>
                </a:cxn>
                <a:cxn ang="0">
                  <a:pos x="GluePoint28X" y="GluePoint28Y"/>
                </a:cxn>
                <a:cxn ang="0">
                  <a:pos x="GluePoint29X" y="GluePoint29Y"/>
                </a:cxn>
                <a:cxn ang="0">
                  <a:pos x="GluePoint30X" y="GluePoint30Y"/>
                </a:cxn>
                <a:cxn ang="0">
                  <a:pos x="GluePoint31X" y="GluePoint31Y"/>
                </a:cxn>
                <a:cxn ang="0">
                  <a:pos x="GluePoint32X" y="GluePoint32Y"/>
                </a:cxn>
                <a:cxn ang="0">
                  <a:pos x="GluePoint33X" y="GluePoint33Y"/>
                </a:cxn>
                <a:cxn ang="0">
                  <a:pos x="GluePoint34X" y="GluePoint34Y"/>
                </a:cxn>
                <a:cxn ang="0">
                  <a:pos x="GluePoint35X" y="GluePoint35Y"/>
                </a:cxn>
                <a:cxn ang="0">
                  <a:pos x="GluePoint36X" y="GluePoint36Y"/>
                </a:cxn>
                <a:cxn ang="0">
                  <a:pos x="GluePoint37X" y="GluePoint37Y"/>
                </a:cxn>
                <a:cxn ang="0">
                  <a:pos x="GluePoint38X" y="GluePoint38Y"/>
                </a:cxn>
                <a:cxn ang="0">
                  <a:pos x="GluePoint39X" y="GluePoint39Y"/>
                </a:cxn>
                <a:cxn ang="0">
                  <a:pos x="GluePoint40X" y="GluePoint40Y"/>
                </a:cxn>
                <a:cxn ang="0">
                  <a:pos x="GluePoint41X" y="GluePoint41Y"/>
                </a:cxn>
                <a:cxn ang="0">
                  <a:pos x="GluePoint42X" y="GluePoint42Y"/>
                </a:cxn>
                <a:cxn ang="0">
                  <a:pos x="GluePoint43X" y="GluePoint43Y"/>
                </a:cxn>
                <a:cxn ang="0">
                  <a:pos x="GluePoint44X" y="GluePoint44Y"/>
                </a:cxn>
                <a:cxn ang="0">
                  <a:pos x="GluePoint45X" y="GluePoint45Y"/>
                </a:cxn>
                <a:cxn ang="0">
                  <a:pos x="GluePoint46X" y="GluePoint46Y"/>
                </a:cxn>
                <a:cxn ang="0">
                  <a:pos x="GluePoint47X" y="GluePoint47Y"/>
                </a:cxn>
                <a:cxn ang="0">
                  <a:pos x="GluePoint48X" y="GluePoint48Y"/>
                </a:cxn>
                <a:cxn ang="0">
                  <a:pos x="GluePoint49X" y="GluePoint49Y"/>
                </a:cxn>
                <a:cxn ang="0">
                  <a:pos x="GluePoint50X" y="GluePoint50Y"/>
                </a:cxn>
              </a:cxnLst>
              <a:rect l="textAreaLeft" t="textAreaTop" r="textAreaRight" b="textAreaBottom"/>
              <a:pathLst>
                <a:path w="1803" h="1346">
                  <a:moveTo>
                    <a:pt x="52" y="1321"/>
                  </a:moveTo>
                  <a:cubicBezTo>
                    <a:pt x="44" y="1321"/>
                    <a:pt x="36" y="1317"/>
                    <a:pt x="29" y="1311"/>
                  </a:cubicBezTo>
                  <a:cubicBezTo>
                    <a:pt x="23" y="1305"/>
                    <a:pt x="20" y="1297"/>
                    <a:pt x="20" y="1288"/>
                  </a:cubicBezTo>
                  <a:cubicBezTo>
                    <a:pt x="20" y="1279"/>
                    <a:pt x="23" y="1271"/>
                    <a:pt x="29" y="1265"/>
                  </a:cubicBezTo>
                  <a:cubicBezTo>
                    <a:pt x="35" y="1259"/>
                    <a:pt x="44" y="1255"/>
                    <a:pt x="52" y="1255"/>
                  </a:cubicBezTo>
                  <a:cubicBezTo>
                    <a:pt x="61" y="1255"/>
                    <a:pt x="69" y="1259"/>
                    <a:pt x="75" y="1265"/>
                  </a:cubicBezTo>
                  <a:cubicBezTo>
                    <a:pt x="82" y="1271"/>
                    <a:pt x="85" y="1279"/>
                    <a:pt x="85" y="1288"/>
                  </a:cubicBezTo>
                  <a:cubicBezTo>
                    <a:pt x="85" y="1297"/>
                    <a:pt x="82" y="1305"/>
                    <a:pt x="75" y="1311"/>
                  </a:cubicBezTo>
                  <a:cubicBezTo>
                    <a:pt x="69" y="1317"/>
                    <a:pt x="61" y="1321"/>
                    <a:pt x="52" y="1321"/>
                  </a:cubicBezTo>
                  <a:moveTo>
                    <a:pt x="52" y="1240"/>
                  </a:moveTo>
                  <a:cubicBezTo>
                    <a:pt x="40" y="1240"/>
                    <a:pt x="27" y="1245"/>
                    <a:pt x="18" y="1254"/>
                  </a:cubicBezTo>
                  <a:cubicBezTo>
                    <a:pt x="0" y="1273"/>
                    <a:pt x="0" y="1303"/>
                    <a:pt x="18" y="1322"/>
                  </a:cubicBezTo>
                  <a:cubicBezTo>
                    <a:pt x="28" y="1331"/>
                    <a:pt x="40" y="1336"/>
                    <a:pt x="52" y="1336"/>
                  </a:cubicBezTo>
                  <a:cubicBezTo>
                    <a:pt x="65" y="1336"/>
                    <a:pt x="77" y="1331"/>
                    <a:pt x="86" y="1322"/>
                  </a:cubicBezTo>
                  <a:cubicBezTo>
                    <a:pt x="91" y="1317"/>
                    <a:pt x="94" y="1312"/>
                    <a:pt x="97" y="1306"/>
                  </a:cubicBezTo>
                  <a:cubicBezTo>
                    <a:pt x="184" y="1326"/>
                    <a:pt x="184" y="1326"/>
                    <a:pt x="184" y="1326"/>
                  </a:cubicBezTo>
                  <a:cubicBezTo>
                    <a:pt x="186" y="1312"/>
                    <a:pt x="186" y="1312"/>
                    <a:pt x="186" y="1312"/>
                  </a:cubicBezTo>
                  <a:cubicBezTo>
                    <a:pt x="187" y="1311"/>
                    <a:pt x="187" y="1311"/>
                    <a:pt x="187" y="1311"/>
                  </a:cubicBezTo>
                  <a:cubicBezTo>
                    <a:pt x="100" y="1291"/>
                    <a:pt x="100" y="1291"/>
                    <a:pt x="100" y="1291"/>
                  </a:cubicBezTo>
                  <a:cubicBezTo>
                    <a:pt x="100" y="1290"/>
                    <a:pt x="100" y="1289"/>
                    <a:pt x="100" y="1288"/>
                  </a:cubicBezTo>
                  <a:cubicBezTo>
                    <a:pt x="100" y="1275"/>
                    <a:pt x="95" y="1263"/>
                    <a:pt x="86" y="1254"/>
                  </a:cubicBezTo>
                  <a:cubicBezTo>
                    <a:pt x="77" y="1245"/>
                    <a:pt x="65" y="1240"/>
                    <a:pt x="52" y="1240"/>
                  </a:cubicBezTo>
                  <a:moveTo>
                    <a:pt x="380" y="1234"/>
                  </a:moveTo>
                  <a:cubicBezTo>
                    <a:pt x="354" y="1238"/>
                    <a:pt x="354" y="1238"/>
                    <a:pt x="354" y="1238"/>
                  </a:cubicBezTo>
                  <a:cubicBezTo>
                    <a:pt x="264" y="1329"/>
                    <a:pt x="264" y="1329"/>
                    <a:pt x="264" y="1329"/>
                  </a:cubicBezTo>
                  <a:cubicBezTo>
                    <a:pt x="204" y="1315"/>
                    <a:pt x="204" y="1315"/>
                    <a:pt x="204" y="1315"/>
                  </a:cubicBezTo>
                  <a:cubicBezTo>
                    <a:pt x="200" y="1319"/>
                    <a:pt x="200" y="1319"/>
                    <a:pt x="200" y="1319"/>
                  </a:cubicBezTo>
                  <a:cubicBezTo>
                    <a:pt x="199" y="1330"/>
                    <a:pt x="199" y="1330"/>
                    <a:pt x="199" y="1330"/>
                  </a:cubicBezTo>
                  <a:cubicBezTo>
                    <a:pt x="269" y="1346"/>
                    <a:pt x="269" y="1346"/>
                    <a:pt x="269" y="1346"/>
                  </a:cubicBezTo>
                  <a:cubicBezTo>
                    <a:pt x="380" y="1234"/>
                    <a:pt x="380" y="1234"/>
                    <a:pt x="380" y="1234"/>
                  </a:cubicBezTo>
                  <a:moveTo>
                    <a:pt x="471" y="1121"/>
                  </a:moveTo>
                  <a:cubicBezTo>
                    <a:pt x="373" y="1220"/>
                    <a:pt x="373" y="1220"/>
                    <a:pt x="373" y="1220"/>
                  </a:cubicBezTo>
                  <a:cubicBezTo>
                    <a:pt x="392" y="1217"/>
                    <a:pt x="392" y="1217"/>
                    <a:pt x="392" y="1217"/>
                  </a:cubicBezTo>
                  <a:cubicBezTo>
                    <a:pt x="477" y="1131"/>
                    <a:pt x="477" y="1131"/>
                    <a:pt x="477" y="1131"/>
                  </a:cubicBezTo>
                  <a:cubicBezTo>
                    <a:pt x="475" y="1128"/>
                    <a:pt x="473" y="1124"/>
                    <a:pt x="471" y="1121"/>
                  </a:cubicBezTo>
                  <a:moveTo>
                    <a:pt x="522" y="1070"/>
                  </a:moveTo>
                  <a:cubicBezTo>
                    <a:pt x="484" y="1109"/>
                    <a:pt x="484" y="1109"/>
                    <a:pt x="484" y="1109"/>
                  </a:cubicBezTo>
                  <a:cubicBezTo>
                    <a:pt x="485" y="1113"/>
                    <a:pt x="486" y="1117"/>
                    <a:pt x="489" y="1121"/>
                  </a:cubicBezTo>
                  <a:cubicBezTo>
                    <a:pt x="491" y="1123"/>
                    <a:pt x="491" y="1123"/>
                    <a:pt x="491" y="1123"/>
                  </a:cubicBezTo>
                  <a:cubicBezTo>
                    <a:pt x="537" y="1077"/>
                    <a:pt x="537" y="1077"/>
                    <a:pt x="537" y="1077"/>
                  </a:cubicBezTo>
                  <a:cubicBezTo>
                    <a:pt x="532" y="1074"/>
                    <a:pt x="527" y="1071"/>
                    <a:pt x="522" y="1070"/>
                  </a:cubicBezTo>
                  <a:moveTo>
                    <a:pt x="1792" y="0"/>
                  </a:moveTo>
                  <a:cubicBezTo>
                    <a:pt x="808" y="980"/>
                    <a:pt x="808" y="980"/>
                    <a:pt x="808" y="980"/>
                  </a:cubicBezTo>
                  <a:cubicBezTo>
                    <a:pt x="651" y="941"/>
                    <a:pt x="651" y="941"/>
                    <a:pt x="651" y="941"/>
                  </a:cubicBezTo>
                  <a:cubicBezTo>
                    <a:pt x="534" y="1058"/>
                    <a:pt x="534" y="1058"/>
                    <a:pt x="534" y="1058"/>
                  </a:cubicBezTo>
                  <a:cubicBezTo>
                    <a:pt x="539" y="1060"/>
                    <a:pt x="544" y="1063"/>
                    <a:pt x="548" y="1066"/>
                  </a:cubicBezTo>
                  <a:cubicBezTo>
                    <a:pt x="655" y="958"/>
                    <a:pt x="655" y="958"/>
                    <a:pt x="655" y="958"/>
                  </a:cubicBezTo>
                  <a:cubicBezTo>
                    <a:pt x="813" y="998"/>
                    <a:pt x="813" y="998"/>
                    <a:pt x="813" y="998"/>
                  </a:cubicBezTo>
                  <a:cubicBezTo>
                    <a:pt x="1803" y="11"/>
                    <a:pt x="1803" y="11"/>
                    <a:pt x="1803" y="11"/>
                  </a:cubicBezTo>
                  <a:cubicBezTo>
                    <a:pt x="1792" y="0"/>
                    <a:pt x="1792" y="0"/>
                    <a:pt x="1792" y="0"/>
                  </a:cubicBezTo>
                </a:path>
              </a:pathLst>
            </a:custGeom>
            <a:solidFill>
              <a:srgbClr val="00b0f0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88" name="Freeform 9"/>
            <p:cNvSpPr/>
            <p:nvPr/>
          </p:nvSpPr>
          <p:spPr>
            <a:xfrm>
              <a:off x="9776520" y="3505320"/>
              <a:ext cx="745200" cy="511200"/>
            </a:xfrm>
            <a:custGeom>
              <a:avLst/>
              <a:gdLst>
                <a:gd name="textAreaLeft" fmla="*/ 0 w 745200"/>
                <a:gd name="textAreaRight" fmla="*/ 746640 w 745200"/>
                <a:gd name="textAreaTop" fmla="*/ 0 h 511200"/>
                <a:gd name="textAreaBottom" fmla="*/ 512640 h 511200"/>
                <a:gd name="GluePoint1X" fmla="*/ 639 w 670"/>
                <a:gd name="GluePoint1Y" fmla="*/ 0 h 459"/>
                <a:gd name="GluePoint2X" fmla="*/ 619 w 670"/>
                <a:gd name="GluePoint2Y" fmla="*/ 8 h 459"/>
                <a:gd name="GluePoint3X" fmla="*/ 614 w 670"/>
                <a:gd name="GluePoint3Y" fmla="*/ 41 h 459"/>
                <a:gd name="GluePoint4X" fmla="*/ 410 w 670"/>
                <a:gd name="GluePoint4Y" fmla="*/ 246 h 459"/>
                <a:gd name="GluePoint5X" fmla="*/ 239 w 670"/>
                <a:gd name="GluePoint5Y" fmla="*/ 211 h 459"/>
                <a:gd name="GluePoint6X" fmla="*/ 44 w 670"/>
                <a:gd name="GluePoint6Y" fmla="*/ 406 h 459"/>
                <a:gd name="GluePoint7X" fmla="*/ 30 w 670"/>
                <a:gd name="GluePoint7Y" fmla="*/ 403 h 459"/>
                <a:gd name="GluePoint8X" fmla="*/ 11 w 670"/>
                <a:gd name="GluePoint8Y" fmla="*/ 411 h 459"/>
                <a:gd name="GluePoint9X" fmla="*/ 11 w 670"/>
                <a:gd name="GluePoint9Y" fmla="*/ 450 h 459"/>
                <a:gd name="GluePoint10X" fmla="*/ 30 w 670"/>
                <a:gd name="GluePoint10Y" fmla="*/ 459 h 459"/>
                <a:gd name="GluePoint11X" fmla="*/ 50 w 670"/>
                <a:gd name="GluePoint11Y" fmla="*/ 450 h 459"/>
                <a:gd name="GluePoint12X" fmla="*/ 55 w 670"/>
                <a:gd name="GluePoint12Y" fmla="*/ 417 h 459"/>
                <a:gd name="GluePoint13X" fmla="*/ 244 w 670"/>
                <a:gd name="GluePoint13Y" fmla="*/ 228 h 459"/>
                <a:gd name="GluePoint14X" fmla="*/ 415 w 670"/>
                <a:gd name="GluePoint14Y" fmla="*/ 262 h 459"/>
                <a:gd name="GluePoint15X" fmla="*/ 625 w 670"/>
                <a:gd name="GluePoint15Y" fmla="*/ 52 h 459"/>
                <a:gd name="GluePoint16X" fmla="*/ 639 w 670"/>
                <a:gd name="GluePoint16Y" fmla="*/ 55 h 459"/>
                <a:gd name="GluePoint17X" fmla="*/ 659 w 670"/>
                <a:gd name="GluePoint17Y" fmla="*/ 47 h 459"/>
                <a:gd name="GluePoint18X" fmla="*/ 659 w 670"/>
                <a:gd name="GluePoint18Y" fmla="*/ 8 h 459"/>
                <a:gd name="GluePoint19X" fmla="*/ 639 w 670"/>
                <a:gd name="GluePoint19Y" fmla="*/ 0 h 459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</a:cxnLst>
              <a:rect l="textAreaLeft" t="textAreaTop" r="textAreaRight" b="textAreaBottom"/>
              <a:pathLst>
                <a:path w="670" h="459">
                  <a:moveTo>
                    <a:pt x="639" y="0"/>
                  </a:moveTo>
                  <a:cubicBezTo>
                    <a:pt x="632" y="0"/>
                    <a:pt x="625" y="2"/>
                    <a:pt x="619" y="8"/>
                  </a:cubicBezTo>
                  <a:cubicBezTo>
                    <a:pt x="610" y="17"/>
                    <a:pt x="609" y="30"/>
                    <a:pt x="614" y="41"/>
                  </a:cubicBezTo>
                  <a:cubicBezTo>
                    <a:pt x="410" y="246"/>
                    <a:pt x="410" y="246"/>
                    <a:pt x="410" y="246"/>
                  </a:cubicBezTo>
                  <a:cubicBezTo>
                    <a:pt x="239" y="211"/>
                    <a:pt x="239" y="211"/>
                    <a:pt x="239" y="211"/>
                  </a:cubicBezTo>
                  <a:cubicBezTo>
                    <a:pt x="44" y="406"/>
                    <a:pt x="44" y="406"/>
                    <a:pt x="44" y="406"/>
                  </a:cubicBezTo>
                  <a:cubicBezTo>
                    <a:pt x="40" y="404"/>
                    <a:pt x="35" y="403"/>
                    <a:pt x="30" y="403"/>
                  </a:cubicBezTo>
                  <a:cubicBezTo>
                    <a:pt x="23" y="403"/>
                    <a:pt x="16" y="405"/>
                    <a:pt x="11" y="411"/>
                  </a:cubicBezTo>
                  <a:cubicBezTo>
                    <a:pt x="0" y="422"/>
                    <a:pt x="0" y="439"/>
                    <a:pt x="11" y="450"/>
                  </a:cubicBezTo>
                  <a:cubicBezTo>
                    <a:pt x="16" y="456"/>
                    <a:pt x="23" y="459"/>
                    <a:pt x="30" y="459"/>
                  </a:cubicBezTo>
                  <a:cubicBezTo>
                    <a:pt x="38" y="459"/>
                    <a:pt x="45" y="456"/>
                    <a:pt x="50" y="450"/>
                  </a:cubicBezTo>
                  <a:cubicBezTo>
                    <a:pt x="59" y="441"/>
                    <a:pt x="61" y="428"/>
                    <a:pt x="55" y="417"/>
                  </a:cubicBezTo>
                  <a:cubicBezTo>
                    <a:pt x="244" y="228"/>
                    <a:pt x="244" y="228"/>
                    <a:pt x="244" y="228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625" y="52"/>
                    <a:pt x="625" y="52"/>
                    <a:pt x="625" y="52"/>
                  </a:cubicBezTo>
                  <a:cubicBezTo>
                    <a:pt x="630" y="54"/>
                    <a:pt x="634" y="55"/>
                    <a:pt x="639" y="55"/>
                  </a:cubicBezTo>
                  <a:cubicBezTo>
                    <a:pt x="646" y="55"/>
                    <a:pt x="653" y="53"/>
                    <a:pt x="659" y="47"/>
                  </a:cubicBezTo>
                  <a:cubicBezTo>
                    <a:pt x="670" y="36"/>
                    <a:pt x="670" y="19"/>
                    <a:pt x="659" y="8"/>
                  </a:cubicBezTo>
                  <a:cubicBezTo>
                    <a:pt x="653" y="2"/>
                    <a:pt x="646" y="0"/>
                    <a:pt x="639" y="0"/>
                  </a:cubicBezTo>
                </a:path>
              </a:pathLst>
            </a:custGeom>
            <a:solidFill>
              <a:srgbClr val="00b0f0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89" name="Freeform 10"/>
            <p:cNvSpPr/>
            <p:nvPr/>
          </p:nvSpPr>
          <p:spPr>
            <a:xfrm>
              <a:off x="9687600" y="5141160"/>
              <a:ext cx="855720" cy="957600"/>
            </a:xfrm>
            <a:custGeom>
              <a:avLst/>
              <a:gdLst>
                <a:gd name="textAreaLeft" fmla="*/ 0 w 855720"/>
                <a:gd name="textAreaRight" fmla="*/ 857160 w 855720"/>
                <a:gd name="textAreaTop" fmla="*/ 0 h 957600"/>
                <a:gd name="textAreaBottom" fmla="*/ 959040 h 957600"/>
                <a:gd name="GluePoint1X" fmla="*/ 721 w 769"/>
                <a:gd name="GluePoint1Y" fmla="*/ 81 h 859"/>
                <a:gd name="GluePoint2X" fmla="*/ 698 w 769"/>
                <a:gd name="GluePoint2Y" fmla="*/ 71 h 859"/>
                <a:gd name="GluePoint3X" fmla="*/ 698 w 769"/>
                <a:gd name="GluePoint3Y" fmla="*/ 25 h 859"/>
                <a:gd name="GluePoint4X" fmla="*/ 721 w 769"/>
                <a:gd name="GluePoint4Y" fmla="*/ 15 h 859"/>
                <a:gd name="GluePoint5X" fmla="*/ 744 w 769"/>
                <a:gd name="GluePoint5Y" fmla="*/ 25 h 859"/>
                <a:gd name="GluePoint6X" fmla="*/ 754 w 769"/>
                <a:gd name="GluePoint6Y" fmla="*/ 48 h 859"/>
                <a:gd name="GluePoint7X" fmla="*/ 744 w 769"/>
                <a:gd name="GluePoint7Y" fmla="*/ 71 h 859"/>
                <a:gd name="GluePoint8X" fmla="*/ 721 w 769"/>
                <a:gd name="GluePoint8Y" fmla="*/ 81 h 859"/>
                <a:gd name="GluePoint9X" fmla="*/ 721 w 769"/>
                <a:gd name="GluePoint9Y" fmla="*/ 0 h 859"/>
                <a:gd name="GluePoint10X" fmla="*/ 687 w 769"/>
                <a:gd name="GluePoint10Y" fmla="*/ 14 h 859"/>
                <a:gd name="GluePoint11X" fmla="*/ 682 w 769"/>
                <a:gd name="GluePoint11Y" fmla="*/ 76 h 859"/>
                <a:gd name="GluePoint12X" fmla="*/ 571 w 769"/>
                <a:gd name="GluePoint12Y" fmla="*/ 187 h 859"/>
                <a:gd name="GluePoint13X" fmla="*/ 582 w 769"/>
                <a:gd name="GluePoint13Y" fmla="*/ 267 h 859"/>
                <a:gd name="GluePoint14X" fmla="*/ 0 w 769"/>
                <a:gd name="GluePoint14Y" fmla="*/ 849 h 859"/>
                <a:gd name="GluePoint15X" fmla="*/ 11 w 769"/>
                <a:gd name="GluePoint15Y" fmla="*/ 859 h 859"/>
                <a:gd name="GluePoint16X" fmla="*/ 598 w 769"/>
                <a:gd name="GluePoint16Y" fmla="*/ 272 h 859"/>
                <a:gd name="GluePoint17X" fmla="*/ 587 w 769"/>
                <a:gd name="GluePoint17Y" fmla="*/ 192 h 859"/>
                <a:gd name="GluePoint18X" fmla="*/ 693 w 769"/>
                <a:gd name="GluePoint18Y" fmla="*/ 87 h 859"/>
                <a:gd name="GluePoint19X" fmla="*/ 721 w 769"/>
                <a:gd name="GluePoint19Y" fmla="*/ 96 h 859"/>
                <a:gd name="GluePoint20X" fmla="*/ 755 w 769"/>
                <a:gd name="GluePoint20Y" fmla="*/ 82 h 859"/>
                <a:gd name="GluePoint21X" fmla="*/ 769 w 769"/>
                <a:gd name="GluePoint21Y" fmla="*/ 48 h 859"/>
                <a:gd name="GluePoint22X" fmla="*/ 755 w 769"/>
                <a:gd name="GluePoint22Y" fmla="*/ 14 h 859"/>
                <a:gd name="GluePoint23X" fmla="*/ 721 w 769"/>
                <a:gd name="GluePoint23Y" fmla="*/ 0 h 859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</a:cxnLst>
              <a:rect l="textAreaLeft" t="textAreaTop" r="textAreaRight" b="textAreaBottom"/>
              <a:pathLst>
                <a:path w="769" h="859">
                  <a:moveTo>
                    <a:pt x="721" y="81"/>
                  </a:moveTo>
                  <a:cubicBezTo>
                    <a:pt x="712" y="81"/>
                    <a:pt x="704" y="77"/>
                    <a:pt x="698" y="71"/>
                  </a:cubicBezTo>
                  <a:cubicBezTo>
                    <a:pt x="685" y="58"/>
                    <a:pt x="685" y="38"/>
                    <a:pt x="698" y="25"/>
                  </a:cubicBezTo>
                  <a:cubicBezTo>
                    <a:pt x="704" y="19"/>
                    <a:pt x="712" y="15"/>
                    <a:pt x="721" y="15"/>
                  </a:cubicBezTo>
                  <a:cubicBezTo>
                    <a:pt x="730" y="15"/>
                    <a:pt x="738" y="19"/>
                    <a:pt x="744" y="25"/>
                  </a:cubicBezTo>
                  <a:cubicBezTo>
                    <a:pt x="750" y="31"/>
                    <a:pt x="754" y="39"/>
                    <a:pt x="754" y="48"/>
                  </a:cubicBezTo>
                  <a:cubicBezTo>
                    <a:pt x="754" y="57"/>
                    <a:pt x="750" y="65"/>
                    <a:pt x="744" y="71"/>
                  </a:cubicBezTo>
                  <a:cubicBezTo>
                    <a:pt x="738" y="77"/>
                    <a:pt x="730" y="81"/>
                    <a:pt x="721" y="81"/>
                  </a:cubicBezTo>
                  <a:moveTo>
                    <a:pt x="721" y="0"/>
                  </a:moveTo>
                  <a:cubicBezTo>
                    <a:pt x="708" y="0"/>
                    <a:pt x="696" y="5"/>
                    <a:pt x="687" y="14"/>
                  </a:cubicBezTo>
                  <a:cubicBezTo>
                    <a:pt x="671" y="31"/>
                    <a:pt x="669" y="57"/>
                    <a:pt x="682" y="76"/>
                  </a:cubicBezTo>
                  <a:cubicBezTo>
                    <a:pt x="571" y="187"/>
                    <a:pt x="571" y="187"/>
                    <a:pt x="571" y="187"/>
                  </a:cubicBezTo>
                  <a:cubicBezTo>
                    <a:pt x="582" y="267"/>
                    <a:pt x="582" y="267"/>
                    <a:pt x="582" y="267"/>
                  </a:cubicBezTo>
                  <a:cubicBezTo>
                    <a:pt x="0" y="849"/>
                    <a:pt x="0" y="849"/>
                    <a:pt x="0" y="849"/>
                  </a:cubicBezTo>
                  <a:cubicBezTo>
                    <a:pt x="11" y="859"/>
                    <a:pt x="11" y="859"/>
                    <a:pt x="11" y="859"/>
                  </a:cubicBezTo>
                  <a:cubicBezTo>
                    <a:pt x="598" y="272"/>
                    <a:pt x="598" y="272"/>
                    <a:pt x="598" y="272"/>
                  </a:cubicBezTo>
                  <a:cubicBezTo>
                    <a:pt x="587" y="192"/>
                    <a:pt x="587" y="192"/>
                    <a:pt x="587" y="192"/>
                  </a:cubicBezTo>
                  <a:cubicBezTo>
                    <a:pt x="693" y="87"/>
                    <a:pt x="693" y="87"/>
                    <a:pt x="693" y="87"/>
                  </a:cubicBezTo>
                  <a:cubicBezTo>
                    <a:pt x="701" y="93"/>
                    <a:pt x="711" y="96"/>
                    <a:pt x="721" y="96"/>
                  </a:cubicBezTo>
                  <a:cubicBezTo>
                    <a:pt x="734" y="96"/>
                    <a:pt x="746" y="91"/>
                    <a:pt x="755" y="82"/>
                  </a:cubicBezTo>
                  <a:cubicBezTo>
                    <a:pt x="764" y="73"/>
                    <a:pt x="769" y="61"/>
                    <a:pt x="769" y="48"/>
                  </a:cubicBezTo>
                  <a:cubicBezTo>
                    <a:pt x="769" y="35"/>
                    <a:pt x="764" y="23"/>
                    <a:pt x="755" y="14"/>
                  </a:cubicBezTo>
                  <a:cubicBezTo>
                    <a:pt x="746" y="5"/>
                    <a:pt x="734" y="0"/>
                    <a:pt x="721" y="0"/>
                  </a:cubicBezTo>
                </a:path>
              </a:pathLst>
            </a:custGeom>
            <a:solidFill>
              <a:srgbClr val="00b0f0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90" name="Freeform 11"/>
            <p:cNvSpPr/>
            <p:nvPr/>
          </p:nvSpPr>
          <p:spPr>
            <a:xfrm>
              <a:off x="8596440" y="4698000"/>
              <a:ext cx="1301760" cy="1387440"/>
            </a:xfrm>
            <a:custGeom>
              <a:avLst/>
              <a:gdLst>
                <a:gd name="textAreaLeft" fmla="*/ 0 w 1301760"/>
                <a:gd name="textAreaRight" fmla="*/ 1303200 w 1301760"/>
                <a:gd name="textAreaTop" fmla="*/ 0 h 1387440"/>
                <a:gd name="textAreaBottom" fmla="*/ 1388880 h 1387440"/>
                <a:gd name="GluePoint1X" fmla="*/ 1121 w 1169"/>
                <a:gd name="GluePoint1Y" fmla="*/ 81 h 1244"/>
                <a:gd name="GluePoint2X" fmla="*/ 1098 w 1169"/>
                <a:gd name="GluePoint2Y" fmla="*/ 71 h 1244"/>
                <a:gd name="GluePoint3X" fmla="*/ 1088 w 1169"/>
                <a:gd name="GluePoint3Y" fmla="*/ 48 h 1244"/>
                <a:gd name="GluePoint4X" fmla="*/ 1098 w 1169"/>
                <a:gd name="GluePoint4Y" fmla="*/ 25 h 1244"/>
                <a:gd name="GluePoint5X" fmla="*/ 1121 w 1169"/>
                <a:gd name="GluePoint5Y" fmla="*/ 16 h 1244"/>
                <a:gd name="GluePoint6X" fmla="*/ 1144 w 1169"/>
                <a:gd name="GluePoint6Y" fmla="*/ 25 h 1244"/>
                <a:gd name="GluePoint7X" fmla="*/ 1153 w 1169"/>
                <a:gd name="GluePoint7Y" fmla="*/ 48 h 1244"/>
                <a:gd name="GluePoint8X" fmla="*/ 1144 w 1169"/>
                <a:gd name="GluePoint8Y" fmla="*/ 71 h 1244"/>
                <a:gd name="GluePoint9X" fmla="*/ 1121 w 1169"/>
                <a:gd name="GluePoint9Y" fmla="*/ 81 h 1244"/>
                <a:gd name="GluePoint10X" fmla="*/ 1121 w 1169"/>
                <a:gd name="GluePoint10Y" fmla="*/ 0 h 1244"/>
                <a:gd name="GluePoint11X" fmla="*/ 1087 w 1169"/>
                <a:gd name="GluePoint11Y" fmla="*/ 14 h 1244"/>
                <a:gd name="GluePoint12X" fmla="*/ 1073 w 1169"/>
                <a:gd name="GluePoint12Y" fmla="*/ 48 h 1244"/>
                <a:gd name="GluePoint13X" fmla="*/ 1083 w 1169"/>
                <a:gd name="GluePoint13Y" fmla="*/ 78 h 1244"/>
                <a:gd name="GluePoint14X" fmla="*/ 646 w 1169"/>
                <a:gd name="GluePoint14Y" fmla="*/ 515 h 1244"/>
                <a:gd name="GluePoint15X" fmla="*/ 579 w 1169"/>
                <a:gd name="GluePoint15Y" fmla="*/ 506 h 1244"/>
                <a:gd name="GluePoint16X" fmla="*/ 459 w 1169"/>
                <a:gd name="GluePoint16Y" fmla="*/ 625 h 1244"/>
                <a:gd name="GluePoint17X" fmla="*/ 459 w 1169"/>
                <a:gd name="GluePoint17Y" fmla="*/ 696 h 1244"/>
                <a:gd name="GluePoint18X" fmla="*/ 182 w 1169"/>
                <a:gd name="GluePoint18Y" fmla="*/ 973 h 1244"/>
                <a:gd name="GluePoint19X" fmla="*/ 182 w 1169"/>
                <a:gd name="GluePoint19Y" fmla="*/ 1051 h 1244"/>
                <a:gd name="GluePoint20X" fmla="*/ 0 w 1169"/>
                <a:gd name="GluePoint20Y" fmla="*/ 1233 h 1244"/>
                <a:gd name="GluePoint21X" fmla="*/ 11 w 1169"/>
                <a:gd name="GluePoint21Y" fmla="*/ 1244 h 1244"/>
                <a:gd name="GluePoint22X" fmla="*/ 198 w 1169"/>
                <a:gd name="GluePoint22Y" fmla="*/ 1057 h 1244"/>
                <a:gd name="GluePoint23X" fmla="*/ 198 w 1169"/>
                <a:gd name="GluePoint23Y" fmla="*/ 980 h 1244"/>
                <a:gd name="GluePoint24X" fmla="*/ 475 w 1169"/>
                <a:gd name="GluePoint24Y" fmla="*/ 703 h 1244"/>
                <a:gd name="GluePoint25X" fmla="*/ 475 w 1169"/>
                <a:gd name="GluePoint25Y" fmla="*/ 632 h 1244"/>
                <a:gd name="GluePoint26X" fmla="*/ 584 w 1169"/>
                <a:gd name="GluePoint26Y" fmla="*/ 522 h 1244"/>
                <a:gd name="GluePoint27X" fmla="*/ 652 w 1169"/>
                <a:gd name="GluePoint27Y" fmla="*/ 531 h 1244"/>
                <a:gd name="GluePoint28X" fmla="*/ 1094 w 1169"/>
                <a:gd name="GluePoint28Y" fmla="*/ 88 h 1244"/>
                <a:gd name="GluePoint29X" fmla="*/ 1121 w 1169"/>
                <a:gd name="GluePoint29Y" fmla="*/ 96 h 1244"/>
                <a:gd name="GluePoint30X" fmla="*/ 1155 w 1169"/>
                <a:gd name="GluePoint30Y" fmla="*/ 82 h 1244"/>
                <a:gd name="GluePoint31X" fmla="*/ 1169 w 1169"/>
                <a:gd name="GluePoint31Y" fmla="*/ 48 h 1244"/>
                <a:gd name="GluePoint32X" fmla="*/ 1155 w 1169"/>
                <a:gd name="GluePoint32Y" fmla="*/ 14 h 1244"/>
                <a:gd name="GluePoint33X" fmla="*/ 1121 w 1169"/>
                <a:gd name="GluePoint33Y" fmla="*/ 0 h 1244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  <a:cxn ang="0">
                  <a:pos x="GluePoint26X" y="GluePoint26Y"/>
                </a:cxn>
                <a:cxn ang="0">
                  <a:pos x="GluePoint27X" y="GluePoint27Y"/>
                </a:cxn>
                <a:cxn ang="0">
                  <a:pos x="GluePoint28X" y="GluePoint28Y"/>
                </a:cxn>
                <a:cxn ang="0">
                  <a:pos x="GluePoint29X" y="GluePoint29Y"/>
                </a:cxn>
                <a:cxn ang="0">
                  <a:pos x="GluePoint30X" y="GluePoint30Y"/>
                </a:cxn>
                <a:cxn ang="0">
                  <a:pos x="GluePoint31X" y="GluePoint31Y"/>
                </a:cxn>
                <a:cxn ang="0">
                  <a:pos x="GluePoint32X" y="GluePoint32Y"/>
                </a:cxn>
                <a:cxn ang="0">
                  <a:pos x="GluePoint33X" y="GluePoint33Y"/>
                </a:cxn>
              </a:cxnLst>
              <a:rect l="textAreaLeft" t="textAreaTop" r="textAreaRight" b="textAreaBottom"/>
              <a:pathLst>
                <a:path w="1169" h="1244">
                  <a:moveTo>
                    <a:pt x="1121" y="81"/>
                  </a:moveTo>
                  <a:cubicBezTo>
                    <a:pt x="1112" y="81"/>
                    <a:pt x="1104" y="78"/>
                    <a:pt x="1098" y="71"/>
                  </a:cubicBezTo>
                  <a:cubicBezTo>
                    <a:pt x="1092" y="65"/>
                    <a:pt x="1088" y="57"/>
                    <a:pt x="1088" y="48"/>
                  </a:cubicBezTo>
                  <a:cubicBezTo>
                    <a:pt x="1088" y="40"/>
                    <a:pt x="1092" y="32"/>
                    <a:pt x="1098" y="25"/>
                  </a:cubicBezTo>
                  <a:cubicBezTo>
                    <a:pt x="1104" y="19"/>
                    <a:pt x="1112" y="16"/>
                    <a:pt x="1121" y="16"/>
                  </a:cubicBezTo>
                  <a:cubicBezTo>
                    <a:pt x="1130" y="16"/>
                    <a:pt x="1138" y="19"/>
                    <a:pt x="1144" y="25"/>
                  </a:cubicBezTo>
                  <a:cubicBezTo>
                    <a:pt x="1150" y="31"/>
                    <a:pt x="1153" y="40"/>
                    <a:pt x="1153" y="48"/>
                  </a:cubicBezTo>
                  <a:cubicBezTo>
                    <a:pt x="1153" y="57"/>
                    <a:pt x="1150" y="65"/>
                    <a:pt x="1144" y="71"/>
                  </a:cubicBezTo>
                  <a:cubicBezTo>
                    <a:pt x="1138" y="78"/>
                    <a:pt x="1130" y="81"/>
                    <a:pt x="1121" y="81"/>
                  </a:cubicBezTo>
                  <a:moveTo>
                    <a:pt x="1121" y="0"/>
                  </a:moveTo>
                  <a:cubicBezTo>
                    <a:pt x="1108" y="0"/>
                    <a:pt x="1096" y="5"/>
                    <a:pt x="1087" y="14"/>
                  </a:cubicBezTo>
                  <a:cubicBezTo>
                    <a:pt x="1078" y="24"/>
                    <a:pt x="1073" y="36"/>
                    <a:pt x="1073" y="48"/>
                  </a:cubicBezTo>
                  <a:cubicBezTo>
                    <a:pt x="1073" y="59"/>
                    <a:pt x="1077" y="70"/>
                    <a:pt x="1083" y="78"/>
                  </a:cubicBezTo>
                  <a:cubicBezTo>
                    <a:pt x="646" y="515"/>
                    <a:pt x="646" y="515"/>
                    <a:pt x="646" y="515"/>
                  </a:cubicBezTo>
                  <a:cubicBezTo>
                    <a:pt x="579" y="506"/>
                    <a:pt x="579" y="506"/>
                    <a:pt x="579" y="506"/>
                  </a:cubicBezTo>
                  <a:cubicBezTo>
                    <a:pt x="459" y="625"/>
                    <a:pt x="459" y="625"/>
                    <a:pt x="459" y="625"/>
                  </a:cubicBezTo>
                  <a:cubicBezTo>
                    <a:pt x="459" y="696"/>
                    <a:pt x="459" y="696"/>
                    <a:pt x="459" y="696"/>
                  </a:cubicBezTo>
                  <a:cubicBezTo>
                    <a:pt x="182" y="973"/>
                    <a:pt x="182" y="973"/>
                    <a:pt x="182" y="973"/>
                  </a:cubicBezTo>
                  <a:cubicBezTo>
                    <a:pt x="182" y="1051"/>
                    <a:pt x="182" y="1051"/>
                    <a:pt x="182" y="1051"/>
                  </a:cubicBezTo>
                  <a:cubicBezTo>
                    <a:pt x="0" y="1233"/>
                    <a:pt x="0" y="1233"/>
                    <a:pt x="0" y="1233"/>
                  </a:cubicBezTo>
                  <a:cubicBezTo>
                    <a:pt x="11" y="1244"/>
                    <a:pt x="11" y="1244"/>
                    <a:pt x="11" y="1244"/>
                  </a:cubicBezTo>
                  <a:cubicBezTo>
                    <a:pt x="198" y="1057"/>
                    <a:pt x="198" y="1057"/>
                    <a:pt x="198" y="1057"/>
                  </a:cubicBezTo>
                  <a:cubicBezTo>
                    <a:pt x="198" y="980"/>
                    <a:pt x="198" y="980"/>
                    <a:pt x="198" y="980"/>
                  </a:cubicBezTo>
                  <a:cubicBezTo>
                    <a:pt x="475" y="703"/>
                    <a:pt x="475" y="703"/>
                    <a:pt x="475" y="703"/>
                  </a:cubicBezTo>
                  <a:cubicBezTo>
                    <a:pt x="475" y="632"/>
                    <a:pt x="475" y="632"/>
                    <a:pt x="475" y="632"/>
                  </a:cubicBezTo>
                  <a:cubicBezTo>
                    <a:pt x="584" y="522"/>
                    <a:pt x="584" y="522"/>
                    <a:pt x="584" y="522"/>
                  </a:cubicBezTo>
                  <a:cubicBezTo>
                    <a:pt x="652" y="531"/>
                    <a:pt x="652" y="531"/>
                    <a:pt x="652" y="531"/>
                  </a:cubicBezTo>
                  <a:cubicBezTo>
                    <a:pt x="1094" y="88"/>
                    <a:pt x="1094" y="88"/>
                    <a:pt x="1094" y="88"/>
                  </a:cubicBezTo>
                  <a:cubicBezTo>
                    <a:pt x="1102" y="94"/>
                    <a:pt x="1111" y="96"/>
                    <a:pt x="1121" y="96"/>
                  </a:cubicBezTo>
                  <a:cubicBezTo>
                    <a:pt x="1134" y="96"/>
                    <a:pt x="1146" y="91"/>
                    <a:pt x="1155" y="82"/>
                  </a:cubicBezTo>
                  <a:cubicBezTo>
                    <a:pt x="1164" y="73"/>
                    <a:pt x="1169" y="61"/>
                    <a:pt x="1169" y="48"/>
                  </a:cubicBezTo>
                  <a:cubicBezTo>
                    <a:pt x="1169" y="36"/>
                    <a:pt x="1164" y="23"/>
                    <a:pt x="1155" y="14"/>
                  </a:cubicBezTo>
                  <a:cubicBezTo>
                    <a:pt x="1146" y="5"/>
                    <a:pt x="1134" y="0"/>
                    <a:pt x="1121" y="0"/>
                  </a:cubicBezTo>
                </a:path>
              </a:pathLst>
            </a:custGeom>
            <a:solidFill>
              <a:srgbClr val="00b0f0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91" name="Freeform 12"/>
            <p:cNvSpPr/>
            <p:nvPr/>
          </p:nvSpPr>
          <p:spPr>
            <a:xfrm>
              <a:off x="8595360" y="4007160"/>
              <a:ext cx="1361160" cy="1367640"/>
            </a:xfrm>
            <a:custGeom>
              <a:avLst/>
              <a:gdLst>
                <a:gd name="textAreaLeft" fmla="*/ 0 w 1361160"/>
                <a:gd name="textAreaRight" fmla="*/ 1362600 w 1361160"/>
                <a:gd name="textAreaTop" fmla="*/ 0 h 1367640"/>
                <a:gd name="textAreaBottom" fmla="*/ 1369080 h 1367640"/>
                <a:gd name="GluePoint1X" fmla="*/ 1144 w 1223"/>
                <a:gd name="GluePoint1Y" fmla="*/ 55 h 1226"/>
                <a:gd name="GluePoint2X" fmla="*/ 1143 w 1223"/>
                <a:gd name="GluePoint2Y" fmla="*/ 48 h 1226"/>
                <a:gd name="GluePoint3X" fmla="*/ 1152 w 1223"/>
                <a:gd name="GluePoint3Y" fmla="*/ 25 h 1226"/>
                <a:gd name="GluePoint4X" fmla="*/ 1175 w 1223"/>
                <a:gd name="GluePoint4Y" fmla="*/ 15 h 1226"/>
                <a:gd name="GluePoint5X" fmla="*/ 1182 w 1223"/>
                <a:gd name="GluePoint5Y" fmla="*/ 16 h 1226"/>
                <a:gd name="GluePoint6X" fmla="*/ 1197 w 1223"/>
                <a:gd name="GluePoint6Y" fmla="*/ 23 h 1226"/>
                <a:gd name="GluePoint7X" fmla="*/ 1199 w 1223"/>
                <a:gd name="GluePoint7Y" fmla="*/ 25 h 1226"/>
                <a:gd name="GluePoint8X" fmla="*/ 1208 w 1223"/>
                <a:gd name="GluePoint8Y" fmla="*/ 48 h 1226"/>
                <a:gd name="GluePoint9X" fmla="*/ 1199 w 1223"/>
                <a:gd name="GluePoint9Y" fmla="*/ 71 h 1226"/>
                <a:gd name="GluePoint10X" fmla="*/ 1175 w 1223"/>
                <a:gd name="GluePoint10Y" fmla="*/ 81 h 1226"/>
                <a:gd name="GluePoint11X" fmla="*/ 1156 w 1223"/>
                <a:gd name="GluePoint11Y" fmla="*/ 74 h 1226"/>
                <a:gd name="GluePoint12X" fmla="*/ 1151 w 1223"/>
                <a:gd name="GluePoint12Y" fmla="*/ 69 h 1226"/>
                <a:gd name="GluePoint13X" fmla="*/ 1149 w 1223"/>
                <a:gd name="GluePoint13Y" fmla="*/ 67 h 1226"/>
                <a:gd name="GluePoint14X" fmla="*/ 1144 w 1223"/>
                <a:gd name="GluePoint14Y" fmla="*/ 55 h 1226"/>
                <a:gd name="GluePoint15X" fmla="*/ 1175 w 1223"/>
                <a:gd name="GluePoint15Y" fmla="*/ 0 h 1226"/>
                <a:gd name="GluePoint16X" fmla="*/ 1142 w 1223"/>
                <a:gd name="GluePoint16Y" fmla="*/ 14 h 1226"/>
                <a:gd name="GluePoint17X" fmla="*/ 1127 w 1223"/>
                <a:gd name="GluePoint17Y" fmla="*/ 48 h 1226"/>
                <a:gd name="GluePoint18X" fmla="*/ 1131 w 1223"/>
                <a:gd name="GluePoint18Y" fmla="*/ 67 h 1226"/>
                <a:gd name="GluePoint19X" fmla="*/ 1137 w 1223"/>
                <a:gd name="GluePoint19Y" fmla="*/ 77 h 1226"/>
                <a:gd name="GluePoint20X" fmla="*/ 1052 w 1223"/>
                <a:gd name="GluePoint20Y" fmla="*/ 163 h 1226"/>
                <a:gd name="GluePoint21X" fmla="*/ 1033 w 1223"/>
                <a:gd name="GluePoint21Y" fmla="*/ 166 h 1226"/>
                <a:gd name="GluePoint22X" fmla="*/ 920 w 1223"/>
                <a:gd name="GluePoint22Y" fmla="*/ 183 h 1226"/>
                <a:gd name="GluePoint23X" fmla="*/ 847 w 1223"/>
                <a:gd name="GluePoint23Y" fmla="*/ 257 h 1226"/>
                <a:gd name="GluePoint24X" fmla="*/ 846 w 1223"/>
                <a:gd name="GluePoint24Y" fmla="*/ 258 h 1226"/>
                <a:gd name="GluePoint25X" fmla="*/ 844 w 1223"/>
                <a:gd name="GluePoint25Y" fmla="*/ 272 h 1226"/>
                <a:gd name="GluePoint26X" fmla="*/ 834 w 1223"/>
                <a:gd name="GluePoint26Y" fmla="*/ 381 h 1226"/>
                <a:gd name="GluePoint27X" fmla="*/ 0 w 1223"/>
                <a:gd name="GluePoint27Y" fmla="*/ 1215 h 1226"/>
                <a:gd name="GluePoint28X" fmla="*/ 11 w 1223"/>
                <a:gd name="GluePoint28Y" fmla="*/ 1226 h 1226"/>
                <a:gd name="GluePoint29X" fmla="*/ 849 w 1223"/>
                <a:gd name="GluePoint29Y" fmla="*/ 388 h 1226"/>
                <a:gd name="GluePoint30X" fmla="*/ 859 w 1223"/>
                <a:gd name="GluePoint30Y" fmla="*/ 276 h 1226"/>
                <a:gd name="GluePoint31X" fmla="*/ 860 w 1223"/>
                <a:gd name="GluePoint31Y" fmla="*/ 265 h 1226"/>
                <a:gd name="GluePoint32X" fmla="*/ 864 w 1223"/>
                <a:gd name="GluePoint32Y" fmla="*/ 261 h 1226"/>
                <a:gd name="GluePoint33X" fmla="*/ 928 w 1223"/>
                <a:gd name="GluePoint33Y" fmla="*/ 198 h 1226"/>
                <a:gd name="GluePoint34X" fmla="*/ 1014 w 1223"/>
                <a:gd name="GluePoint34Y" fmla="*/ 184 h 1226"/>
                <a:gd name="GluePoint35X" fmla="*/ 1040 w 1223"/>
                <a:gd name="GluePoint35Y" fmla="*/ 180 h 1226"/>
                <a:gd name="GluePoint36X" fmla="*/ 1059 w 1223"/>
                <a:gd name="GluePoint36Y" fmla="*/ 177 h 1226"/>
                <a:gd name="GluePoint37X" fmla="*/ 1149 w 1223"/>
                <a:gd name="GluePoint37Y" fmla="*/ 88 h 1226"/>
                <a:gd name="GluePoint38X" fmla="*/ 1175 w 1223"/>
                <a:gd name="GluePoint38Y" fmla="*/ 96 h 1226"/>
                <a:gd name="GluePoint39X" fmla="*/ 1209 w 1223"/>
                <a:gd name="GluePoint39Y" fmla="*/ 82 h 1226"/>
                <a:gd name="GluePoint40X" fmla="*/ 1223 w 1223"/>
                <a:gd name="GluePoint40Y" fmla="*/ 48 h 1226"/>
                <a:gd name="GluePoint41X" fmla="*/ 1209 w 1223"/>
                <a:gd name="GluePoint41Y" fmla="*/ 14 h 1226"/>
                <a:gd name="GluePoint42X" fmla="*/ 1208 w 1223"/>
                <a:gd name="GluePoint42Y" fmla="*/ 12 h 1226"/>
                <a:gd name="GluePoint43X" fmla="*/ 1194 w 1223"/>
                <a:gd name="GluePoint43Y" fmla="*/ 4 h 1226"/>
                <a:gd name="GluePoint44X" fmla="*/ 1175 w 1223"/>
                <a:gd name="GluePoint44Y" fmla="*/ 0 h 1226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  <a:cxn ang="0">
                  <a:pos x="GluePoint26X" y="GluePoint26Y"/>
                </a:cxn>
                <a:cxn ang="0">
                  <a:pos x="GluePoint27X" y="GluePoint27Y"/>
                </a:cxn>
                <a:cxn ang="0">
                  <a:pos x="GluePoint28X" y="GluePoint28Y"/>
                </a:cxn>
                <a:cxn ang="0">
                  <a:pos x="GluePoint29X" y="GluePoint29Y"/>
                </a:cxn>
                <a:cxn ang="0">
                  <a:pos x="GluePoint30X" y="GluePoint30Y"/>
                </a:cxn>
                <a:cxn ang="0">
                  <a:pos x="GluePoint31X" y="GluePoint31Y"/>
                </a:cxn>
                <a:cxn ang="0">
                  <a:pos x="GluePoint32X" y="GluePoint32Y"/>
                </a:cxn>
                <a:cxn ang="0">
                  <a:pos x="GluePoint33X" y="GluePoint33Y"/>
                </a:cxn>
                <a:cxn ang="0">
                  <a:pos x="GluePoint34X" y="GluePoint34Y"/>
                </a:cxn>
                <a:cxn ang="0">
                  <a:pos x="GluePoint35X" y="GluePoint35Y"/>
                </a:cxn>
                <a:cxn ang="0">
                  <a:pos x="GluePoint36X" y="GluePoint36Y"/>
                </a:cxn>
                <a:cxn ang="0">
                  <a:pos x="GluePoint37X" y="GluePoint37Y"/>
                </a:cxn>
                <a:cxn ang="0">
                  <a:pos x="GluePoint38X" y="GluePoint38Y"/>
                </a:cxn>
                <a:cxn ang="0">
                  <a:pos x="GluePoint39X" y="GluePoint39Y"/>
                </a:cxn>
                <a:cxn ang="0">
                  <a:pos x="GluePoint40X" y="GluePoint40Y"/>
                </a:cxn>
                <a:cxn ang="0">
                  <a:pos x="GluePoint41X" y="GluePoint41Y"/>
                </a:cxn>
                <a:cxn ang="0">
                  <a:pos x="GluePoint42X" y="GluePoint42Y"/>
                </a:cxn>
                <a:cxn ang="0">
                  <a:pos x="GluePoint43X" y="GluePoint43Y"/>
                </a:cxn>
                <a:cxn ang="0">
                  <a:pos x="GluePoint44X" y="GluePoint44Y"/>
                </a:cxn>
              </a:cxnLst>
              <a:rect l="textAreaLeft" t="textAreaTop" r="textAreaRight" b="textAreaBottom"/>
              <a:pathLst>
                <a:path w="1223" h="1226">
                  <a:moveTo>
                    <a:pt x="1144" y="55"/>
                  </a:moveTo>
                  <a:cubicBezTo>
                    <a:pt x="1143" y="52"/>
                    <a:pt x="1143" y="50"/>
                    <a:pt x="1143" y="48"/>
                  </a:cubicBezTo>
                  <a:cubicBezTo>
                    <a:pt x="1143" y="39"/>
                    <a:pt x="1146" y="31"/>
                    <a:pt x="1152" y="25"/>
                  </a:cubicBezTo>
                  <a:cubicBezTo>
                    <a:pt x="1159" y="19"/>
                    <a:pt x="1167" y="15"/>
                    <a:pt x="1175" y="15"/>
                  </a:cubicBezTo>
                  <a:cubicBezTo>
                    <a:pt x="1178" y="15"/>
                    <a:pt x="1180" y="16"/>
                    <a:pt x="1182" y="16"/>
                  </a:cubicBezTo>
                  <a:cubicBezTo>
                    <a:pt x="1187" y="17"/>
                    <a:pt x="1192" y="20"/>
                    <a:pt x="1197" y="23"/>
                  </a:cubicBezTo>
                  <a:cubicBezTo>
                    <a:pt x="1197" y="24"/>
                    <a:pt x="1198" y="24"/>
                    <a:pt x="1199" y="25"/>
                  </a:cubicBezTo>
                  <a:cubicBezTo>
                    <a:pt x="1205" y="31"/>
                    <a:pt x="1208" y="39"/>
                    <a:pt x="1208" y="48"/>
                  </a:cubicBezTo>
                  <a:cubicBezTo>
                    <a:pt x="1208" y="57"/>
                    <a:pt x="1205" y="65"/>
                    <a:pt x="1199" y="71"/>
                  </a:cubicBezTo>
                  <a:cubicBezTo>
                    <a:pt x="1192" y="77"/>
                    <a:pt x="1184" y="81"/>
                    <a:pt x="1175" y="81"/>
                  </a:cubicBezTo>
                  <a:cubicBezTo>
                    <a:pt x="1168" y="81"/>
                    <a:pt x="1162" y="78"/>
                    <a:pt x="1156" y="74"/>
                  </a:cubicBezTo>
                  <a:cubicBezTo>
                    <a:pt x="1151" y="69"/>
                    <a:pt x="1151" y="69"/>
                    <a:pt x="1151" y="69"/>
                  </a:cubicBezTo>
                  <a:cubicBezTo>
                    <a:pt x="1149" y="67"/>
                    <a:pt x="1149" y="67"/>
                    <a:pt x="1149" y="67"/>
                  </a:cubicBezTo>
                  <a:cubicBezTo>
                    <a:pt x="1146" y="63"/>
                    <a:pt x="1145" y="59"/>
                    <a:pt x="1144" y="55"/>
                  </a:cubicBezTo>
                  <a:moveTo>
                    <a:pt x="1175" y="0"/>
                  </a:moveTo>
                  <a:cubicBezTo>
                    <a:pt x="1163" y="0"/>
                    <a:pt x="1151" y="5"/>
                    <a:pt x="1142" y="14"/>
                  </a:cubicBezTo>
                  <a:cubicBezTo>
                    <a:pt x="1132" y="23"/>
                    <a:pt x="1127" y="35"/>
                    <a:pt x="1127" y="48"/>
                  </a:cubicBezTo>
                  <a:cubicBezTo>
                    <a:pt x="1127" y="55"/>
                    <a:pt x="1129" y="61"/>
                    <a:pt x="1131" y="67"/>
                  </a:cubicBezTo>
                  <a:cubicBezTo>
                    <a:pt x="1133" y="70"/>
                    <a:pt x="1135" y="74"/>
                    <a:pt x="1137" y="77"/>
                  </a:cubicBezTo>
                  <a:cubicBezTo>
                    <a:pt x="1052" y="163"/>
                    <a:pt x="1052" y="163"/>
                    <a:pt x="1052" y="163"/>
                  </a:cubicBezTo>
                  <a:cubicBezTo>
                    <a:pt x="1033" y="166"/>
                    <a:pt x="1033" y="166"/>
                    <a:pt x="1033" y="166"/>
                  </a:cubicBezTo>
                  <a:cubicBezTo>
                    <a:pt x="920" y="183"/>
                    <a:pt x="920" y="183"/>
                    <a:pt x="920" y="183"/>
                  </a:cubicBezTo>
                  <a:cubicBezTo>
                    <a:pt x="847" y="257"/>
                    <a:pt x="847" y="257"/>
                    <a:pt x="847" y="257"/>
                  </a:cubicBezTo>
                  <a:cubicBezTo>
                    <a:pt x="846" y="258"/>
                    <a:pt x="846" y="258"/>
                    <a:pt x="846" y="258"/>
                  </a:cubicBezTo>
                  <a:cubicBezTo>
                    <a:pt x="844" y="272"/>
                    <a:pt x="844" y="272"/>
                    <a:pt x="844" y="272"/>
                  </a:cubicBezTo>
                  <a:cubicBezTo>
                    <a:pt x="834" y="381"/>
                    <a:pt x="834" y="381"/>
                    <a:pt x="834" y="381"/>
                  </a:cubicBezTo>
                  <a:cubicBezTo>
                    <a:pt x="0" y="1215"/>
                    <a:pt x="0" y="1215"/>
                    <a:pt x="0" y="1215"/>
                  </a:cubicBezTo>
                  <a:cubicBezTo>
                    <a:pt x="11" y="1226"/>
                    <a:pt x="11" y="1226"/>
                    <a:pt x="11" y="1226"/>
                  </a:cubicBezTo>
                  <a:cubicBezTo>
                    <a:pt x="849" y="388"/>
                    <a:pt x="849" y="388"/>
                    <a:pt x="849" y="388"/>
                  </a:cubicBezTo>
                  <a:cubicBezTo>
                    <a:pt x="859" y="276"/>
                    <a:pt x="859" y="276"/>
                    <a:pt x="859" y="276"/>
                  </a:cubicBezTo>
                  <a:cubicBezTo>
                    <a:pt x="860" y="265"/>
                    <a:pt x="860" y="265"/>
                    <a:pt x="860" y="265"/>
                  </a:cubicBezTo>
                  <a:cubicBezTo>
                    <a:pt x="864" y="261"/>
                    <a:pt x="864" y="261"/>
                    <a:pt x="864" y="261"/>
                  </a:cubicBezTo>
                  <a:cubicBezTo>
                    <a:pt x="928" y="198"/>
                    <a:pt x="928" y="198"/>
                    <a:pt x="928" y="198"/>
                  </a:cubicBezTo>
                  <a:cubicBezTo>
                    <a:pt x="1014" y="184"/>
                    <a:pt x="1014" y="184"/>
                    <a:pt x="1014" y="184"/>
                  </a:cubicBezTo>
                  <a:cubicBezTo>
                    <a:pt x="1040" y="180"/>
                    <a:pt x="1040" y="180"/>
                    <a:pt x="1040" y="180"/>
                  </a:cubicBezTo>
                  <a:cubicBezTo>
                    <a:pt x="1059" y="177"/>
                    <a:pt x="1059" y="177"/>
                    <a:pt x="1059" y="177"/>
                  </a:cubicBezTo>
                  <a:cubicBezTo>
                    <a:pt x="1149" y="88"/>
                    <a:pt x="1149" y="88"/>
                    <a:pt x="1149" y="88"/>
                  </a:cubicBezTo>
                  <a:cubicBezTo>
                    <a:pt x="1156" y="93"/>
                    <a:pt x="1166" y="96"/>
                    <a:pt x="1175" y="96"/>
                  </a:cubicBezTo>
                  <a:cubicBezTo>
                    <a:pt x="1188" y="96"/>
                    <a:pt x="1200" y="91"/>
                    <a:pt x="1209" y="82"/>
                  </a:cubicBezTo>
                  <a:cubicBezTo>
                    <a:pt x="1219" y="73"/>
                    <a:pt x="1223" y="61"/>
                    <a:pt x="1223" y="48"/>
                  </a:cubicBezTo>
                  <a:cubicBezTo>
                    <a:pt x="1223" y="35"/>
                    <a:pt x="1218" y="23"/>
                    <a:pt x="1209" y="14"/>
                  </a:cubicBezTo>
                  <a:cubicBezTo>
                    <a:pt x="1209" y="13"/>
                    <a:pt x="1208" y="13"/>
                    <a:pt x="1208" y="12"/>
                  </a:cubicBezTo>
                  <a:cubicBezTo>
                    <a:pt x="1204" y="9"/>
                    <a:pt x="1199" y="6"/>
                    <a:pt x="1194" y="4"/>
                  </a:cubicBezTo>
                  <a:cubicBezTo>
                    <a:pt x="1188" y="1"/>
                    <a:pt x="1182" y="0"/>
                    <a:pt x="1175" y="0"/>
                  </a:cubicBezTo>
                </a:path>
              </a:pathLst>
            </a:custGeom>
            <a:solidFill>
              <a:srgbClr val="00b0f0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92" name="Freeform 13"/>
            <p:cNvSpPr/>
            <p:nvPr/>
          </p:nvSpPr>
          <p:spPr>
            <a:xfrm>
              <a:off x="9405360" y="5204160"/>
              <a:ext cx="446400" cy="546480"/>
            </a:xfrm>
            <a:custGeom>
              <a:avLst/>
              <a:gdLst>
                <a:gd name="textAreaLeft" fmla="*/ 0 w 446400"/>
                <a:gd name="textAreaRight" fmla="*/ 447840 w 446400"/>
                <a:gd name="textAreaTop" fmla="*/ 0 h 546480"/>
                <a:gd name="textAreaBottom" fmla="*/ 547920 h 546480"/>
                <a:gd name="GluePoint1X" fmla="*/ 372 w 402"/>
                <a:gd name="GluePoint1Y" fmla="*/ 0 h 491"/>
                <a:gd name="GluePoint2X" fmla="*/ 352 w 402"/>
                <a:gd name="GluePoint2Y" fmla="*/ 8 h 491"/>
                <a:gd name="GluePoint3X" fmla="*/ 347 w 402"/>
                <a:gd name="GluePoint3Y" fmla="*/ 42 h 491"/>
                <a:gd name="GluePoint4X" fmla="*/ 239 w 402"/>
                <a:gd name="GluePoint4Y" fmla="*/ 150 h 491"/>
                <a:gd name="GluePoint5X" fmla="*/ 250 w 402"/>
                <a:gd name="GluePoint5Y" fmla="*/ 230 h 491"/>
                <a:gd name="GluePoint6X" fmla="*/ 0 w 402"/>
                <a:gd name="GluePoint6Y" fmla="*/ 480 h 491"/>
                <a:gd name="GluePoint7X" fmla="*/ 11 w 402"/>
                <a:gd name="GluePoint7Y" fmla="*/ 491 h 491"/>
                <a:gd name="GluePoint8X" fmla="*/ 266 w 402"/>
                <a:gd name="GluePoint8Y" fmla="*/ 236 h 491"/>
                <a:gd name="GluePoint9X" fmla="*/ 255 w 402"/>
                <a:gd name="GluePoint9Y" fmla="*/ 156 h 491"/>
                <a:gd name="GluePoint10X" fmla="*/ 358 w 402"/>
                <a:gd name="GluePoint10Y" fmla="*/ 53 h 491"/>
                <a:gd name="GluePoint11X" fmla="*/ 372 w 402"/>
                <a:gd name="GluePoint11Y" fmla="*/ 56 h 491"/>
                <a:gd name="GluePoint12X" fmla="*/ 391 w 402"/>
                <a:gd name="GluePoint12Y" fmla="*/ 48 h 491"/>
                <a:gd name="GluePoint13X" fmla="*/ 391 w 402"/>
                <a:gd name="GluePoint13Y" fmla="*/ 8 h 491"/>
                <a:gd name="GluePoint14X" fmla="*/ 372 w 402"/>
                <a:gd name="GluePoint14Y" fmla="*/ 0 h 491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</a:cxnLst>
              <a:rect l="textAreaLeft" t="textAreaTop" r="textAreaRight" b="textAreaBottom"/>
              <a:pathLst>
                <a:path w="402" h="491">
                  <a:moveTo>
                    <a:pt x="372" y="0"/>
                  </a:moveTo>
                  <a:cubicBezTo>
                    <a:pt x="365" y="0"/>
                    <a:pt x="357" y="3"/>
                    <a:pt x="352" y="8"/>
                  </a:cubicBezTo>
                  <a:cubicBezTo>
                    <a:pt x="343" y="17"/>
                    <a:pt x="341" y="31"/>
                    <a:pt x="347" y="42"/>
                  </a:cubicBezTo>
                  <a:cubicBezTo>
                    <a:pt x="239" y="150"/>
                    <a:pt x="239" y="150"/>
                    <a:pt x="239" y="150"/>
                  </a:cubicBezTo>
                  <a:cubicBezTo>
                    <a:pt x="250" y="230"/>
                    <a:pt x="250" y="230"/>
                    <a:pt x="250" y="23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11" y="491"/>
                    <a:pt x="11" y="491"/>
                    <a:pt x="11" y="491"/>
                  </a:cubicBezTo>
                  <a:cubicBezTo>
                    <a:pt x="266" y="236"/>
                    <a:pt x="266" y="236"/>
                    <a:pt x="266" y="236"/>
                  </a:cubicBezTo>
                  <a:cubicBezTo>
                    <a:pt x="255" y="156"/>
                    <a:pt x="255" y="156"/>
                    <a:pt x="255" y="156"/>
                  </a:cubicBezTo>
                  <a:cubicBezTo>
                    <a:pt x="358" y="53"/>
                    <a:pt x="358" y="53"/>
                    <a:pt x="358" y="53"/>
                  </a:cubicBezTo>
                  <a:cubicBezTo>
                    <a:pt x="363" y="55"/>
                    <a:pt x="367" y="56"/>
                    <a:pt x="372" y="56"/>
                  </a:cubicBezTo>
                  <a:cubicBezTo>
                    <a:pt x="379" y="56"/>
                    <a:pt x="386" y="53"/>
                    <a:pt x="391" y="48"/>
                  </a:cubicBezTo>
                  <a:cubicBezTo>
                    <a:pt x="402" y="37"/>
                    <a:pt x="402" y="19"/>
                    <a:pt x="391" y="8"/>
                  </a:cubicBezTo>
                  <a:cubicBezTo>
                    <a:pt x="386" y="3"/>
                    <a:pt x="379" y="0"/>
                    <a:pt x="372" y="0"/>
                  </a:cubicBezTo>
                </a:path>
              </a:pathLst>
            </a:custGeom>
            <a:solidFill>
              <a:srgbClr val="00b0f0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93" name="Freeform 14"/>
            <p:cNvSpPr/>
            <p:nvPr/>
          </p:nvSpPr>
          <p:spPr>
            <a:xfrm>
              <a:off x="8898840" y="5420520"/>
              <a:ext cx="1344600" cy="1262520"/>
            </a:xfrm>
            <a:custGeom>
              <a:avLst/>
              <a:gdLst>
                <a:gd name="textAreaLeft" fmla="*/ 0 w 1344600"/>
                <a:gd name="textAreaRight" fmla="*/ 1346040 w 1344600"/>
                <a:gd name="textAreaTop" fmla="*/ 0 h 1262520"/>
                <a:gd name="textAreaBottom" fmla="*/ 1263960 h 1262520"/>
                <a:gd name="GluePoint1X" fmla="*/ 1177 w 1208"/>
                <a:gd name="GluePoint1Y" fmla="*/ 0 h 1132"/>
                <a:gd name="GluePoint2X" fmla="*/ 1158 w 1208"/>
                <a:gd name="GluePoint2Y" fmla="*/ 8 h 1132"/>
                <a:gd name="GluePoint3X" fmla="*/ 1153 w 1208"/>
                <a:gd name="GluePoint3Y" fmla="*/ 41 h 1132"/>
                <a:gd name="GluePoint4X" fmla="*/ 978 w 1208"/>
                <a:gd name="GluePoint4Y" fmla="*/ 215 h 1132"/>
                <a:gd name="GluePoint5X" fmla="*/ 901 w 1208"/>
                <a:gd name="GluePoint5Y" fmla="*/ 215 h 1132"/>
                <a:gd name="GluePoint6X" fmla="*/ 624 w 1208"/>
                <a:gd name="GluePoint6Y" fmla="*/ 492 h 1132"/>
                <a:gd name="GluePoint7X" fmla="*/ 553 w 1208"/>
                <a:gd name="GluePoint7Y" fmla="*/ 492 h 1132"/>
                <a:gd name="GluePoint8X" fmla="*/ 434 w 1208"/>
                <a:gd name="GluePoint8Y" fmla="*/ 612 h 1132"/>
                <a:gd name="GluePoint9X" fmla="*/ 443 w 1208"/>
                <a:gd name="GluePoint9Y" fmla="*/ 679 h 1132"/>
                <a:gd name="GluePoint10X" fmla="*/ 0 w 1208"/>
                <a:gd name="GluePoint10Y" fmla="*/ 1122 h 1132"/>
                <a:gd name="GluePoint11X" fmla="*/ 11 w 1208"/>
                <a:gd name="GluePoint11Y" fmla="*/ 1132 h 1132"/>
                <a:gd name="GluePoint12X" fmla="*/ 456 w 1208"/>
                <a:gd name="GluePoint12Y" fmla="*/ 687 h 1132"/>
                <a:gd name="GluePoint13X" fmla="*/ 459 w 1208"/>
                <a:gd name="GluePoint13Y" fmla="*/ 685 h 1132"/>
                <a:gd name="GluePoint14X" fmla="*/ 450 w 1208"/>
                <a:gd name="GluePoint14Y" fmla="*/ 617 h 1132"/>
                <a:gd name="GluePoint15X" fmla="*/ 560 w 1208"/>
                <a:gd name="GluePoint15Y" fmla="*/ 508 h 1132"/>
                <a:gd name="GluePoint16X" fmla="*/ 630 w 1208"/>
                <a:gd name="GluePoint16Y" fmla="*/ 508 h 1132"/>
                <a:gd name="GluePoint17X" fmla="*/ 908 w 1208"/>
                <a:gd name="GluePoint17Y" fmla="*/ 231 h 1132"/>
                <a:gd name="GluePoint18X" fmla="*/ 985 w 1208"/>
                <a:gd name="GluePoint18Y" fmla="*/ 231 h 1132"/>
                <a:gd name="GluePoint19X" fmla="*/ 1163 w 1208"/>
                <a:gd name="GluePoint19Y" fmla="*/ 52 h 1132"/>
                <a:gd name="GluePoint20X" fmla="*/ 1178 w 1208"/>
                <a:gd name="GluePoint20Y" fmla="*/ 56 h 1132"/>
                <a:gd name="GluePoint21X" fmla="*/ 1197 w 1208"/>
                <a:gd name="GluePoint21Y" fmla="*/ 48 h 1132"/>
                <a:gd name="GluePoint22X" fmla="*/ 1197 w 1208"/>
                <a:gd name="GluePoint22Y" fmla="*/ 8 h 1132"/>
                <a:gd name="GluePoint23X" fmla="*/ 1177 w 1208"/>
                <a:gd name="GluePoint23Y" fmla="*/ 0 h 1132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</a:cxnLst>
              <a:rect l="textAreaLeft" t="textAreaTop" r="textAreaRight" b="textAreaBottom"/>
              <a:pathLst>
                <a:path w="1208" h="1132">
                  <a:moveTo>
                    <a:pt x="1177" y="0"/>
                  </a:moveTo>
                  <a:cubicBezTo>
                    <a:pt x="1170" y="0"/>
                    <a:pt x="1163" y="3"/>
                    <a:pt x="1158" y="8"/>
                  </a:cubicBezTo>
                  <a:cubicBezTo>
                    <a:pt x="1149" y="17"/>
                    <a:pt x="1147" y="30"/>
                    <a:pt x="1153" y="41"/>
                  </a:cubicBezTo>
                  <a:cubicBezTo>
                    <a:pt x="978" y="215"/>
                    <a:pt x="978" y="215"/>
                    <a:pt x="978" y="215"/>
                  </a:cubicBezTo>
                  <a:cubicBezTo>
                    <a:pt x="901" y="215"/>
                    <a:pt x="901" y="215"/>
                    <a:pt x="901" y="215"/>
                  </a:cubicBezTo>
                  <a:cubicBezTo>
                    <a:pt x="624" y="492"/>
                    <a:pt x="624" y="492"/>
                    <a:pt x="624" y="492"/>
                  </a:cubicBezTo>
                  <a:cubicBezTo>
                    <a:pt x="553" y="492"/>
                    <a:pt x="553" y="492"/>
                    <a:pt x="553" y="492"/>
                  </a:cubicBezTo>
                  <a:cubicBezTo>
                    <a:pt x="434" y="612"/>
                    <a:pt x="434" y="612"/>
                    <a:pt x="434" y="612"/>
                  </a:cubicBezTo>
                  <a:cubicBezTo>
                    <a:pt x="443" y="679"/>
                    <a:pt x="443" y="679"/>
                    <a:pt x="443" y="679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11" y="1132"/>
                    <a:pt x="11" y="1132"/>
                    <a:pt x="11" y="1132"/>
                  </a:cubicBezTo>
                  <a:cubicBezTo>
                    <a:pt x="456" y="687"/>
                    <a:pt x="456" y="687"/>
                    <a:pt x="456" y="687"/>
                  </a:cubicBezTo>
                  <a:cubicBezTo>
                    <a:pt x="459" y="685"/>
                    <a:pt x="459" y="685"/>
                    <a:pt x="459" y="685"/>
                  </a:cubicBezTo>
                  <a:cubicBezTo>
                    <a:pt x="450" y="617"/>
                    <a:pt x="450" y="617"/>
                    <a:pt x="450" y="617"/>
                  </a:cubicBezTo>
                  <a:cubicBezTo>
                    <a:pt x="560" y="508"/>
                    <a:pt x="560" y="508"/>
                    <a:pt x="560" y="508"/>
                  </a:cubicBezTo>
                  <a:cubicBezTo>
                    <a:pt x="630" y="508"/>
                    <a:pt x="630" y="508"/>
                    <a:pt x="630" y="508"/>
                  </a:cubicBezTo>
                  <a:cubicBezTo>
                    <a:pt x="908" y="231"/>
                    <a:pt x="908" y="231"/>
                    <a:pt x="908" y="231"/>
                  </a:cubicBezTo>
                  <a:cubicBezTo>
                    <a:pt x="985" y="231"/>
                    <a:pt x="985" y="231"/>
                    <a:pt x="985" y="231"/>
                  </a:cubicBezTo>
                  <a:cubicBezTo>
                    <a:pt x="1163" y="52"/>
                    <a:pt x="1163" y="52"/>
                    <a:pt x="1163" y="52"/>
                  </a:cubicBezTo>
                  <a:cubicBezTo>
                    <a:pt x="1168" y="55"/>
                    <a:pt x="1173" y="56"/>
                    <a:pt x="1178" y="56"/>
                  </a:cubicBezTo>
                  <a:cubicBezTo>
                    <a:pt x="1185" y="56"/>
                    <a:pt x="1192" y="53"/>
                    <a:pt x="1197" y="48"/>
                  </a:cubicBezTo>
                  <a:cubicBezTo>
                    <a:pt x="1208" y="37"/>
                    <a:pt x="1208" y="19"/>
                    <a:pt x="1197" y="8"/>
                  </a:cubicBezTo>
                  <a:cubicBezTo>
                    <a:pt x="1192" y="3"/>
                    <a:pt x="1185" y="0"/>
                    <a:pt x="1177" y="0"/>
                  </a:cubicBezTo>
                </a:path>
              </a:pathLst>
            </a:custGeom>
            <a:solidFill>
              <a:srgbClr val="00b0f0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94" name="Freeform 15"/>
            <p:cNvSpPr/>
            <p:nvPr/>
          </p:nvSpPr>
          <p:spPr>
            <a:xfrm>
              <a:off x="10645200" y="3664800"/>
              <a:ext cx="1344600" cy="1264320"/>
            </a:xfrm>
            <a:custGeom>
              <a:avLst/>
              <a:gdLst>
                <a:gd name="textAreaLeft" fmla="*/ 0 w 1344600"/>
                <a:gd name="textAreaRight" fmla="*/ 1346040 w 1344600"/>
                <a:gd name="textAreaTop" fmla="*/ 0 h 1264320"/>
                <a:gd name="textAreaBottom" fmla="*/ 1265760 h 1264320"/>
                <a:gd name="GluePoint1X" fmla="*/ 1197 w 1208"/>
                <a:gd name="GluePoint1Y" fmla="*/ 0 h 1133"/>
                <a:gd name="GluePoint2X" fmla="*/ 749 w 1208"/>
                <a:gd name="GluePoint2Y" fmla="*/ 448 h 1133"/>
                <a:gd name="GluePoint3X" fmla="*/ 758 w 1208"/>
                <a:gd name="GluePoint3Y" fmla="*/ 516 h 1133"/>
                <a:gd name="GluePoint4X" fmla="*/ 649 w 1208"/>
                <a:gd name="GluePoint4Y" fmla="*/ 625 h 1133"/>
                <a:gd name="GluePoint5X" fmla="*/ 578 w 1208"/>
                <a:gd name="GluePoint5Y" fmla="*/ 625 h 1133"/>
                <a:gd name="GluePoint6X" fmla="*/ 301 w 1208"/>
                <a:gd name="GluePoint6Y" fmla="*/ 902 h 1133"/>
                <a:gd name="GluePoint7X" fmla="*/ 224 w 1208"/>
                <a:gd name="GluePoint7Y" fmla="*/ 902 h 1133"/>
                <a:gd name="GluePoint8X" fmla="*/ 45 w 1208"/>
                <a:gd name="GluePoint8Y" fmla="*/ 1081 h 1133"/>
                <a:gd name="GluePoint9X" fmla="*/ 31 w 1208"/>
                <a:gd name="GluePoint9Y" fmla="*/ 1077 h 1133"/>
                <a:gd name="GluePoint10X" fmla="*/ 11 w 1208"/>
                <a:gd name="GluePoint10Y" fmla="*/ 1085 h 1133"/>
                <a:gd name="GluePoint11X" fmla="*/ 11 w 1208"/>
                <a:gd name="GluePoint11Y" fmla="*/ 1124 h 1133"/>
                <a:gd name="GluePoint12X" fmla="*/ 31 w 1208"/>
                <a:gd name="GluePoint12Y" fmla="*/ 1133 h 1133"/>
                <a:gd name="GluePoint13X" fmla="*/ 51 w 1208"/>
                <a:gd name="GluePoint13Y" fmla="*/ 1124 h 1133"/>
                <a:gd name="GluePoint14X" fmla="*/ 56 w 1208"/>
                <a:gd name="GluePoint14Y" fmla="*/ 1092 h 1133"/>
                <a:gd name="GluePoint15X" fmla="*/ 230 w 1208"/>
                <a:gd name="GluePoint15Y" fmla="*/ 918 h 1133"/>
                <a:gd name="GluePoint16X" fmla="*/ 307 w 1208"/>
                <a:gd name="GluePoint16Y" fmla="*/ 918 h 1133"/>
                <a:gd name="GluePoint17X" fmla="*/ 584 w 1208"/>
                <a:gd name="GluePoint17Y" fmla="*/ 640 h 1133"/>
                <a:gd name="GluePoint18X" fmla="*/ 655 w 1208"/>
                <a:gd name="GluePoint18Y" fmla="*/ 640 h 1133"/>
                <a:gd name="GluePoint19X" fmla="*/ 775 w 1208"/>
                <a:gd name="GluePoint19Y" fmla="*/ 521 h 1133"/>
                <a:gd name="GluePoint20X" fmla="*/ 766 w 1208"/>
                <a:gd name="GluePoint20Y" fmla="*/ 454 h 1133"/>
                <a:gd name="GluePoint21X" fmla="*/ 1208 w 1208"/>
                <a:gd name="GluePoint21Y" fmla="*/ 11 h 1133"/>
                <a:gd name="GluePoint22X" fmla="*/ 1197 w 1208"/>
                <a:gd name="GluePoint22Y" fmla="*/ 0 h 1133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</a:cxnLst>
              <a:rect l="textAreaLeft" t="textAreaTop" r="textAreaRight" b="textAreaBottom"/>
              <a:pathLst>
                <a:path w="1208" h="1133">
                  <a:moveTo>
                    <a:pt x="1197" y="0"/>
                  </a:moveTo>
                  <a:cubicBezTo>
                    <a:pt x="749" y="448"/>
                    <a:pt x="749" y="448"/>
                    <a:pt x="749" y="448"/>
                  </a:cubicBezTo>
                  <a:cubicBezTo>
                    <a:pt x="758" y="516"/>
                    <a:pt x="758" y="516"/>
                    <a:pt x="758" y="516"/>
                  </a:cubicBezTo>
                  <a:cubicBezTo>
                    <a:pt x="649" y="625"/>
                    <a:pt x="649" y="625"/>
                    <a:pt x="649" y="625"/>
                  </a:cubicBezTo>
                  <a:cubicBezTo>
                    <a:pt x="578" y="625"/>
                    <a:pt x="578" y="625"/>
                    <a:pt x="578" y="625"/>
                  </a:cubicBezTo>
                  <a:cubicBezTo>
                    <a:pt x="301" y="902"/>
                    <a:pt x="301" y="902"/>
                    <a:pt x="301" y="902"/>
                  </a:cubicBezTo>
                  <a:cubicBezTo>
                    <a:pt x="224" y="902"/>
                    <a:pt x="224" y="902"/>
                    <a:pt x="224" y="902"/>
                  </a:cubicBezTo>
                  <a:cubicBezTo>
                    <a:pt x="45" y="1081"/>
                    <a:pt x="45" y="1081"/>
                    <a:pt x="45" y="1081"/>
                  </a:cubicBezTo>
                  <a:cubicBezTo>
                    <a:pt x="41" y="1078"/>
                    <a:pt x="36" y="1077"/>
                    <a:pt x="31" y="1077"/>
                  </a:cubicBezTo>
                  <a:cubicBezTo>
                    <a:pt x="24" y="1077"/>
                    <a:pt x="17" y="1079"/>
                    <a:pt x="11" y="1085"/>
                  </a:cubicBezTo>
                  <a:cubicBezTo>
                    <a:pt x="0" y="1096"/>
                    <a:pt x="0" y="1114"/>
                    <a:pt x="11" y="1124"/>
                  </a:cubicBezTo>
                  <a:cubicBezTo>
                    <a:pt x="17" y="1130"/>
                    <a:pt x="24" y="1133"/>
                    <a:pt x="31" y="1133"/>
                  </a:cubicBezTo>
                  <a:cubicBezTo>
                    <a:pt x="38" y="1133"/>
                    <a:pt x="45" y="1130"/>
                    <a:pt x="51" y="1124"/>
                  </a:cubicBezTo>
                  <a:cubicBezTo>
                    <a:pt x="60" y="1116"/>
                    <a:pt x="61" y="1102"/>
                    <a:pt x="56" y="1092"/>
                  </a:cubicBezTo>
                  <a:cubicBezTo>
                    <a:pt x="230" y="918"/>
                    <a:pt x="230" y="918"/>
                    <a:pt x="230" y="918"/>
                  </a:cubicBezTo>
                  <a:cubicBezTo>
                    <a:pt x="307" y="918"/>
                    <a:pt x="307" y="918"/>
                    <a:pt x="307" y="918"/>
                  </a:cubicBezTo>
                  <a:cubicBezTo>
                    <a:pt x="584" y="640"/>
                    <a:pt x="584" y="640"/>
                    <a:pt x="584" y="640"/>
                  </a:cubicBezTo>
                  <a:cubicBezTo>
                    <a:pt x="655" y="640"/>
                    <a:pt x="655" y="640"/>
                    <a:pt x="655" y="640"/>
                  </a:cubicBezTo>
                  <a:cubicBezTo>
                    <a:pt x="775" y="521"/>
                    <a:pt x="775" y="521"/>
                    <a:pt x="775" y="521"/>
                  </a:cubicBezTo>
                  <a:cubicBezTo>
                    <a:pt x="766" y="454"/>
                    <a:pt x="766" y="454"/>
                    <a:pt x="766" y="454"/>
                  </a:cubicBezTo>
                  <a:cubicBezTo>
                    <a:pt x="1208" y="11"/>
                    <a:pt x="1208" y="11"/>
                    <a:pt x="1208" y="11"/>
                  </a:cubicBezTo>
                  <a:cubicBezTo>
                    <a:pt x="1197" y="0"/>
                    <a:pt x="1197" y="0"/>
                    <a:pt x="1197" y="0"/>
                  </a:cubicBezTo>
                </a:path>
              </a:pathLst>
            </a:custGeom>
            <a:solidFill>
              <a:srgbClr val="00b0f0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</p:grp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-5400000" y="-216000"/>
            <a:ext cx="11772720" cy="792000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96" name="Group 112"/>
          <p:cNvGrpSpPr/>
          <p:nvPr/>
        </p:nvGrpSpPr>
        <p:grpSpPr>
          <a:xfrm>
            <a:off x="602640" y="653400"/>
            <a:ext cx="3922200" cy="3853080"/>
            <a:chOff x="602640" y="653400"/>
            <a:chExt cx="3922200" cy="3853080"/>
          </a:xfrm>
        </p:grpSpPr>
        <p:sp>
          <p:nvSpPr>
            <p:cNvPr id="97" name="Freeform 5"/>
            <p:cNvSpPr/>
            <p:nvPr/>
          </p:nvSpPr>
          <p:spPr>
            <a:xfrm>
              <a:off x="2543040" y="1188360"/>
              <a:ext cx="744120" cy="1204560"/>
            </a:xfrm>
            <a:custGeom>
              <a:avLst/>
              <a:gdLst>
                <a:gd name="textAreaLeft" fmla="*/ 0 w 744120"/>
                <a:gd name="textAreaRight" fmla="*/ 745560 w 744120"/>
                <a:gd name="textAreaTop" fmla="*/ 0 h 1204560"/>
                <a:gd name="textAreaBottom" fmla="*/ 1206000 h 1204560"/>
                <a:gd name="GluePoint1X" fmla="*/ 48 w 669"/>
                <a:gd name="GluePoint1Y" fmla="*/ 1065 h 1080"/>
                <a:gd name="GluePoint2X" fmla="*/ 25 w 669"/>
                <a:gd name="GluePoint2Y" fmla="*/ 1055 h 1080"/>
                <a:gd name="GluePoint3X" fmla="*/ 15 w 669"/>
                <a:gd name="GluePoint3Y" fmla="*/ 1032 h 1080"/>
                <a:gd name="GluePoint4X" fmla="*/ 25 w 669"/>
                <a:gd name="GluePoint4Y" fmla="*/ 1009 h 1080"/>
                <a:gd name="GluePoint5X" fmla="*/ 48 w 669"/>
                <a:gd name="GluePoint5Y" fmla="*/ 1000 h 1080"/>
                <a:gd name="GluePoint6X" fmla="*/ 71 w 669"/>
                <a:gd name="GluePoint6Y" fmla="*/ 1009 h 1080"/>
                <a:gd name="GluePoint7X" fmla="*/ 71 w 669"/>
                <a:gd name="GluePoint7Y" fmla="*/ 1055 h 1080"/>
                <a:gd name="GluePoint8X" fmla="*/ 48 w 669"/>
                <a:gd name="GluePoint8Y" fmla="*/ 1065 h 1080"/>
                <a:gd name="GluePoint9X" fmla="*/ 658 w 669"/>
                <a:gd name="GluePoint9Y" fmla="*/ 0 h 1080"/>
                <a:gd name="GluePoint10X" fmla="*/ 387 w 669"/>
                <a:gd name="GluePoint10Y" fmla="*/ 271 h 1080"/>
                <a:gd name="GluePoint11X" fmla="*/ 381 w 669"/>
                <a:gd name="GluePoint11Y" fmla="*/ 468 h 1080"/>
                <a:gd name="GluePoint12X" fmla="*/ 43 w 669"/>
                <a:gd name="GluePoint12Y" fmla="*/ 807 h 1080"/>
                <a:gd name="GluePoint13X" fmla="*/ 43 w 669"/>
                <a:gd name="GluePoint13Y" fmla="*/ 985 h 1080"/>
                <a:gd name="GluePoint14X" fmla="*/ 14 w 669"/>
                <a:gd name="GluePoint14Y" fmla="*/ 998 h 1080"/>
                <a:gd name="GluePoint15X" fmla="*/ 0 w 669"/>
                <a:gd name="GluePoint15Y" fmla="*/ 1032 h 1080"/>
                <a:gd name="GluePoint16X" fmla="*/ 14 w 669"/>
                <a:gd name="GluePoint16Y" fmla="*/ 1066 h 1080"/>
                <a:gd name="GluePoint17X" fmla="*/ 48 w 669"/>
                <a:gd name="GluePoint17Y" fmla="*/ 1080 h 1080"/>
                <a:gd name="GluePoint18X" fmla="*/ 82 w 669"/>
                <a:gd name="GluePoint18Y" fmla="*/ 1066 h 1080"/>
                <a:gd name="GluePoint19X" fmla="*/ 82 w 669"/>
                <a:gd name="GluePoint19Y" fmla="*/ 998 h 1080"/>
                <a:gd name="GluePoint20X" fmla="*/ 58 w 669"/>
                <a:gd name="GluePoint20Y" fmla="*/ 986 h 1080"/>
                <a:gd name="GluePoint21X" fmla="*/ 58 w 669"/>
                <a:gd name="GluePoint21Y" fmla="*/ 813 h 1080"/>
                <a:gd name="GluePoint22X" fmla="*/ 396 w 669"/>
                <a:gd name="GluePoint22Y" fmla="*/ 475 h 1080"/>
                <a:gd name="GluePoint23X" fmla="*/ 402 w 669"/>
                <a:gd name="GluePoint23Y" fmla="*/ 278 h 1080"/>
                <a:gd name="GluePoint24X" fmla="*/ 669 w 669"/>
                <a:gd name="GluePoint24Y" fmla="*/ 11 h 1080"/>
                <a:gd name="GluePoint25X" fmla="*/ 658 w 669"/>
                <a:gd name="GluePoint25Y" fmla="*/ 0 h 108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</a:cxnLst>
              <a:rect l="textAreaLeft" t="textAreaTop" r="textAreaRight" b="textAreaBottom"/>
              <a:pathLst>
                <a:path w="669" h="1080">
                  <a:moveTo>
                    <a:pt x="48" y="1065"/>
                  </a:moveTo>
                  <a:cubicBezTo>
                    <a:pt x="39" y="1065"/>
                    <a:pt x="31" y="1062"/>
                    <a:pt x="25" y="1055"/>
                  </a:cubicBezTo>
                  <a:cubicBezTo>
                    <a:pt x="19" y="1049"/>
                    <a:pt x="15" y="1041"/>
                    <a:pt x="15" y="1032"/>
                  </a:cubicBezTo>
                  <a:cubicBezTo>
                    <a:pt x="15" y="1024"/>
                    <a:pt x="19" y="1015"/>
                    <a:pt x="25" y="1009"/>
                  </a:cubicBezTo>
                  <a:cubicBezTo>
                    <a:pt x="31" y="1003"/>
                    <a:pt x="39" y="1000"/>
                    <a:pt x="48" y="1000"/>
                  </a:cubicBezTo>
                  <a:cubicBezTo>
                    <a:pt x="57" y="1000"/>
                    <a:pt x="65" y="1003"/>
                    <a:pt x="71" y="1009"/>
                  </a:cubicBezTo>
                  <a:cubicBezTo>
                    <a:pt x="84" y="1022"/>
                    <a:pt x="84" y="1043"/>
                    <a:pt x="71" y="1055"/>
                  </a:cubicBezTo>
                  <a:cubicBezTo>
                    <a:pt x="65" y="1062"/>
                    <a:pt x="57" y="1065"/>
                    <a:pt x="48" y="1065"/>
                  </a:cubicBezTo>
                  <a:moveTo>
                    <a:pt x="658" y="0"/>
                  </a:moveTo>
                  <a:cubicBezTo>
                    <a:pt x="387" y="271"/>
                    <a:pt x="387" y="271"/>
                    <a:pt x="387" y="271"/>
                  </a:cubicBezTo>
                  <a:cubicBezTo>
                    <a:pt x="381" y="468"/>
                    <a:pt x="381" y="468"/>
                    <a:pt x="381" y="468"/>
                  </a:cubicBezTo>
                  <a:cubicBezTo>
                    <a:pt x="43" y="807"/>
                    <a:pt x="43" y="807"/>
                    <a:pt x="43" y="807"/>
                  </a:cubicBezTo>
                  <a:cubicBezTo>
                    <a:pt x="43" y="985"/>
                    <a:pt x="43" y="985"/>
                    <a:pt x="43" y="985"/>
                  </a:cubicBezTo>
                  <a:cubicBezTo>
                    <a:pt x="32" y="986"/>
                    <a:pt x="22" y="991"/>
                    <a:pt x="14" y="998"/>
                  </a:cubicBezTo>
                  <a:cubicBezTo>
                    <a:pt x="5" y="1008"/>
                    <a:pt x="0" y="1020"/>
                    <a:pt x="0" y="1032"/>
                  </a:cubicBezTo>
                  <a:cubicBezTo>
                    <a:pt x="0" y="1045"/>
                    <a:pt x="5" y="1057"/>
                    <a:pt x="14" y="1066"/>
                  </a:cubicBezTo>
                  <a:cubicBezTo>
                    <a:pt x="23" y="1075"/>
                    <a:pt x="35" y="1080"/>
                    <a:pt x="48" y="1080"/>
                  </a:cubicBezTo>
                  <a:cubicBezTo>
                    <a:pt x="61" y="1080"/>
                    <a:pt x="73" y="1075"/>
                    <a:pt x="82" y="1066"/>
                  </a:cubicBezTo>
                  <a:cubicBezTo>
                    <a:pt x="101" y="1048"/>
                    <a:pt x="101" y="1017"/>
                    <a:pt x="82" y="998"/>
                  </a:cubicBezTo>
                  <a:cubicBezTo>
                    <a:pt x="75" y="992"/>
                    <a:pt x="67" y="987"/>
                    <a:pt x="58" y="986"/>
                  </a:cubicBezTo>
                  <a:cubicBezTo>
                    <a:pt x="58" y="813"/>
                    <a:pt x="58" y="813"/>
                    <a:pt x="58" y="813"/>
                  </a:cubicBezTo>
                  <a:cubicBezTo>
                    <a:pt x="396" y="475"/>
                    <a:pt x="396" y="475"/>
                    <a:pt x="396" y="475"/>
                  </a:cubicBezTo>
                  <a:cubicBezTo>
                    <a:pt x="402" y="278"/>
                    <a:pt x="402" y="278"/>
                    <a:pt x="402" y="278"/>
                  </a:cubicBezTo>
                  <a:cubicBezTo>
                    <a:pt x="669" y="11"/>
                    <a:pt x="669" y="11"/>
                    <a:pt x="669" y="11"/>
                  </a:cubicBezTo>
                  <a:cubicBezTo>
                    <a:pt x="658" y="0"/>
                    <a:pt x="658" y="0"/>
                    <a:pt x="658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98" name="Freeform 6"/>
            <p:cNvSpPr/>
            <p:nvPr/>
          </p:nvSpPr>
          <p:spPr>
            <a:xfrm>
              <a:off x="2360520" y="1281600"/>
              <a:ext cx="1081800" cy="1505520"/>
            </a:xfrm>
            <a:custGeom>
              <a:avLst/>
              <a:gdLst>
                <a:gd name="textAreaLeft" fmla="*/ 0 w 1081800"/>
                <a:gd name="textAreaRight" fmla="*/ 1083240 w 1081800"/>
                <a:gd name="textAreaTop" fmla="*/ 0 h 1505520"/>
                <a:gd name="textAreaBottom" fmla="*/ 1506960 h 1505520"/>
                <a:gd name="GluePoint1X" fmla="*/ 53 w 972"/>
                <a:gd name="GluePoint1Y" fmla="*/ 1333 h 1349"/>
                <a:gd name="GluePoint2X" fmla="*/ 30 w 972"/>
                <a:gd name="GluePoint2Y" fmla="*/ 1324 h 1349"/>
                <a:gd name="GluePoint3X" fmla="*/ 30 w 972"/>
                <a:gd name="GluePoint3Y" fmla="*/ 1278 h 1349"/>
                <a:gd name="GluePoint4X" fmla="*/ 53 w 972"/>
                <a:gd name="GluePoint4Y" fmla="*/ 1268 h 1349"/>
                <a:gd name="GluePoint5X" fmla="*/ 76 w 972"/>
                <a:gd name="GluePoint5Y" fmla="*/ 1278 h 1349"/>
                <a:gd name="GluePoint6X" fmla="*/ 86 w 972"/>
                <a:gd name="GluePoint6Y" fmla="*/ 1301 h 1349"/>
                <a:gd name="GluePoint7X" fmla="*/ 76 w 972"/>
                <a:gd name="GluePoint7Y" fmla="*/ 1324 h 1349"/>
                <a:gd name="GluePoint8X" fmla="*/ 53 w 972"/>
                <a:gd name="GluePoint8Y" fmla="*/ 1333 h 1349"/>
                <a:gd name="GluePoint9X" fmla="*/ 961 w 972"/>
                <a:gd name="GluePoint9Y" fmla="*/ 0 h 1349"/>
                <a:gd name="GluePoint10X" fmla="*/ 690 w 972"/>
                <a:gd name="GluePoint10Y" fmla="*/ 272 h 1349"/>
                <a:gd name="GluePoint11X" fmla="*/ 684 w 972"/>
                <a:gd name="GluePoint11Y" fmla="*/ 469 h 1349"/>
                <a:gd name="GluePoint12X" fmla="*/ 346 w 972"/>
                <a:gd name="GluePoint12Y" fmla="*/ 807 h 1349"/>
                <a:gd name="GluePoint13X" fmla="*/ 346 w 972"/>
                <a:gd name="GluePoint13Y" fmla="*/ 989 h 1349"/>
                <a:gd name="GluePoint14X" fmla="*/ 76 w 972"/>
                <a:gd name="GluePoint14Y" fmla="*/ 1259 h 1349"/>
                <a:gd name="GluePoint15X" fmla="*/ 53 w 972"/>
                <a:gd name="GluePoint15Y" fmla="*/ 1253 h 1349"/>
                <a:gd name="GluePoint16X" fmla="*/ 19 w 972"/>
                <a:gd name="GluePoint16Y" fmla="*/ 1267 h 1349"/>
                <a:gd name="GluePoint17X" fmla="*/ 19 w 972"/>
                <a:gd name="GluePoint17Y" fmla="*/ 1335 h 1349"/>
                <a:gd name="GluePoint18X" fmla="*/ 53 w 972"/>
                <a:gd name="GluePoint18Y" fmla="*/ 1349 h 1349"/>
                <a:gd name="GluePoint19X" fmla="*/ 87 w 972"/>
                <a:gd name="GluePoint19Y" fmla="*/ 1335 h 1349"/>
                <a:gd name="GluePoint20X" fmla="*/ 101 w 972"/>
                <a:gd name="GluePoint20Y" fmla="*/ 1301 h 1349"/>
                <a:gd name="GluePoint21X" fmla="*/ 88 w 972"/>
                <a:gd name="GluePoint21Y" fmla="*/ 1268 h 1349"/>
                <a:gd name="GluePoint22X" fmla="*/ 361 w 972"/>
                <a:gd name="GluePoint22Y" fmla="*/ 995 h 1349"/>
                <a:gd name="GluePoint23X" fmla="*/ 361 w 972"/>
                <a:gd name="GluePoint23Y" fmla="*/ 813 h 1349"/>
                <a:gd name="GluePoint24X" fmla="*/ 699 w 972"/>
                <a:gd name="GluePoint24Y" fmla="*/ 475 h 1349"/>
                <a:gd name="GluePoint25X" fmla="*/ 705 w 972"/>
                <a:gd name="GluePoint25Y" fmla="*/ 278 h 1349"/>
                <a:gd name="GluePoint26X" fmla="*/ 972 w 972"/>
                <a:gd name="GluePoint26Y" fmla="*/ 11 h 1349"/>
                <a:gd name="GluePoint27X" fmla="*/ 961 w 972"/>
                <a:gd name="GluePoint27Y" fmla="*/ 0 h 1349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  <a:cxn ang="0">
                  <a:pos x="GluePoint26X" y="GluePoint26Y"/>
                </a:cxn>
                <a:cxn ang="0">
                  <a:pos x="GluePoint27X" y="GluePoint27Y"/>
                </a:cxn>
              </a:cxnLst>
              <a:rect l="textAreaLeft" t="textAreaTop" r="textAreaRight" b="textAreaBottom"/>
              <a:pathLst>
                <a:path w="972" h="1349">
                  <a:moveTo>
                    <a:pt x="53" y="1333"/>
                  </a:moveTo>
                  <a:cubicBezTo>
                    <a:pt x="44" y="1333"/>
                    <a:pt x="36" y="1330"/>
                    <a:pt x="30" y="1324"/>
                  </a:cubicBezTo>
                  <a:cubicBezTo>
                    <a:pt x="17" y="1311"/>
                    <a:pt x="17" y="1290"/>
                    <a:pt x="30" y="1278"/>
                  </a:cubicBezTo>
                  <a:cubicBezTo>
                    <a:pt x="36" y="1272"/>
                    <a:pt x="44" y="1268"/>
                    <a:pt x="53" y="1268"/>
                  </a:cubicBezTo>
                  <a:cubicBezTo>
                    <a:pt x="62" y="1268"/>
                    <a:pt x="70" y="1272"/>
                    <a:pt x="76" y="1278"/>
                  </a:cubicBezTo>
                  <a:cubicBezTo>
                    <a:pt x="82" y="1284"/>
                    <a:pt x="86" y="1292"/>
                    <a:pt x="86" y="1301"/>
                  </a:cubicBezTo>
                  <a:cubicBezTo>
                    <a:pt x="86" y="1309"/>
                    <a:pt x="82" y="1318"/>
                    <a:pt x="76" y="1324"/>
                  </a:cubicBezTo>
                  <a:cubicBezTo>
                    <a:pt x="70" y="1330"/>
                    <a:pt x="62" y="1333"/>
                    <a:pt x="53" y="1333"/>
                  </a:cubicBezTo>
                  <a:moveTo>
                    <a:pt x="961" y="0"/>
                  </a:moveTo>
                  <a:cubicBezTo>
                    <a:pt x="690" y="272"/>
                    <a:pt x="690" y="272"/>
                    <a:pt x="690" y="272"/>
                  </a:cubicBezTo>
                  <a:cubicBezTo>
                    <a:pt x="684" y="469"/>
                    <a:pt x="684" y="469"/>
                    <a:pt x="684" y="469"/>
                  </a:cubicBezTo>
                  <a:cubicBezTo>
                    <a:pt x="346" y="807"/>
                    <a:pt x="346" y="807"/>
                    <a:pt x="346" y="807"/>
                  </a:cubicBezTo>
                  <a:cubicBezTo>
                    <a:pt x="346" y="989"/>
                    <a:pt x="346" y="989"/>
                    <a:pt x="346" y="989"/>
                  </a:cubicBezTo>
                  <a:cubicBezTo>
                    <a:pt x="76" y="1259"/>
                    <a:pt x="76" y="1259"/>
                    <a:pt x="76" y="1259"/>
                  </a:cubicBezTo>
                  <a:cubicBezTo>
                    <a:pt x="69" y="1255"/>
                    <a:pt x="61" y="1253"/>
                    <a:pt x="53" y="1253"/>
                  </a:cubicBezTo>
                  <a:cubicBezTo>
                    <a:pt x="40" y="1253"/>
                    <a:pt x="28" y="1258"/>
                    <a:pt x="19" y="1267"/>
                  </a:cubicBezTo>
                  <a:cubicBezTo>
                    <a:pt x="0" y="1286"/>
                    <a:pt x="0" y="1316"/>
                    <a:pt x="19" y="1335"/>
                  </a:cubicBezTo>
                  <a:cubicBezTo>
                    <a:pt x="28" y="1344"/>
                    <a:pt x="40" y="1349"/>
                    <a:pt x="53" y="1349"/>
                  </a:cubicBezTo>
                  <a:cubicBezTo>
                    <a:pt x="66" y="1349"/>
                    <a:pt x="78" y="1344"/>
                    <a:pt x="87" y="1335"/>
                  </a:cubicBezTo>
                  <a:cubicBezTo>
                    <a:pt x="96" y="1326"/>
                    <a:pt x="101" y="1314"/>
                    <a:pt x="101" y="1301"/>
                  </a:cubicBezTo>
                  <a:cubicBezTo>
                    <a:pt x="101" y="1289"/>
                    <a:pt x="97" y="1277"/>
                    <a:pt x="88" y="1268"/>
                  </a:cubicBezTo>
                  <a:cubicBezTo>
                    <a:pt x="361" y="995"/>
                    <a:pt x="361" y="995"/>
                    <a:pt x="361" y="995"/>
                  </a:cubicBezTo>
                  <a:cubicBezTo>
                    <a:pt x="361" y="813"/>
                    <a:pt x="361" y="813"/>
                    <a:pt x="361" y="813"/>
                  </a:cubicBezTo>
                  <a:cubicBezTo>
                    <a:pt x="699" y="475"/>
                    <a:pt x="699" y="475"/>
                    <a:pt x="699" y="475"/>
                  </a:cubicBezTo>
                  <a:cubicBezTo>
                    <a:pt x="705" y="278"/>
                    <a:pt x="705" y="278"/>
                    <a:pt x="705" y="278"/>
                  </a:cubicBezTo>
                  <a:cubicBezTo>
                    <a:pt x="972" y="11"/>
                    <a:pt x="972" y="11"/>
                    <a:pt x="972" y="11"/>
                  </a:cubicBezTo>
                  <a:cubicBezTo>
                    <a:pt x="961" y="0"/>
                    <a:pt x="961" y="0"/>
                    <a:pt x="961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99" name="Freeform 7"/>
            <p:cNvSpPr/>
            <p:nvPr/>
          </p:nvSpPr>
          <p:spPr>
            <a:xfrm>
              <a:off x="2207880" y="1707480"/>
              <a:ext cx="653400" cy="524160"/>
            </a:xfrm>
            <a:custGeom>
              <a:avLst/>
              <a:gdLst>
                <a:gd name="textAreaLeft" fmla="*/ 0 w 653400"/>
                <a:gd name="textAreaRight" fmla="*/ 654840 w 653400"/>
                <a:gd name="textAreaTop" fmla="*/ 0 h 524160"/>
                <a:gd name="textAreaBottom" fmla="*/ 525600 h 524160"/>
                <a:gd name="GluePoint1X" fmla="*/ 557 w 588"/>
                <a:gd name="GluePoint1Y" fmla="*/ 0 h 471"/>
                <a:gd name="GluePoint2X" fmla="*/ 537 w 588"/>
                <a:gd name="GluePoint2Y" fmla="*/ 8 h 471"/>
                <a:gd name="GluePoint3X" fmla="*/ 533 w 588"/>
                <a:gd name="GluePoint3Y" fmla="*/ 41 h 471"/>
                <a:gd name="GluePoint4X" fmla="*/ 203 w 588"/>
                <a:gd name="GluePoint4Y" fmla="*/ 371 h 471"/>
                <a:gd name="GluePoint5X" fmla="*/ 54 w 588"/>
                <a:gd name="GluePoint5Y" fmla="*/ 428 h 471"/>
                <a:gd name="GluePoint6X" fmla="*/ 51 w 588"/>
                <a:gd name="GluePoint6Y" fmla="*/ 424 h 471"/>
                <a:gd name="GluePoint7X" fmla="*/ 31 w 588"/>
                <a:gd name="GluePoint7Y" fmla="*/ 415 h 471"/>
                <a:gd name="GluePoint8X" fmla="*/ 11 w 588"/>
                <a:gd name="GluePoint8Y" fmla="*/ 424 h 471"/>
                <a:gd name="GluePoint9X" fmla="*/ 11 w 588"/>
                <a:gd name="GluePoint9Y" fmla="*/ 463 h 471"/>
                <a:gd name="GluePoint10X" fmla="*/ 31 w 588"/>
                <a:gd name="GluePoint10Y" fmla="*/ 471 h 471"/>
                <a:gd name="GluePoint11X" fmla="*/ 51 w 588"/>
                <a:gd name="GluePoint11Y" fmla="*/ 463 h 471"/>
                <a:gd name="GluePoint12X" fmla="*/ 59 w 588"/>
                <a:gd name="GluePoint12Y" fmla="*/ 443 h 471"/>
                <a:gd name="GluePoint13X" fmla="*/ 212 w 588"/>
                <a:gd name="GluePoint13Y" fmla="*/ 384 h 471"/>
                <a:gd name="GluePoint14X" fmla="*/ 544 w 588"/>
                <a:gd name="GluePoint14Y" fmla="*/ 52 h 471"/>
                <a:gd name="GluePoint15X" fmla="*/ 557 w 588"/>
                <a:gd name="GluePoint15Y" fmla="*/ 55 h 471"/>
                <a:gd name="GluePoint16X" fmla="*/ 577 w 588"/>
                <a:gd name="GluePoint16Y" fmla="*/ 47 h 471"/>
                <a:gd name="GluePoint17X" fmla="*/ 577 w 588"/>
                <a:gd name="GluePoint17Y" fmla="*/ 8 h 471"/>
                <a:gd name="GluePoint18X" fmla="*/ 557 w 588"/>
                <a:gd name="GluePoint18Y" fmla="*/ 0 h 471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</a:cxnLst>
              <a:rect l="textAreaLeft" t="textAreaTop" r="textAreaRight" b="textAreaBottom"/>
              <a:pathLst>
                <a:path w="588" h="471">
                  <a:moveTo>
                    <a:pt x="557" y="0"/>
                  </a:moveTo>
                  <a:cubicBezTo>
                    <a:pt x="550" y="0"/>
                    <a:pt x="543" y="2"/>
                    <a:pt x="537" y="8"/>
                  </a:cubicBezTo>
                  <a:cubicBezTo>
                    <a:pt x="528" y="17"/>
                    <a:pt x="527" y="30"/>
                    <a:pt x="533" y="41"/>
                  </a:cubicBezTo>
                  <a:cubicBezTo>
                    <a:pt x="203" y="371"/>
                    <a:pt x="203" y="371"/>
                    <a:pt x="203" y="371"/>
                  </a:cubicBezTo>
                  <a:cubicBezTo>
                    <a:pt x="54" y="428"/>
                    <a:pt x="54" y="428"/>
                    <a:pt x="54" y="428"/>
                  </a:cubicBezTo>
                  <a:cubicBezTo>
                    <a:pt x="53" y="426"/>
                    <a:pt x="52" y="425"/>
                    <a:pt x="51" y="424"/>
                  </a:cubicBezTo>
                  <a:cubicBezTo>
                    <a:pt x="45" y="418"/>
                    <a:pt x="38" y="415"/>
                    <a:pt x="31" y="415"/>
                  </a:cubicBezTo>
                  <a:cubicBezTo>
                    <a:pt x="24" y="415"/>
                    <a:pt x="17" y="418"/>
                    <a:pt x="11" y="424"/>
                  </a:cubicBezTo>
                  <a:cubicBezTo>
                    <a:pt x="0" y="434"/>
                    <a:pt x="0" y="452"/>
                    <a:pt x="11" y="463"/>
                  </a:cubicBezTo>
                  <a:cubicBezTo>
                    <a:pt x="17" y="469"/>
                    <a:pt x="24" y="471"/>
                    <a:pt x="31" y="471"/>
                  </a:cubicBezTo>
                  <a:cubicBezTo>
                    <a:pt x="38" y="471"/>
                    <a:pt x="45" y="468"/>
                    <a:pt x="51" y="463"/>
                  </a:cubicBezTo>
                  <a:cubicBezTo>
                    <a:pt x="56" y="457"/>
                    <a:pt x="59" y="450"/>
                    <a:pt x="59" y="443"/>
                  </a:cubicBezTo>
                  <a:cubicBezTo>
                    <a:pt x="212" y="384"/>
                    <a:pt x="212" y="384"/>
                    <a:pt x="212" y="384"/>
                  </a:cubicBezTo>
                  <a:cubicBezTo>
                    <a:pt x="544" y="52"/>
                    <a:pt x="544" y="52"/>
                    <a:pt x="544" y="52"/>
                  </a:cubicBezTo>
                  <a:cubicBezTo>
                    <a:pt x="548" y="54"/>
                    <a:pt x="553" y="55"/>
                    <a:pt x="557" y="55"/>
                  </a:cubicBezTo>
                  <a:cubicBezTo>
                    <a:pt x="565" y="55"/>
                    <a:pt x="572" y="53"/>
                    <a:pt x="577" y="47"/>
                  </a:cubicBezTo>
                  <a:cubicBezTo>
                    <a:pt x="588" y="36"/>
                    <a:pt x="588" y="19"/>
                    <a:pt x="577" y="8"/>
                  </a:cubicBezTo>
                  <a:cubicBezTo>
                    <a:pt x="572" y="2"/>
                    <a:pt x="564" y="0"/>
                    <a:pt x="557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100" name="Freeform 8"/>
            <p:cNvSpPr/>
            <p:nvPr/>
          </p:nvSpPr>
          <p:spPr>
            <a:xfrm>
              <a:off x="1338480" y="653400"/>
              <a:ext cx="2008080" cy="1501560"/>
            </a:xfrm>
            <a:custGeom>
              <a:avLst/>
              <a:gdLst>
                <a:gd name="textAreaLeft" fmla="*/ 0 w 2008080"/>
                <a:gd name="textAreaRight" fmla="*/ 2009520 w 2008080"/>
                <a:gd name="textAreaTop" fmla="*/ 0 h 1501560"/>
                <a:gd name="textAreaBottom" fmla="*/ 1503000 h 1501560"/>
                <a:gd name="GluePoint1X" fmla="*/ 52 w 1803"/>
                <a:gd name="GluePoint1Y" fmla="*/ 1321 h 1346"/>
                <a:gd name="GluePoint2X" fmla="*/ 29 w 1803"/>
                <a:gd name="GluePoint2Y" fmla="*/ 1311 h 1346"/>
                <a:gd name="GluePoint3X" fmla="*/ 20 w 1803"/>
                <a:gd name="GluePoint3Y" fmla="*/ 1288 h 1346"/>
                <a:gd name="GluePoint4X" fmla="*/ 29 w 1803"/>
                <a:gd name="GluePoint4Y" fmla="*/ 1265 h 1346"/>
                <a:gd name="GluePoint5X" fmla="*/ 52 w 1803"/>
                <a:gd name="GluePoint5Y" fmla="*/ 1255 h 1346"/>
                <a:gd name="GluePoint6X" fmla="*/ 75 w 1803"/>
                <a:gd name="GluePoint6Y" fmla="*/ 1265 h 1346"/>
                <a:gd name="GluePoint7X" fmla="*/ 85 w 1803"/>
                <a:gd name="GluePoint7Y" fmla="*/ 1288 h 1346"/>
                <a:gd name="GluePoint8X" fmla="*/ 75 w 1803"/>
                <a:gd name="GluePoint8Y" fmla="*/ 1311 h 1346"/>
                <a:gd name="GluePoint9X" fmla="*/ 52 w 1803"/>
                <a:gd name="GluePoint9Y" fmla="*/ 1321 h 1346"/>
                <a:gd name="GluePoint10X" fmla="*/ 52 w 1803"/>
                <a:gd name="GluePoint10Y" fmla="*/ 1240 h 1346"/>
                <a:gd name="GluePoint11X" fmla="*/ 18 w 1803"/>
                <a:gd name="GluePoint11Y" fmla="*/ 1254 h 1346"/>
                <a:gd name="GluePoint12X" fmla="*/ 18 w 1803"/>
                <a:gd name="GluePoint12Y" fmla="*/ 1322 h 1346"/>
                <a:gd name="GluePoint13X" fmla="*/ 52 w 1803"/>
                <a:gd name="GluePoint13Y" fmla="*/ 1336 h 1346"/>
                <a:gd name="GluePoint14X" fmla="*/ 86 w 1803"/>
                <a:gd name="GluePoint14Y" fmla="*/ 1322 h 1346"/>
                <a:gd name="GluePoint15X" fmla="*/ 97 w 1803"/>
                <a:gd name="GluePoint15Y" fmla="*/ 1306 h 1346"/>
                <a:gd name="GluePoint16X" fmla="*/ 184 w 1803"/>
                <a:gd name="GluePoint16Y" fmla="*/ 1326 h 1346"/>
                <a:gd name="GluePoint17X" fmla="*/ 186 w 1803"/>
                <a:gd name="GluePoint17Y" fmla="*/ 1312 h 1346"/>
                <a:gd name="GluePoint18X" fmla="*/ 187 w 1803"/>
                <a:gd name="GluePoint18Y" fmla="*/ 1311 h 1346"/>
                <a:gd name="GluePoint19X" fmla="*/ 100 w 1803"/>
                <a:gd name="GluePoint19Y" fmla="*/ 1291 h 1346"/>
                <a:gd name="GluePoint20X" fmla="*/ 100 w 1803"/>
                <a:gd name="GluePoint20Y" fmla="*/ 1288 h 1346"/>
                <a:gd name="GluePoint21X" fmla="*/ 86 w 1803"/>
                <a:gd name="GluePoint21Y" fmla="*/ 1254 h 1346"/>
                <a:gd name="GluePoint22X" fmla="*/ 52 w 1803"/>
                <a:gd name="GluePoint22Y" fmla="*/ 1240 h 1346"/>
                <a:gd name="GluePoint23X" fmla="*/ 380 w 1803"/>
                <a:gd name="GluePoint23Y" fmla="*/ 1234 h 1346"/>
                <a:gd name="GluePoint24X" fmla="*/ 354 w 1803"/>
                <a:gd name="GluePoint24Y" fmla="*/ 1238 h 1346"/>
                <a:gd name="GluePoint25X" fmla="*/ 264 w 1803"/>
                <a:gd name="GluePoint25Y" fmla="*/ 1329 h 1346"/>
                <a:gd name="GluePoint26X" fmla="*/ 204 w 1803"/>
                <a:gd name="GluePoint26Y" fmla="*/ 1315 h 1346"/>
                <a:gd name="GluePoint27X" fmla="*/ 200 w 1803"/>
                <a:gd name="GluePoint27Y" fmla="*/ 1319 h 1346"/>
                <a:gd name="GluePoint28X" fmla="*/ 199 w 1803"/>
                <a:gd name="GluePoint28Y" fmla="*/ 1330 h 1346"/>
                <a:gd name="GluePoint29X" fmla="*/ 269 w 1803"/>
                <a:gd name="GluePoint29Y" fmla="*/ 1346 h 1346"/>
                <a:gd name="GluePoint30X" fmla="*/ 380 w 1803"/>
                <a:gd name="GluePoint30Y" fmla="*/ 1234 h 1346"/>
                <a:gd name="GluePoint31X" fmla="*/ 471 w 1803"/>
                <a:gd name="GluePoint31Y" fmla="*/ 1121 h 1346"/>
                <a:gd name="GluePoint32X" fmla="*/ 373 w 1803"/>
                <a:gd name="GluePoint32Y" fmla="*/ 1220 h 1346"/>
                <a:gd name="GluePoint33X" fmla="*/ 392 w 1803"/>
                <a:gd name="GluePoint33Y" fmla="*/ 1217 h 1346"/>
                <a:gd name="GluePoint34X" fmla="*/ 477 w 1803"/>
                <a:gd name="GluePoint34Y" fmla="*/ 1131 h 1346"/>
                <a:gd name="GluePoint35X" fmla="*/ 471 w 1803"/>
                <a:gd name="GluePoint35Y" fmla="*/ 1121 h 1346"/>
                <a:gd name="GluePoint36X" fmla="*/ 522 w 1803"/>
                <a:gd name="GluePoint36Y" fmla="*/ 1070 h 1346"/>
                <a:gd name="GluePoint37X" fmla="*/ 484 w 1803"/>
                <a:gd name="GluePoint37Y" fmla="*/ 1109 h 1346"/>
                <a:gd name="GluePoint38X" fmla="*/ 489 w 1803"/>
                <a:gd name="GluePoint38Y" fmla="*/ 1121 h 1346"/>
                <a:gd name="GluePoint39X" fmla="*/ 491 w 1803"/>
                <a:gd name="GluePoint39Y" fmla="*/ 1123 h 1346"/>
                <a:gd name="GluePoint40X" fmla="*/ 537 w 1803"/>
                <a:gd name="GluePoint40Y" fmla="*/ 1077 h 1346"/>
                <a:gd name="GluePoint41X" fmla="*/ 522 w 1803"/>
                <a:gd name="GluePoint41Y" fmla="*/ 1070 h 1346"/>
                <a:gd name="GluePoint42X" fmla="*/ 1792 w 1803"/>
                <a:gd name="GluePoint42Y" fmla="*/ 0 h 1346"/>
                <a:gd name="GluePoint43X" fmla="*/ 808 w 1803"/>
                <a:gd name="GluePoint43Y" fmla="*/ 980 h 1346"/>
                <a:gd name="GluePoint44X" fmla="*/ 651 w 1803"/>
                <a:gd name="GluePoint44Y" fmla="*/ 941 h 1346"/>
                <a:gd name="GluePoint45X" fmla="*/ 534 w 1803"/>
                <a:gd name="GluePoint45Y" fmla="*/ 1058 h 1346"/>
                <a:gd name="GluePoint46X" fmla="*/ 548 w 1803"/>
                <a:gd name="GluePoint46Y" fmla="*/ 1066 h 1346"/>
                <a:gd name="GluePoint47X" fmla="*/ 655 w 1803"/>
                <a:gd name="GluePoint47Y" fmla="*/ 958 h 1346"/>
                <a:gd name="GluePoint48X" fmla="*/ 813 w 1803"/>
                <a:gd name="GluePoint48Y" fmla="*/ 998 h 1346"/>
                <a:gd name="GluePoint49X" fmla="*/ 1803 w 1803"/>
                <a:gd name="GluePoint49Y" fmla="*/ 11 h 1346"/>
                <a:gd name="GluePoint50X" fmla="*/ 1792 w 1803"/>
                <a:gd name="GluePoint50Y" fmla="*/ 0 h 1346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  <a:cxn ang="0">
                  <a:pos x="GluePoint26X" y="GluePoint26Y"/>
                </a:cxn>
                <a:cxn ang="0">
                  <a:pos x="GluePoint27X" y="GluePoint27Y"/>
                </a:cxn>
                <a:cxn ang="0">
                  <a:pos x="GluePoint28X" y="GluePoint28Y"/>
                </a:cxn>
                <a:cxn ang="0">
                  <a:pos x="GluePoint29X" y="GluePoint29Y"/>
                </a:cxn>
                <a:cxn ang="0">
                  <a:pos x="GluePoint30X" y="GluePoint30Y"/>
                </a:cxn>
                <a:cxn ang="0">
                  <a:pos x="GluePoint31X" y="GluePoint31Y"/>
                </a:cxn>
                <a:cxn ang="0">
                  <a:pos x="GluePoint32X" y="GluePoint32Y"/>
                </a:cxn>
                <a:cxn ang="0">
                  <a:pos x="GluePoint33X" y="GluePoint33Y"/>
                </a:cxn>
                <a:cxn ang="0">
                  <a:pos x="GluePoint34X" y="GluePoint34Y"/>
                </a:cxn>
                <a:cxn ang="0">
                  <a:pos x="GluePoint35X" y="GluePoint35Y"/>
                </a:cxn>
                <a:cxn ang="0">
                  <a:pos x="GluePoint36X" y="GluePoint36Y"/>
                </a:cxn>
                <a:cxn ang="0">
                  <a:pos x="GluePoint37X" y="GluePoint37Y"/>
                </a:cxn>
                <a:cxn ang="0">
                  <a:pos x="GluePoint38X" y="GluePoint38Y"/>
                </a:cxn>
                <a:cxn ang="0">
                  <a:pos x="GluePoint39X" y="GluePoint39Y"/>
                </a:cxn>
                <a:cxn ang="0">
                  <a:pos x="GluePoint40X" y="GluePoint40Y"/>
                </a:cxn>
                <a:cxn ang="0">
                  <a:pos x="GluePoint41X" y="GluePoint41Y"/>
                </a:cxn>
                <a:cxn ang="0">
                  <a:pos x="GluePoint42X" y="GluePoint42Y"/>
                </a:cxn>
                <a:cxn ang="0">
                  <a:pos x="GluePoint43X" y="GluePoint43Y"/>
                </a:cxn>
                <a:cxn ang="0">
                  <a:pos x="GluePoint44X" y="GluePoint44Y"/>
                </a:cxn>
                <a:cxn ang="0">
                  <a:pos x="GluePoint45X" y="GluePoint45Y"/>
                </a:cxn>
                <a:cxn ang="0">
                  <a:pos x="GluePoint46X" y="GluePoint46Y"/>
                </a:cxn>
                <a:cxn ang="0">
                  <a:pos x="GluePoint47X" y="GluePoint47Y"/>
                </a:cxn>
                <a:cxn ang="0">
                  <a:pos x="GluePoint48X" y="GluePoint48Y"/>
                </a:cxn>
                <a:cxn ang="0">
                  <a:pos x="GluePoint49X" y="GluePoint49Y"/>
                </a:cxn>
                <a:cxn ang="0">
                  <a:pos x="GluePoint50X" y="GluePoint50Y"/>
                </a:cxn>
              </a:cxnLst>
              <a:rect l="textAreaLeft" t="textAreaTop" r="textAreaRight" b="textAreaBottom"/>
              <a:pathLst>
                <a:path w="1803" h="1346">
                  <a:moveTo>
                    <a:pt x="52" y="1321"/>
                  </a:moveTo>
                  <a:cubicBezTo>
                    <a:pt x="44" y="1321"/>
                    <a:pt x="36" y="1317"/>
                    <a:pt x="29" y="1311"/>
                  </a:cubicBezTo>
                  <a:cubicBezTo>
                    <a:pt x="23" y="1305"/>
                    <a:pt x="20" y="1297"/>
                    <a:pt x="20" y="1288"/>
                  </a:cubicBezTo>
                  <a:cubicBezTo>
                    <a:pt x="20" y="1279"/>
                    <a:pt x="23" y="1271"/>
                    <a:pt x="29" y="1265"/>
                  </a:cubicBezTo>
                  <a:cubicBezTo>
                    <a:pt x="35" y="1259"/>
                    <a:pt x="44" y="1255"/>
                    <a:pt x="52" y="1255"/>
                  </a:cubicBezTo>
                  <a:cubicBezTo>
                    <a:pt x="61" y="1255"/>
                    <a:pt x="69" y="1259"/>
                    <a:pt x="75" y="1265"/>
                  </a:cubicBezTo>
                  <a:cubicBezTo>
                    <a:pt x="82" y="1271"/>
                    <a:pt x="85" y="1279"/>
                    <a:pt x="85" y="1288"/>
                  </a:cubicBezTo>
                  <a:cubicBezTo>
                    <a:pt x="85" y="1297"/>
                    <a:pt x="82" y="1305"/>
                    <a:pt x="75" y="1311"/>
                  </a:cubicBezTo>
                  <a:cubicBezTo>
                    <a:pt x="69" y="1317"/>
                    <a:pt x="61" y="1321"/>
                    <a:pt x="52" y="1321"/>
                  </a:cubicBezTo>
                  <a:moveTo>
                    <a:pt x="52" y="1240"/>
                  </a:moveTo>
                  <a:cubicBezTo>
                    <a:pt x="40" y="1240"/>
                    <a:pt x="27" y="1245"/>
                    <a:pt x="18" y="1254"/>
                  </a:cubicBezTo>
                  <a:cubicBezTo>
                    <a:pt x="0" y="1273"/>
                    <a:pt x="0" y="1303"/>
                    <a:pt x="18" y="1322"/>
                  </a:cubicBezTo>
                  <a:cubicBezTo>
                    <a:pt x="28" y="1331"/>
                    <a:pt x="40" y="1336"/>
                    <a:pt x="52" y="1336"/>
                  </a:cubicBezTo>
                  <a:cubicBezTo>
                    <a:pt x="65" y="1336"/>
                    <a:pt x="77" y="1331"/>
                    <a:pt x="86" y="1322"/>
                  </a:cubicBezTo>
                  <a:cubicBezTo>
                    <a:pt x="91" y="1317"/>
                    <a:pt x="94" y="1312"/>
                    <a:pt x="97" y="1306"/>
                  </a:cubicBezTo>
                  <a:cubicBezTo>
                    <a:pt x="184" y="1326"/>
                    <a:pt x="184" y="1326"/>
                    <a:pt x="184" y="1326"/>
                  </a:cubicBezTo>
                  <a:cubicBezTo>
                    <a:pt x="186" y="1312"/>
                    <a:pt x="186" y="1312"/>
                    <a:pt x="186" y="1312"/>
                  </a:cubicBezTo>
                  <a:cubicBezTo>
                    <a:pt x="187" y="1311"/>
                    <a:pt x="187" y="1311"/>
                    <a:pt x="187" y="1311"/>
                  </a:cubicBezTo>
                  <a:cubicBezTo>
                    <a:pt x="100" y="1291"/>
                    <a:pt x="100" y="1291"/>
                    <a:pt x="100" y="1291"/>
                  </a:cubicBezTo>
                  <a:cubicBezTo>
                    <a:pt x="100" y="1290"/>
                    <a:pt x="100" y="1289"/>
                    <a:pt x="100" y="1288"/>
                  </a:cubicBezTo>
                  <a:cubicBezTo>
                    <a:pt x="100" y="1275"/>
                    <a:pt x="95" y="1263"/>
                    <a:pt x="86" y="1254"/>
                  </a:cubicBezTo>
                  <a:cubicBezTo>
                    <a:pt x="77" y="1245"/>
                    <a:pt x="65" y="1240"/>
                    <a:pt x="52" y="1240"/>
                  </a:cubicBezTo>
                  <a:moveTo>
                    <a:pt x="380" y="1234"/>
                  </a:moveTo>
                  <a:cubicBezTo>
                    <a:pt x="354" y="1238"/>
                    <a:pt x="354" y="1238"/>
                    <a:pt x="354" y="1238"/>
                  </a:cubicBezTo>
                  <a:cubicBezTo>
                    <a:pt x="264" y="1329"/>
                    <a:pt x="264" y="1329"/>
                    <a:pt x="264" y="1329"/>
                  </a:cubicBezTo>
                  <a:cubicBezTo>
                    <a:pt x="204" y="1315"/>
                    <a:pt x="204" y="1315"/>
                    <a:pt x="204" y="1315"/>
                  </a:cubicBezTo>
                  <a:cubicBezTo>
                    <a:pt x="200" y="1319"/>
                    <a:pt x="200" y="1319"/>
                    <a:pt x="200" y="1319"/>
                  </a:cubicBezTo>
                  <a:cubicBezTo>
                    <a:pt x="199" y="1330"/>
                    <a:pt x="199" y="1330"/>
                    <a:pt x="199" y="1330"/>
                  </a:cubicBezTo>
                  <a:cubicBezTo>
                    <a:pt x="269" y="1346"/>
                    <a:pt x="269" y="1346"/>
                    <a:pt x="269" y="1346"/>
                  </a:cubicBezTo>
                  <a:cubicBezTo>
                    <a:pt x="380" y="1234"/>
                    <a:pt x="380" y="1234"/>
                    <a:pt x="380" y="1234"/>
                  </a:cubicBezTo>
                  <a:moveTo>
                    <a:pt x="471" y="1121"/>
                  </a:moveTo>
                  <a:cubicBezTo>
                    <a:pt x="373" y="1220"/>
                    <a:pt x="373" y="1220"/>
                    <a:pt x="373" y="1220"/>
                  </a:cubicBezTo>
                  <a:cubicBezTo>
                    <a:pt x="392" y="1217"/>
                    <a:pt x="392" y="1217"/>
                    <a:pt x="392" y="1217"/>
                  </a:cubicBezTo>
                  <a:cubicBezTo>
                    <a:pt x="477" y="1131"/>
                    <a:pt x="477" y="1131"/>
                    <a:pt x="477" y="1131"/>
                  </a:cubicBezTo>
                  <a:cubicBezTo>
                    <a:pt x="475" y="1128"/>
                    <a:pt x="473" y="1124"/>
                    <a:pt x="471" y="1121"/>
                  </a:cubicBezTo>
                  <a:moveTo>
                    <a:pt x="522" y="1070"/>
                  </a:moveTo>
                  <a:cubicBezTo>
                    <a:pt x="484" y="1109"/>
                    <a:pt x="484" y="1109"/>
                    <a:pt x="484" y="1109"/>
                  </a:cubicBezTo>
                  <a:cubicBezTo>
                    <a:pt x="485" y="1113"/>
                    <a:pt x="486" y="1117"/>
                    <a:pt x="489" y="1121"/>
                  </a:cubicBezTo>
                  <a:cubicBezTo>
                    <a:pt x="491" y="1123"/>
                    <a:pt x="491" y="1123"/>
                    <a:pt x="491" y="1123"/>
                  </a:cubicBezTo>
                  <a:cubicBezTo>
                    <a:pt x="537" y="1077"/>
                    <a:pt x="537" y="1077"/>
                    <a:pt x="537" y="1077"/>
                  </a:cubicBezTo>
                  <a:cubicBezTo>
                    <a:pt x="532" y="1074"/>
                    <a:pt x="527" y="1071"/>
                    <a:pt x="522" y="1070"/>
                  </a:cubicBezTo>
                  <a:moveTo>
                    <a:pt x="1792" y="0"/>
                  </a:moveTo>
                  <a:cubicBezTo>
                    <a:pt x="808" y="980"/>
                    <a:pt x="808" y="980"/>
                    <a:pt x="808" y="980"/>
                  </a:cubicBezTo>
                  <a:cubicBezTo>
                    <a:pt x="651" y="941"/>
                    <a:pt x="651" y="941"/>
                    <a:pt x="651" y="941"/>
                  </a:cubicBezTo>
                  <a:cubicBezTo>
                    <a:pt x="534" y="1058"/>
                    <a:pt x="534" y="1058"/>
                    <a:pt x="534" y="1058"/>
                  </a:cubicBezTo>
                  <a:cubicBezTo>
                    <a:pt x="539" y="1060"/>
                    <a:pt x="544" y="1063"/>
                    <a:pt x="548" y="1066"/>
                  </a:cubicBezTo>
                  <a:cubicBezTo>
                    <a:pt x="655" y="958"/>
                    <a:pt x="655" y="958"/>
                    <a:pt x="655" y="958"/>
                  </a:cubicBezTo>
                  <a:cubicBezTo>
                    <a:pt x="813" y="998"/>
                    <a:pt x="813" y="998"/>
                    <a:pt x="813" y="998"/>
                  </a:cubicBezTo>
                  <a:cubicBezTo>
                    <a:pt x="1803" y="11"/>
                    <a:pt x="1803" y="11"/>
                    <a:pt x="1803" y="11"/>
                  </a:cubicBezTo>
                  <a:cubicBezTo>
                    <a:pt x="1792" y="0"/>
                    <a:pt x="1792" y="0"/>
                    <a:pt x="1792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101" name="Freeform 9"/>
            <p:cNvSpPr/>
            <p:nvPr/>
          </p:nvSpPr>
          <p:spPr>
            <a:xfrm>
              <a:off x="1784160" y="1328760"/>
              <a:ext cx="745200" cy="511200"/>
            </a:xfrm>
            <a:custGeom>
              <a:avLst/>
              <a:gdLst>
                <a:gd name="textAreaLeft" fmla="*/ 0 w 745200"/>
                <a:gd name="textAreaRight" fmla="*/ 746640 w 745200"/>
                <a:gd name="textAreaTop" fmla="*/ 0 h 511200"/>
                <a:gd name="textAreaBottom" fmla="*/ 512640 h 511200"/>
                <a:gd name="GluePoint1X" fmla="*/ 639 w 670"/>
                <a:gd name="GluePoint1Y" fmla="*/ 0 h 459"/>
                <a:gd name="GluePoint2X" fmla="*/ 619 w 670"/>
                <a:gd name="GluePoint2Y" fmla="*/ 8 h 459"/>
                <a:gd name="GluePoint3X" fmla="*/ 614 w 670"/>
                <a:gd name="GluePoint3Y" fmla="*/ 41 h 459"/>
                <a:gd name="GluePoint4X" fmla="*/ 410 w 670"/>
                <a:gd name="GluePoint4Y" fmla="*/ 246 h 459"/>
                <a:gd name="GluePoint5X" fmla="*/ 239 w 670"/>
                <a:gd name="GluePoint5Y" fmla="*/ 211 h 459"/>
                <a:gd name="GluePoint6X" fmla="*/ 44 w 670"/>
                <a:gd name="GluePoint6Y" fmla="*/ 406 h 459"/>
                <a:gd name="GluePoint7X" fmla="*/ 30 w 670"/>
                <a:gd name="GluePoint7Y" fmla="*/ 403 h 459"/>
                <a:gd name="GluePoint8X" fmla="*/ 11 w 670"/>
                <a:gd name="GluePoint8Y" fmla="*/ 411 h 459"/>
                <a:gd name="GluePoint9X" fmla="*/ 11 w 670"/>
                <a:gd name="GluePoint9Y" fmla="*/ 450 h 459"/>
                <a:gd name="GluePoint10X" fmla="*/ 30 w 670"/>
                <a:gd name="GluePoint10Y" fmla="*/ 459 h 459"/>
                <a:gd name="GluePoint11X" fmla="*/ 50 w 670"/>
                <a:gd name="GluePoint11Y" fmla="*/ 450 h 459"/>
                <a:gd name="GluePoint12X" fmla="*/ 55 w 670"/>
                <a:gd name="GluePoint12Y" fmla="*/ 417 h 459"/>
                <a:gd name="GluePoint13X" fmla="*/ 244 w 670"/>
                <a:gd name="GluePoint13Y" fmla="*/ 228 h 459"/>
                <a:gd name="GluePoint14X" fmla="*/ 415 w 670"/>
                <a:gd name="GluePoint14Y" fmla="*/ 262 h 459"/>
                <a:gd name="GluePoint15X" fmla="*/ 625 w 670"/>
                <a:gd name="GluePoint15Y" fmla="*/ 52 h 459"/>
                <a:gd name="GluePoint16X" fmla="*/ 639 w 670"/>
                <a:gd name="GluePoint16Y" fmla="*/ 55 h 459"/>
                <a:gd name="GluePoint17X" fmla="*/ 659 w 670"/>
                <a:gd name="GluePoint17Y" fmla="*/ 47 h 459"/>
                <a:gd name="GluePoint18X" fmla="*/ 659 w 670"/>
                <a:gd name="GluePoint18Y" fmla="*/ 8 h 459"/>
                <a:gd name="GluePoint19X" fmla="*/ 639 w 670"/>
                <a:gd name="GluePoint19Y" fmla="*/ 0 h 459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</a:cxnLst>
              <a:rect l="textAreaLeft" t="textAreaTop" r="textAreaRight" b="textAreaBottom"/>
              <a:pathLst>
                <a:path w="670" h="459">
                  <a:moveTo>
                    <a:pt x="639" y="0"/>
                  </a:moveTo>
                  <a:cubicBezTo>
                    <a:pt x="632" y="0"/>
                    <a:pt x="625" y="2"/>
                    <a:pt x="619" y="8"/>
                  </a:cubicBezTo>
                  <a:cubicBezTo>
                    <a:pt x="610" y="17"/>
                    <a:pt x="609" y="30"/>
                    <a:pt x="614" y="41"/>
                  </a:cubicBezTo>
                  <a:cubicBezTo>
                    <a:pt x="410" y="246"/>
                    <a:pt x="410" y="246"/>
                    <a:pt x="410" y="246"/>
                  </a:cubicBezTo>
                  <a:cubicBezTo>
                    <a:pt x="239" y="211"/>
                    <a:pt x="239" y="211"/>
                    <a:pt x="239" y="211"/>
                  </a:cubicBezTo>
                  <a:cubicBezTo>
                    <a:pt x="44" y="406"/>
                    <a:pt x="44" y="406"/>
                    <a:pt x="44" y="406"/>
                  </a:cubicBezTo>
                  <a:cubicBezTo>
                    <a:pt x="40" y="404"/>
                    <a:pt x="35" y="403"/>
                    <a:pt x="30" y="403"/>
                  </a:cubicBezTo>
                  <a:cubicBezTo>
                    <a:pt x="23" y="403"/>
                    <a:pt x="16" y="405"/>
                    <a:pt x="11" y="411"/>
                  </a:cubicBezTo>
                  <a:cubicBezTo>
                    <a:pt x="0" y="422"/>
                    <a:pt x="0" y="439"/>
                    <a:pt x="11" y="450"/>
                  </a:cubicBezTo>
                  <a:cubicBezTo>
                    <a:pt x="16" y="456"/>
                    <a:pt x="23" y="459"/>
                    <a:pt x="30" y="459"/>
                  </a:cubicBezTo>
                  <a:cubicBezTo>
                    <a:pt x="38" y="459"/>
                    <a:pt x="45" y="456"/>
                    <a:pt x="50" y="450"/>
                  </a:cubicBezTo>
                  <a:cubicBezTo>
                    <a:pt x="59" y="441"/>
                    <a:pt x="61" y="428"/>
                    <a:pt x="55" y="417"/>
                  </a:cubicBezTo>
                  <a:cubicBezTo>
                    <a:pt x="244" y="228"/>
                    <a:pt x="244" y="228"/>
                    <a:pt x="244" y="228"/>
                  </a:cubicBezTo>
                  <a:cubicBezTo>
                    <a:pt x="415" y="262"/>
                    <a:pt x="415" y="262"/>
                    <a:pt x="415" y="262"/>
                  </a:cubicBezTo>
                  <a:cubicBezTo>
                    <a:pt x="625" y="52"/>
                    <a:pt x="625" y="52"/>
                    <a:pt x="625" y="52"/>
                  </a:cubicBezTo>
                  <a:cubicBezTo>
                    <a:pt x="630" y="54"/>
                    <a:pt x="634" y="55"/>
                    <a:pt x="639" y="55"/>
                  </a:cubicBezTo>
                  <a:cubicBezTo>
                    <a:pt x="646" y="55"/>
                    <a:pt x="653" y="53"/>
                    <a:pt x="659" y="47"/>
                  </a:cubicBezTo>
                  <a:cubicBezTo>
                    <a:pt x="670" y="36"/>
                    <a:pt x="670" y="19"/>
                    <a:pt x="659" y="8"/>
                  </a:cubicBezTo>
                  <a:cubicBezTo>
                    <a:pt x="653" y="2"/>
                    <a:pt x="646" y="0"/>
                    <a:pt x="639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102" name="Freeform 10"/>
            <p:cNvSpPr/>
            <p:nvPr/>
          </p:nvSpPr>
          <p:spPr>
            <a:xfrm>
              <a:off x="2602440" y="2067840"/>
              <a:ext cx="855720" cy="957600"/>
            </a:xfrm>
            <a:custGeom>
              <a:avLst/>
              <a:gdLst>
                <a:gd name="textAreaLeft" fmla="*/ 0 w 855720"/>
                <a:gd name="textAreaRight" fmla="*/ 857160 w 855720"/>
                <a:gd name="textAreaTop" fmla="*/ 0 h 957600"/>
                <a:gd name="textAreaBottom" fmla="*/ 959040 h 957600"/>
                <a:gd name="GluePoint1X" fmla="*/ 721 w 769"/>
                <a:gd name="GluePoint1Y" fmla="*/ 81 h 859"/>
                <a:gd name="GluePoint2X" fmla="*/ 698 w 769"/>
                <a:gd name="GluePoint2Y" fmla="*/ 71 h 859"/>
                <a:gd name="GluePoint3X" fmla="*/ 698 w 769"/>
                <a:gd name="GluePoint3Y" fmla="*/ 25 h 859"/>
                <a:gd name="GluePoint4X" fmla="*/ 721 w 769"/>
                <a:gd name="GluePoint4Y" fmla="*/ 15 h 859"/>
                <a:gd name="GluePoint5X" fmla="*/ 744 w 769"/>
                <a:gd name="GluePoint5Y" fmla="*/ 25 h 859"/>
                <a:gd name="GluePoint6X" fmla="*/ 754 w 769"/>
                <a:gd name="GluePoint6Y" fmla="*/ 48 h 859"/>
                <a:gd name="GluePoint7X" fmla="*/ 744 w 769"/>
                <a:gd name="GluePoint7Y" fmla="*/ 71 h 859"/>
                <a:gd name="GluePoint8X" fmla="*/ 721 w 769"/>
                <a:gd name="GluePoint8Y" fmla="*/ 81 h 859"/>
                <a:gd name="GluePoint9X" fmla="*/ 721 w 769"/>
                <a:gd name="GluePoint9Y" fmla="*/ 0 h 859"/>
                <a:gd name="GluePoint10X" fmla="*/ 687 w 769"/>
                <a:gd name="GluePoint10Y" fmla="*/ 14 h 859"/>
                <a:gd name="GluePoint11X" fmla="*/ 682 w 769"/>
                <a:gd name="GluePoint11Y" fmla="*/ 76 h 859"/>
                <a:gd name="GluePoint12X" fmla="*/ 571 w 769"/>
                <a:gd name="GluePoint12Y" fmla="*/ 187 h 859"/>
                <a:gd name="GluePoint13X" fmla="*/ 582 w 769"/>
                <a:gd name="GluePoint13Y" fmla="*/ 267 h 859"/>
                <a:gd name="GluePoint14X" fmla="*/ 0 w 769"/>
                <a:gd name="GluePoint14Y" fmla="*/ 849 h 859"/>
                <a:gd name="GluePoint15X" fmla="*/ 11 w 769"/>
                <a:gd name="GluePoint15Y" fmla="*/ 859 h 859"/>
                <a:gd name="GluePoint16X" fmla="*/ 598 w 769"/>
                <a:gd name="GluePoint16Y" fmla="*/ 272 h 859"/>
                <a:gd name="GluePoint17X" fmla="*/ 587 w 769"/>
                <a:gd name="GluePoint17Y" fmla="*/ 192 h 859"/>
                <a:gd name="GluePoint18X" fmla="*/ 693 w 769"/>
                <a:gd name="GluePoint18Y" fmla="*/ 87 h 859"/>
                <a:gd name="GluePoint19X" fmla="*/ 721 w 769"/>
                <a:gd name="GluePoint19Y" fmla="*/ 96 h 859"/>
                <a:gd name="GluePoint20X" fmla="*/ 755 w 769"/>
                <a:gd name="GluePoint20Y" fmla="*/ 82 h 859"/>
                <a:gd name="GluePoint21X" fmla="*/ 769 w 769"/>
                <a:gd name="GluePoint21Y" fmla="*/ 48 h 859"/>
                <a:gd name="GluePoint22X" fmla="*/ 755 w 769"/>
                <a:gd name="GluePoint22Y" fmla="*/ 14 h 859"/>
                <a:gd name="GluePoint23X" fmla="*/ 721 w 769"/>
                <a:gd name="GluePoint23Y" fmla="*/ 0 h 859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</a:cxnLst>
              <a:rect l="textAreaLeft" t="textAreaTop" r="textAreaRight" b="textAreaBottom"/>
              <a:pathLst>
                <a:path w="769" h="859">
                  <a:moveTo>
                    <a:pt x="721" y="81"/>
                  </a:moveTo>
                  <a:cubicBezTo>
                    <a:pt x="712" y="81"/>
                    <a:pt x="704" y="77"/>
                    <a:pt x="698" y="71"/>
                  </a:cubicBezTo>
                  <a:cubicBezTo>
                    <a:pt x="685" y="58"/>
                    <a:pt x="685" y="38"/>
                    <a:pt x="698" y="25"/>
                  </a:cubicBezTo>
                  <a:cubicBezTo>
                    <a:pt x="704" y="19"/>
                    <a:pt x="712" y="15"/>
                    <a:pt x="721" y="15"/>
                  </a:cubicBezTo>
                  <a:cubicBezTo>
                    <a:pt x="730" y="15"/>
                    <a:pt x="738" y="19"/>
                    <a:pt x="744" y="25"/>
                  </a:cubicBezTo>
                  <a:cubicBezTo>
                    <a:pt x="750" y="31"/>
                    <a:pt x="754" y="39"/>
                    <a:pt x="754" y="48"/>
                  </a:cubicBezTo>
                  <a:cubicBezTo>
                    <a:pt x="754" y="57"/>
                    <a:pt x="750" y="65"/>
                    <a:pt x="744" y="71"/>
                  </a:cubicBezTo>
                  <a:cubicBezTo>
                    <a:pt x="738" y="77"/>
                    <a:pt x="730" y="81"/>
                    <a:pt x="721" y="81"/>
                  </a:cubicBezTo>
                  <a:moveTo>
                    <a:pt x="721" y="0"/>
                  </a:moveTo>
                  <a:cubicBezTo>
                    <a:pt x="708" y="0"/>
                    <a:pt x="696" y="5"/>
                    <a:pt x="687" y="14"/>
                  </a:cubicBezTo>
                  <a:cubicBezTo>
                    <a:pt x="671" y="31"/>
                    <a:pt x="669" y="57"/>
                    <a:pt x="682" y="76"/>
                  </a:cubicBezTo>
                  <a:cubicBezTo>
                    <a:pt x="571" y="187"/>
                    <a:pt x="571" y="187"/>
                    <a:pt x="571" y="187"/>
                  </a:cubicBezTo>
                  <a:cubicBezTo>
                    <a:pt x="582" y="267"/>
                    <a:pt x="582" y="267"/>
                    <a:pt x="582" y="267"/>
                  </a:cubicBezTo>
                  <a:cubicBezTo>
                    <a:pt x="0" y="849"/>
                    <a:pt x="0" y="849"/>
                    <a:pt x="0" y="849"/>
                  </a:cubicBezTo>
                  <a:cubicBezTo>
                    <a:pt x="11" y="859"/>
                    <a:pt x="11" y="859"/>
                    <a:pt x="11" y="859"/>
                  </a:cubicBezTo>
                  <a:cubicBezTo>
                    <a:pt x="598" y="272"/>
                    <a:pt x="598" y="272"/>
                    <a:pt x="598" y="272"/>
                  </a:cubicBezTo>
                  <a:cubicBezTo>
                    <a:pt x="587" y="192"/>
                    <a:pt x="587" y="192"/>
                    <a:pt x="587" y="192"/>
                  </a:cubicBezTo>
                  <a:cubicBezTo>
                    <a:pt x="693" y="87"/>
                    <a:pt x="693" y="87"/>
                    <a:pt x="693" y="87"/>
                  </a:cubicBezTo>
                  <a:cubicBezTo>
                    <a:pt x="701" y="93"/>
                    <a:pt x="711" y="96"/>
                    <a:pt x="721" y="96"/>
                  </a:cubicBezTo>
                  <a:cubicBezTo>
                    <a:pt x="734" y="96"/>
                    <a:pt x="746" y="91"/>
                    <a:pt x="755" y="82"/>
                  </a:cubicBezTo>
                  <a:cubicBezTo>
                    <a:pt x="764" y="73"/>
                    <a:pt x="769" y="61"/>
                    <a:pt x="769" y="48"/>
                  </a:cubicBezTo>
                  <a:cubicBezTo>
                    <a:pt x="769" y="35"/>
                    <a:pt x="764" y="23"/>
                    <a:pt x="755" y="14"/>
                  </a:cubicBezTo>
                  <a:cubicBezTo>
                    <a:pt x="746" y="5"/>
                    <a:pt x="734" y="0"/>
                    <a:pt x="721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103" name="Freeform 11"/>
            <p:cNvSpPr/>
            <p:nvPr/>
          </p:nvSpPr>
          <p:spPr>
            <a:xfrm>
              <a:off x="603720" y="2521440"/>
              <a:ext cx="1301760" cy="1387440"/>
            </a:xfrm>
            <a:custGeom>
              <a:avLst/>
              <a:gdLst>
                <a:gd name="textAreaLeft" fmla="*/ 0 w 1301760"/>
                <a:gd name="textAreaRight" fmla="*/ 1303200 w 1301760"/>
                <a:gd name="textAreaTop" fmla="*/ 0 h 1387440"/>
                <a:gd name="textAreaBottom" fmla="*/ 1388880 h 1387440"/>
                <a:gd name="GluePoint1X" fmla="*/ 1121 w 1169"/>
                <a:gd name="GluePoint1Y" fmla="*/ 81 h 1244"/>
                <a:gd name="GluePoint2X" fmla="*/ 1098 w 1169"/>
                <a:gd name="GluePoint2Y" fmla="*/ 71 h 1244"/>
                <a:gd name="GluePoint3X" fmla="*/ 1088 w 1169"/>
                <a:gd name="GluePoint3Y" fmla="*/ 48 h 1244"/>
                <a:gd name="GluePoint4X" fmla="*/ 1098 w 1169"/>
                <a:gd name="GluePoint4Y" fmla="*/ 25 h 1244"/>
                <a:gd name="GluePoint5X" fmla="*/ 1121 w 1169"/>
                <a:gd name="GluePoint5Y" fmla="*/ 16 h 1244"/>
                <a:gd name="GluePoint6X" fmla="*/ 1144 w 1169"/>
                <a:gd name="GluePoint6Y" fmla="*/ 25 h 1244"/>
                <a:gd name="GluePoint7X" fmla="*/ 1153 w 1169"/>
                <a:gd name="GluePoint7Y" fmla="*/ 48 h 1244"/>
                <a:gd name="GluePoint8X" fmla="*/ 1144 w 1169"/>
                <a:gd name="GluePoint8Y" fmla="*/ 71 h 1244"/>
                <a:gd name="GluePoint9X" fmla="*/ 1121 w 1169"/>
                <a:gd name="GluePoint9Y" fmla="*/ 81 h 1244"/>
                <a:gd name="GluePoint10X" fmla="*/ 1121 w 1169"/>
                <a:gd name="GluePoint10Y" fmla="*/ 0 h 1244"/>
                <a:gd name="GluePoint11X" fmla="*/ 1087 w 1169"/>
                <a:gd name="GluePoint11Y" fmla="*/ 14 h 1244"/>
                <a:gd name="GluePoint12X" fmla="*/ 1073 w 1169"/>
                <a:gd name="GluePoint12Y" fmla="*/ 48 h 1244"/>
                <a:gd name="GluePoint13X" fmla="*/ 1083 w 1169"/>
                <a:gd name="GluePoint13Y" fmla="*/ 78 h 1244"/>
                <a:gd name="GluePoint14X" fmla="*/ 646 w 1169"/>
                <a:gd name="GluePoint14Y" fmla="*/ 515 h 1244"/>
                <a:gd name="GluePoint15X" fmla="*/ 579 w 1169"/>
                <a:gd name="GluePoint15Y" fmla="*/ 506 h 1244"/>
                <a:gd name="GluePoint16X" fmla="*/ 459 w 1169"/>
                <a:gd name="GluePoint16Y" fmla="*/ 625 h 1244"/>
                <a:gd name="GluePoint17X" fmla="*/ 459 w 1169"/>
                <a:gd name="GluePoint17Y" fmla="*/ 696 h 1244"/>
                <a:gd name="GluePoint18X" fmla="*/ 182 w 1169"/>
                <a:gd name="GluePoint18Y" fmla="*/ 973 h 1244"/>
                <a:gd name="GluePoint19X" fmla="*/ 182 w 1169"/>
                <a:gd name="GluePoint19Y" fmla="*/ 1051 h 1244"/>
                <a:gd name="GluePoint20X" fmla="*/ 0 w 1169"/>
                <a:gd name="GluePoint20Y" fmla="*/ 1233 h 1244"/>
                <a:gd name="GluePoint21X" fmla="*/ 11 w 1169"/>
                <a:gd name="GluePoint21Y" fmla="*/ 1244 h 1244"/>
                <a:gd name="GluePoint22X" fmla="*/ 198 w 1169"/>
                <a:gd name="GluePoint22Y" fmla="*/ 1057 h 1244"/>
                <a:gd name="GluePoint23X" fmla="*/ 198 w 1169"/>
                <a:gd name="GluePoint23Y" fmla="*/ 980 h 1244"/>
                <a:gd name="GluePoint24X" fmla="*/ 475 w 1169"/>
                <a:gd name="GluePoint24Y" fmla="*/ 703 h 1244"/>
                <a:gd name="GluePoint25X" fmla="*/ 475 w 1169"/>
                <a:gd name="GluePoint25Y" fmla="*/ 632 h 1244"/>
                <a:gd name="GluePoint26X" fmla="*/ 584 w 1169"/>
                <a:gd name="GluePoint26Y" fmla="*/ 522 h 1244"/>
                <a:gd name="GluePoint27X" fmla="*/ 652 w 1169"/>
                <a:gd name="GluePoint27Y" fmla="*/ 531 h 1244"/>
                <a:gd name="GluePoint28X" fmla="*/ 1094 w 1169"/>
                <a:gd name="GluePoint28Y" fmla="*/ 88 h 1244"/>
                <a:gd name="GluePoint29X" fmla="*/ 1121 w 1169"/>
                <a:gd name="GluePoint29Y" fmla="*/ 96 h 1244"/>
                <a:gd name="GluePoint30X" fmla="*/ 1155 w 1169"/>
                <a:gd name="GluePoint30Y" fmla="*/ 82 h 1244"/>
                <a:gd name="GluePoint31X" fmla="*/ 1169 w 1169"/>
                <a:gd name="GluePoint31Y" fmla="*/ 48 h 1244"/>
                <a:gd name="GluePoint32X" fmla="*/ 1155 w 1169"/>
                <a:gd name="GluePoint32Y" fmla="*/ 14 h 1244"/>
                <a:gd name="GluePoint33X" fmla="*/ 1121 w 1169"/>
                <a:gd name="GluePoint33Y" fmla="*/ 0 h 1244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  <a:cxn ang="0">
                  <a:pos x="GluePoint26X" y="GluePoint26Y"/>
                </a:cxn>
                <a:cxn ang="0">
                  <a:pos x="GluePoint27X" y="GluePoint27Y"/>
                </a:cxn>
                <a:cxn ang="0">
                  <a:pos x="GluePoint28X" y="GluePoint28Y"/>
                </a:cxn>
                <a:cxn ang="0">
                  <a:pos x="GluePoint29X" y="GluePoint29Y"/>
                </a:cxn>
                <a:cxn ang="0">
                  <a:pos x="GluePoint30X" y="GluePoint30Y"/>
                </a:cxn>
                <a:cxn ang="0">
                  <a:pos x="GluePoint31X" y="GluePoint31Y"/>
                </a:cxn>
                <a:cxn ang="0">
                  <a:pos x="GluePoint32X" y="GluePoint32Y"/>
                </a:cxn>
                <a:cxn ang="0">
                  <a:pos x="GluePoint33X" y="GluePoint33Y"/>
                </a:cxn>
              </a:cxnLst>
              <a:rect l="textAreaLeft" t="textAreaTop" r="textAreaRight" b="textAreaBottom"/>
              <a:pathLst>
                <a:path w="1169" h="1244">
                  <a:moveTo>
                    <a:pt x="1121" y="81"/>
                  </a:moveTo>
                  <a:cubicBezTo>
                    <a:pt x="1112" y="81"/>
                    <a:pt x="1104" y="78"/>
                    <a:pt x="1098" y="71"/>
                  </a:cubicBezTo>
                  <a:cubicBezTo>
                    <a:pt x="1092" y="65"/>
                    <a:pt x="1088" y="57"/>
                    <a:pt x="1088" y="48"/>
                  </a:cubicBezTo>
                  <a:cubicBezTo>
                    <a:pt x="1088" y="40"/>
                    <a:pt x="1092" y="32"/>
                    <a:pt x="1098" y="25"/>
                  </a:cubicBezTo>
                  <a:cubicBezTo>
                    <a:pt x="1104" y="19"/>
                    <a:pt x="1112" y="16"/>
                    <a:pt x="1121" y="16"/>
                  </a:cubicBezTo>
                  <a:cubicBezTo>
                    <a:pt x="1130" y="16"/>
                    <a:pt x="1138" y="19"/>
                    <a:pt x="1144" y="25"/>
                  </a:cubicBezTo>
                  <a:cubicBezTo>
                    <a:pt x="1150" y="31"/>
                    <a:pt x="1153" y="40"/>
                    <a:pt x="1153" y="48"/>
                  </a:cubicBezTo>
                  <a:cubicBezTo>
                    <a:pt x="1153" y="57"/>
                    <a:pt x="1150" y="65"/>
                    <a:pt x="1144" y="71"/>
                  </a:cubicBezTo>
                  <a:cubicBezTo>
                    <a:pt x="1138" y="78"/>
                    <a:pt x="1130" y="81"/>
                    <a:pt x="1121" y="81"/>
                  </a:cubicBezTo>
                  <a:moveTo>
                    <a:pt x="1121" y="0"/>
                  </a:moveTo>
                  <a:cubicBezTo>
                    <a:pt x="1108" y="0"/>
                    <a:pt x="1096" y="5"/>
                    <a:pt x="1087" y="14"/>
                  </a:cubicBezTo>
                  <a:cubicBezTo>
                    <a:pt x="1078" y="24"/>
                    <a:pt x="1073" y="36"/>
                    <a:pt x="1073" y="48"/>
                  </a:cubicBezTo>
                  <a:cubicBezTo>
                    <a:pt x="1073" y="59"/>
                    <a:pt x="1077" y="70"/>
                    <a:pt x="1083" y="78"/>
                  </a:cubicBezTo>
                  <a:cubicBezTo>
                    <a:pt x="646" y="515"/>
                    <a:pt x="646" y="515"/>
                    <a:pt x="646" y="515"/>
                  </a:cubicBezTo>
                  <a:cubicBezTo>
                    <a:pt x="579" y="506"/>
                    <a:pt x="579" y="506"/>
                    <a:pt x="579" y="506"/>
                  </a:cubicBezTo>
                  <a:cubicBezTo>
                    <a:pt x="459" y="625"/>
                    <a:pt x="459" y="625"/>
                    <a:pt x="459" y="625"/>
                  </a:cubicBezTo>
                  <a:cubicBezTo>
                    <a:pt x="459" y="696"/>
                    <a:pt x="459" y="696"/>
                    <a:pt x="459" y="696"/>
                  </a:cubicBezTo>
                  <a:cubicBezTo>
                    <a:pt x="182" y="973"/>
                    <a:pt x="182" y="973"/>
                    <a:pt x="182" y="973"/>
                  </a:cubicBezTo>
                  <a:cubicBezTo>
                    <a:pt x="182" y="1051"/>
                    <a:pt x="182" y="1051"/>
                    <a:pt x="182" y="1051"/>
                  </a:cubicBezTo>
                  <a:cubicBezTo>
                    <a:pt x="0" y="1233"/>
                    <a:pt x="0" y="1233"/>
                    <a:pt x="0" y="1233"/>
                  </a:cubicBezTo>
                  <a:cubicBezTo>
                    <a:pt x="11" y="1244"/>
                    <a:pt x="11" y="1244"/>
                    <a:pt x="11" y="1244"/>
                  </a:cubicBezTo>
                  <a:cubicBezTo>
                    <a:pt x="198" y="1057"/>
                    <a:pt x="198" y="1057"/>
                    <a:pt x="198" y="1057"/>
                  </a:cubicBezTo>
                  <a:cubicBezTo>
                    <a:pt x="198" y="980"/>
                    <a:pt x="198" y="980"/>
                    <a:pt x="198" y="980"/>
                  </a:cubicBezTo>
                  <a:cubicBezTo>
                    <a:pt x="475" y="703"/>
                    <a:pt x="475" y="703"/>
                    <a:pt x="475" y="703"/>
                  </a:cubicBezTo>
                  <a:cubicBezTo>
                    <a:pt x="475" y="632"/>
                    <a:pt x="475" y="632"/>
                    <a:pt x="475" y="632"/>
                  </a:cubicBezTo>
                  <a:cubicBezTo>
                    <a:pt x="584" y="522"/>
                    <a:pt x="584" y="522"/>
                    <a:pt x="584" y="522"/>
                  </a:cubicBezTo>
                  <a:cubicBezTo>
                    <a:pt x="652" y="531"/>
                    <a:pt x="652" y="531"/>
                    <a:pt x="652" y="531"/>
                  </a:cubicBezTo>
                  <a:cubicBezTo>
                    <a:pt x="1094" y="88"/>
                    <a:pt x="1094" y="88"/>
                    <a:pt x="1094" y="88"/>
                  </a:cubicBezTo>
                  <a:cubicBezTo>
                    <a:pt x="1102" y="94"/>
                    <a:pt x="1111" y="96"/>
                    <a:pt x="1121" y="96"/>
                  </a:cubicBezTo>
                  <a:cubicBezTo>
                    <a:pt x="1134" y="96"/>
                    <a:pt x="1146" y="91"/>
                    <a:pt x="1155" y="82"/>
                  </a:cubicBezTo>
                  <a:cubicBezTo>
                    <a:pt x="1164" y="73"/>
                    <a:pt x="1169" y="61"/>
                    <a:pt x="1169" y="48"/>
                  </a:cubicBezTo>
                  <a:cubicBezTo>
                    <a:pt x="1169" y="36"/>
                    <a:pt x="1164" y="23"/>
                    <a:pt x="1155" y="14"/>
                  </a:cubicBezTo>
                  <a:cubicBezTo>
                    <a:pt x="1146" y="5"/>
                    <a:pt x="1134" y="0"/>
                    <a:pt x="1121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104" name="Freeform 12"/>
            <p:cNvSpPr/>
            <p:nvPr/>
          </p:nvSpPr>
          <p:spPr>
            <a:xfrm>
              <a:off x="602640" y="1830600"/>
              <a:ext cx="1361160" cy="1367640"/>
            </a:xfrm>
            <a:custGeom>
              <a:avLst/>
              <a:gdLst>
                <a:gd name="textAreaLeft" fmla="*/ 0 w 1361160"/>
                <a:gd name="textAreaRight" fmla="*/ 1362600 w 1361160"/>
                <a:gd name="textAreaTop" fmla="*/ 0 h 1367640"/>
                <a:gd name="textAreaBottom" fmla="*/ 1369080 h 1367640"/>
                <a:gd name="GluePoint1X" fmla="*/ 1144 w 1223"/>
                <a:gd name="GluePoint1Y" fmla="*/ 55 h 1226"/>
                <a:gd name="GluePoint2X" fmla="*/ 1143 w 1223"/>
                <a:gd name="GluePoint2Y" fmla="*/ 48 h 1226"/>
                <a:gd name="GluePoint3X" fmla="*/ 1152 w 1223"/>
                <a:gd name="GluePoint3Y" fmla="*/ 25 h 1226"/>
                <a:gd name="GluePoint4X" fmla="*/ 1175 w 1223"/>
                <a:gd name="GluePoint4Y" fmla="*/ 15 h 1226"/>
                <a:gd name="GluePoint5X" fmla="*/ 1182 w 1223"/>
                <a:gd name="GluePoint5Y" fmla="*/ 16 h 1226"/>
                <a:gd name="GluePoint6X" fmla="*/ 1197 w 1223"/>
                <a:gd name="GluePoint6Y" fmla="*/ 23 h 1226"/>
                <a:gd name="GluePoint7X" fmla="*/ 1199 w 1223"/>
                <a:gd name="GluePoint7Y" fmla="*/ 25 h 1226"/>
                <a:gd name="GluePoint8X" fmla="*/ 1208 w 1223"/>
                <a:gd name="GluePoint8Y" fmla="*/ 48 h 1226"/>
                <a:gd name="GluePoint9X" fmla="*/ 1199 w 1223"/>
                <a:gd name="GluePoint9Y" fmla="*/ 71 h 1226"/>
                <a:gd name="GluePoint10X" fmla="*/ 1175 w 1223"/>
                <a:gd name="GluePoint10Y" fmla="*/ 81 h 1226"/>
                <a:gd name="GluePoint11X" fmla="*/ 1156 w 1223"/>
                <a:gd name="GluePoint11Y" fmla="*/ 74 h 1226"/>
                <a:gd name="GluePoint12X" fmla="*/ 1151 w 1223"/>
                <a:gd name="GluePoint12Y" fmla="*/ 69 h 1226"/>
                <a:gd name="GluePoint13X" fmla="*/ 1149 w 1223"/>
                <a:gd name="GluePoint13Y" fmla="*/ 67 h 1226"/>
                <a:gd name="GluePoint14X" fmla="*/ 1144 w 1223"/>
                <a:gd name="GluePoint14Y" fmla="*/ 55 h 1226"/>
                <a:gd name="GluePoint15X" fmla="*/ 1175 w 1223"/>
                <a:gd name="GluePoint15Y" fmla="*/ 0 h 1226"/>
                <a:gd name="GluePoint16X" fmla="*/ 1142 w 1223"/>
                <a:gd name="GluePoint16Y" fmla="*/ 14 h 1226"/>
                <a:gd name="GluePoint17X" fmla="*/ 1127 w 1223"/>
                <a:gd name="GluePoint17Y" fmla="*/ 48 h 1226"/>
                <a:gd name="GluePoint18X" fmla="*/ 1131 w 1223"/>
                <a:gd name="GluePoint18Y" fmla="*/ 67 h 1226"/>
                <a:gd name="GluePoint19X" fmla="*/ 1137 w 1223"/>
                <a:gd name="GluePoint19Y" fmla="*/ 77 h 1226"/>
                <a:gd name="GluePoint20X" fmla="*/ 1052 w 1223"/>
                <a:gd name="GluePoint20Y" fmla="*/ 163 h 1226"/>
                <a:gd name="GluePoint21X" fmla="*/ 1033 w 1223"/>
                <a:gd name="GluePoint21Y" fmla="*/ 166 h 1226"/>
                <a:gd name="GluePoint22X" fmla="*/ 920 w 1223"/>
                <a:gd name="GluePoint22Y" fmla="*/ 183 h 1226"/>
                <a:gd name="GluePoint23X" fmla="*/ 847 w 1223"/>
                <a:gd name="GluePoint23Y" fmla="*/ 257 h 1226"/>
                <a:gd name="GluePoint24X" fmla="*/ 846 w 1223"/>
                <a:gd name="GluePoint24Y" fmla="*/ 258 h 1226"/>
                <a:gd name="GluePoint25X" fmla="*/ 844 w 1223"/>
                <a:gd name="GluePoint25Y" fmla="*/ 272 h 1226"/>
                <a:gd name="GluePoint26X" fmla="*/ 834 w 1223"/>
                <a:gd name="GluePoint26Y" fmla="*/ 381 h 1226"/>
                <a:gd name="GluePoint27X" fmla="*/ 0 w 1223"/>
                <a:gd name="GluePoint27Y" fmla="*/ 1215 h 1226"/>
                <a:gd name="GluePoint28X" fmla="*/ 11 w 1223"/>
                <a:gd name="GluePoint28Y" fmla="*/ 1226 h 1226"/>
                <a:gd name="GluePoint29X" fmla="*/ 849 w 1223"/>
                <a:gd name="GluePoint29Y" fmla="*/ 388 h 1226"/>
                <a:gd name="GluePoint30X" fmla="*/ 859 w 1223"/>
                <a:gd name="GluePoint30Y" fmla="*/ 276 h 1226"/>
                <a:gd name="GluePoint31X" fmla="*/ 860 w 1223"/>
                <a:gd name="GluePoint31Y" fmla="*/ 265 h 1226"/>
                <a:gd name="GluePoint32X" fmla="*/ 864 w 1223"/>
                <a:gd name="GluePoint32Y" fmla="*/ 261 h 1226"/>
                <a:gd name="GluePoint33X" fmla="*/ 928 w 1223"/>
                <a:gd name="GluePoint33Y" fmla="*/ 198 h 1226"/>
                <a:gd name="GluePoint34X" fmla="*/ 1014 w 1223"/>
                <a:gd name="GluePoint34Y" fmla="*/ 184 h 1226"/>
                <a:gd name="GluePoint35X" fmla="*/ 1040 w 1223"/>
                <a:gd name="GluePoint35Y" fmla="*/ 180 h 1226"/>
                <a:gd name="GluePoint36X" fmla="*/ 1059 w 1223"/>
                <a:gd name="GluePoint36Y" fmla="*/ 177 h 1226"/>
                <a:gd name="GluePoint37X" fmla="*/ 1149 w 1223"/>
                <a:gd name="GluePoint37Y" fmla="*/ 88 h 1226"/>
                <a:gd name="GluePoint38X" fmla="*/ 1175 w 1223"/>
                <a:gd name="GluePoint38Y" fmla="*/ 96 h 1226"/>
                <a:gd name="GluePoint39X" fmla="*/ 1209 w 1223"/>
                <a:gd name="GluePoint39Y" fmla="*/ 82 h 1226"/>
                <a:gd name="GluePoint40X" fmla="*/ 1223 w 1223"/>
                <a:gd name="GluePoint40Y" fmla="*/ 48 h 1226"/>
                <a:gd name="GluePoint41X" fmla="*/ 1209 w 1223"/>
                <a:gd name="GluePoint41Y" fmla="*/ 14 h 1226"/>
                <a:gd name="GluePoint42X" fmla="*/ 1208 w 1223"/>
                <a:gd name="GluePoint42Y" fmla="*/ 12 h 1226"/>
                <a:gd name="GluePoint43X" fmla="*/ 1194 w 1223"/>
                <a:gd name="GluePoint43Y" fmla="*/ 4 h 1226"/>
                <a:gd name="GluePoint44X" fmla="*/ 1175 w 1223"/>
                <a:gd name="GluePoint44Y" fmla="*/ 0 h 1226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  <a:cxn ang="0">
                  <a:pos x="GluePoint26X" y="GluePoint26Y"/>
                </a:cxn>
                <a:cxn ang="0">
                  <a:pos x="GluePoint27X" y="GluePoint27Y"/>
                </a:cxn>
                <a:cxn ang="0">
                  <a:pos x="GluePoint28X" y="GluePoint28Y"/>
                </a:cxn>
                <a:cxn ang="0">
                  <a:pos x="GluePoint29X" y="GluePoint29Y"/>
                </a:cxn>
                <a:cxn ang="0">
                  <a:pos x="GluePoint30X" y="GluePoint30Y"/>
                </a:cxn>
                <a:cxn ang="0">
                  <a:pos x="GluePoint31X" y="GluePoint31Y"/>
                </a:cxn>
                <a:cxn ang="0">
                  <a:pos x="GluePoint32X" y="GluePoint32Y"/>
                </a:cxn>
                <a:cxn ang="0">
                  <a:pos x="GluePoint33X" y="GluePoint33Y"/>
                </a:cxn>
                <a:cxn ang="0">
                  <a:pos x="GluePoint34X" y="GluePoint34Y"/>
                </a:cxn>
                <a:cxn ang="0">
                  <a:pos x="GluePoint35X" y="GluePoint35Y"/>
                </a:cxn>
                <a:cxn ang="0">
                  <a:pos x="GluePoint36X" y="GluePoint36Y"/>
                </a:cxn>
                <a:cxn ang="0">
                  <a:pos x="GluePoint37X" y="GluePoint37Y"/>
                </a:cxn>
                <a:cxn ang="0">
                  <a:pos x="GluePoint38X" y="GluePoint38Y"/>
                </a:cxn>
                <a:cxn ang="0">
                  <a:pos x="GluePoint39X" y="GluePoint39Y"/>
                </a:cxn>
                <a:cxn ang="0">
                  <a:pos x="GluePoint40X" y="GluePoint40Y"/>
                </a:cxn>
                <a:cxn ang="0">
                  <a:pos x="GluePoint41X" y="GluePoint41Y"/>
                </a:cxn>
                <a:cxn ang="0">
                  <a:pos x="GluePoint42X" y="GluePoint42Y"/>
                </a:cxn>
                <a:cxn ang="0">
                  <a:pos x="GluePoint43X" y="GluePoint43Y"/>
                </a:cxn>
                <a:cxn ang="0">
                  <a:pos x="GluePoint44X" y="GluePoint44Y"/>
                </a:cxn>
              </a:cxnLst>
              <a:rect l="textAreaLeft" t="textAreaTop" r="textAreaRight" b="textAreaBottom"/>
              <a:pathLst>
                <a:path w="1223" h="1226">
                  <a:moveTo>
                    <a:pt x="1144" y="55"/>
                  </a:moveTo>
                  <a:cubicBezTo>
                    <a:pt x="1143" y="52"/>
                    <a:pt x="1143" y="50"/>
                    <a:pt x="1143" y="48"/>
                  </a:cubicBezTo>
                  <a:cubicBezTo>
                    <a:pt x="1143" y="39"/>
                    <a:pt x="1146" y="31"/>
                    <a:pt x="1152" y="25"/>
                  </a:cubicBezTo>
                  <a:cubicBezTo>
                    <a:pt x="1159" y="19"/>
                    <a:pt x="1167" y="15"/>
                    <a:pt x="1175" y="15"/>
                  </a:cubicBezTo>
                  <a:cubicBezTo>
                    <a:pt x="1178" y="15"/>
                    <a:pt x="1180" y="16"/>
                    <a:pt x="1182" y="16"/>
                  </a:cubicBezTo>
                  <a:cubicBezTo>
                    <a:pt x="1187" y="17"/>
                    <a:pt x="1192" y="20"/>
                    <a:pt x="1197" y="23"/>
                  </a:cubicBezTo>
                  <a:cubicBezTo>
                    <a:pt x="1197" y="24"/>
                    <a:pt x="1198" y="24"/>
                    <a:pt x="1199" y="25"/>
                  </a:cubicBezTo>
                  <a:cubicBezTo>
                    <a:pt x="1205" y="31"/>
                    <a:pt x="1208" y="39"/>
                    <a:pt x="1208" y="48"/>
                  </a:cubicBezTo>
                  <a:cubicBezTo>
                    <a:pt x="1208" y="57"/>
                    <a:pt x="1205" y="65"/>
                    <a:pt x="1199" y="71"/>
                  </a:cubicBezTo>
                  <a:cubicBezTo>
                    <a:pt x="1192" y="77"/>
                    <a:pt x="1184" y="81"/>
                    <a:pt x="1175" y="81"/>
                  </a:cubicBezTo>
                  <a:cubicBezTo>
                    <a:pt x="1168" y="81"/>
                    <a:pt x="1162" y="78"/>
                    <a:pt x="1156" y="74"/>
                  </a:cubicBezTo>
                  <a:cubicBezTo>
                    <a:pt x="1151" y="69"/>
                    <a:pt x="1151" y="69"/>
                    <a:pt x="1151" y="69"/>
                  </a:cubicBezTo>
                  <a:cubicBezTo>
                    <a:pt x="1149" y="67"/>
                    <a:pt x="1149" y="67"/>
                    <a:pt x="1149" y="67"/>
                  </a:cubicBezTo>
                  <a:cubicBezTo>
                    <a:pt x="1146" y="63"/>
                    <a:pt x="1145" y="59"/>
                    <a:pt x="1144" y="55"/>
                  </a:cubicBezTo>
                  <a:moveTo>
                    <a:pt x="1175" y="0"/>
                  </a:moveTo>
                  <a:cubicBezTo>
                    <a:pt x="1163" y="0"/>
                    <a:pt x="1151" y="5"/>
                    <a:pt x="1142" y="14"/>
                  </a:cubicBezTo>
                  <a:cubicBezTo>
                    <a:pt x="1132" y="23"/>
                    <a:pt x="1127" y="35"/>
                    <a:pt x="1127" y="48"/>
                  </a:cubicBezTo>
                  <a:cubicBezTo>
                    <a:pt x="1127" y="55"/>
                    <a:pt x="1129" y="61"/>
                    <a:pt x="1131" y="67"/>
                  </a:cubicBezTo>
                  <a:cubicBezTo>
                    <a:pt x="1133" y="70"/>
                    <a:pt x="1135" y="74"/>
                    <a:pt x="1137" y="77"/>
                  </a:cubicBezTo>
                  <a:cubicBezTo>
                    <a:pt x="1052" y="163"/>
                    <a:pt x="1052" y="163"/>
                    <a:pt x="1052" y="163"/>
                  </a:cubicBezTo>
                  <a:cubicBezTo>
                    <a:pt x="1033" y="166"/>
                    <a:pt x="1033" y="166"/>
                    <a:pt x="1033" y="166"/>
                  </a:cubicBezTo>
                  <a:cubicBezTo>
                    <a:pt x="920" y="183"/>
                    <a:pt x="920" y="183"/>
                    <a:pt x="920" y="183"/>
                  </a:cubicBezTo>
                  <a:cubicBezTo>
                    <a:pt x="847" y="257"/>
                    <a:pt x="847" y="257"/>
                    <a:pt x="847" y="257"/>
                  </a:cubicBezTo>
                  <a:cubicBezTo>
                    <a:pt x="846" y="258"/>
                    <a:pt x="846" y="258"/>
                    <a:pt x="846" y="258"/>
                  </a:cubicBezTo>
                  <a:cubicBezTo>
                    <a:pt x="844" y="272"/>
                    <a:pt x="844" y="272"/>
                    <a:pt x="844" y="272"/>
                  </a:cubicBezTo>
                  <a:cubicBezTo>
                    <a:pt x="834" y="381"/>
                    <a:pt x="834" y="381"/>
                    <a:pt x="834" y="381"/>
                  </a:cubicBezTo>
                  <a:cubicBezTo>
                    <a:pt x="0" y="1215"/>
                    <a:pt x="0" y="1215"/>
                    <a:pt x="0" y="1215"/>
                  </a:cubicBezTo>
                  <a:cubicBezTo>
                    <a:pt x="11" y="1226"/>
                    <a:pt x="11" y="1226"/>
                    <a:pt x="11" y="1226"/>
                  </a:cubicBezTo>
                  <a:cubicBezTo>
                    <a:pt x="849" y="388"/>
                    <a:pt x="849" y="388"/>
                    <a:pt x="849" y="388"/>
                  </a:cubicBezTo>
                  <a:cubicBezTo>
                    <a:pt x="859" y="276"/>
                    <a:pt x="859" y="276"/>
                    <a:pt x="859" y="276"/>
                  </a:cubicBezTo>
                  <a:cubicBezTo>
                    <a:pt x="860" y="265"/>
                    <a:pt x="860" y="265"/>
                    <a:pt x="860" y="265"/>
                  </a:cubicBezTo>
                  <a:cubicBezTo>
                    <a:pt x="864" y="261"/>
                    <a:pt x="864" y="261"/>
                    <a:pt x="864" y="261"/>
                  </a:cubicBezTo>
                  <a:cubicBezTo>
                    <a:pt x="928" y="198"/>
                    <a:pt x="928" y="198"/>
                    <a:pt x="928" y="198"/>
                  </a:cubicBezTo>
                  <a:cubicBezTo>
                    <a:pt x="1014" y="184"/>
                    <a:pt x="1014" y="184"/>
                    <a:pt x="1014" y="184"/>
                  </a:cubicBezTo>
                  <a:cubicBezTo>
                    <a:pt x="1040" y="180"/>
                    <a:pt x="1040" y="180"/>
                    <a:pt x="1040" y="180"/>
                  </a:cubicBezTo>
                  <a:cubicBezTo>
                    <a:pt x="1059" y="177"/>
                    <a:pt x="1059" y="177"/>
                    <a:pt x="1059" y="177"/>
                  </a:cubicBezTo>
                  <a:cubicBezTo>
                    <a:pt x="1149" y="88"/>
                    <a:pt x="1149" y="88"/>
                    <a:pt x="1149" y="88"/>
                  </a:cubicBezTo>
                  <a:cubicBezTo>
                    <a:pt x="1156" y="93"/>
                    <a:pt x="1166" y="96"/>
                    <a:pt x="1175" y="96"/>
                  </a:cubicBezTo>
                  <a:cubicBezTo>
                    <a:pt x="1188" y="96"/>
                    <a:pt x="1200" y="91"/>
                    <a:pt x="1209" y="82"/>
                  </a:cubicBezTo>
                  <a:cubicBezTo>
                    <a:pt x="1219" y="73"/>
                    <a:pt x="1223" y="61"/>
                    <a:pt x="1223" y="48"/>
                  </a:cubicBezTo>
                  <a:cubicBezTo>
                    <a:pt x="1223" y="35"/>
                    <a:pt x="1218" y="23"/>
                    <a:pt x="1209" y="14"/>
                  </a:cubicBezTo>
                  <a:cubicBezTo>
                    <a:pt x="1209" y="13"/>
                    <a:pt x="1208" y="13"/>
                    <a:pt x="1208" y="12"/>
                  </a:cubicBezTo>
                  <a:cubicBezTo>
                    <a:pt x="1204" y="9"/>
                    <a:pt x="1199" y="6"/>
                    <a:pt x="1194" y="4"/>
                  </a:cubicBezTo>
                  <a:cubicBezTo>
                    <a:pt x="1188" y="1"/>
                    <a:pt x="1182" y="0"/>
                    <a:pt x="1175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105" name="Freeform 13"/>
            <p:cNvSpPr/>
            <p:nvPr/>
          </p:nvSpPr>
          <p:spPr>
            <a:xfrm>
              <a:off x="1412640" y="3027600"/>
              <a:ext cx="446400" cy="546480"/>
            </a:xfrm>
            <a:custGeom>
              <a:avLst/>
              <a:gdLst>
                <a:gd name="textAreaLeft" fmla="*/ 0 w 446400"/>
                <a:gd name="textAreaRight" fmla="*/ 447840 w 446400"/>
                <a:gd name="textAreaTop" fmla="*/ 0 h 546480"/>
                <a:gd name="textAreaBottom" fmla="*/ 547920 h 546480"/>
                <a:gd name="GluePoint1X" fmla="*/ 372 w 402"/>
                <a:gd name="GluePoint1Y" fmla="*/ 0 h 491"/>
                <a:gd name="GluePoint2X" fmla="*/ 352 w 402"/>
                <a:gd name="GluePoint2Y" fmla="*/ 8 h 491"/>
                <a:gd name="GluePoint3X" fmla="*/ 347 w 402"/>
                <a:gd name="GluePoint3Y" fmla="*/ 42 h 491"/>
                <a:gd name="GluePoint4X" fmla="*/ 239 w 402"/>
                <a:gd name="GluePoint4Y" fmla="*/ 150 h 491"/>
                <a:gd name="GluePoint5X" fmla="*/ 250 w 402"/>
                <a:gd name="GluePoint5Y" fmla="*/ 230 h 491"/>
                <a:gd name="GluePoint6X" fmla="*/ 0 w 402"/>
                <a:gd name="GluePoint6Y" fmla="*/ 480 h 491"/>
                <a:gd name="GluePoint7X" fmla="*/ 11 w 402"/>
                <a:gd name="GluePoint7Y" fmla="*/ 491 h 491"/>
                <a:gd name="GluePoint8X" fmla="*/ 266 w 402"/>
                <a:gd name="GluePoint8Y" fmla="*/ 236 h 491"/>
                <a:gd name="GluePoint9X" fmla="*/ 255 w 402"/>
                <a:gd name="GluePoint9Y" fmla="*/ 156 h 491"/>
                <a:gd name="GluePoint10X" fmla="*/ 358 w 402"/>
                <a:gd name="GluePoint10Y" fmla="*/ 53 h 491"/>
                <a:gd name="GluePoint11X" fmla="*/ 372 w 402"/>
                <a:gd name="GluePoint11Y" fmla="*/ 56 h 491"/>
                <a:gd name="GluePoint12X" fmla="*/ 391 w 402"/>
                <a:gd name="GluePoint12Y" fmla="*/ 48 h 491"/>
                <a:gd name="GluePoint13X" fmla="*/ 391 w 402"/>
                <a:gd name="GluePoint13Y" fmla="*/ 8 h 491"/>
                <a:gd name="GluePoint14X" fmla="*/ 372 w 402"/>
                <a:gd name="GluePoint14Y" fmla="*/ 0 h 491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</a:cxnLst>
              <a:rect l="textAreaLeft" t="textAreaTop" r="textAreaRight" b="textAreaBottom"/>
              <a:pathLst>
                <a:path w="402" h="491">
                  <a:moveTo>
                    <a:pt x="372" y="0"/>
                  </a:moveTo>
                  <a:cubicBezTo>
                    <a:pt x="365" y="0"/>
                    <a:pt x="357" y="3"/>
                    <a:pt x="352" y="8"/>
                  </a:cubicBezTo>
                  <a:cubicBezTo>
                    <a:pt x="343" y="17"/>
                    <a:pt x="341" y="31"/>
                    <a:pt x="347" y="42"/>
                  </a:cubicBezTo>
                  <a:cubicBezTo>
                    <a:pt x="239" y="150"/>
                    <a:pt x="239" y="150"/>
                    <a:pt x="239" y="150"/>
                  </a:cubicBezTo>
                  <a:cubicBezTo>
                    <a:pt x="250" y="230"/>
                    <a:pt x="250" y="230"/>
                    <a:pt x="250" y="23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11" y="491"/>
                    <a:pt x="11" y="491"/>
                    <a:pt x="11" y="491"/>
                  </a:cubicBezTo>
                  <a:cubicBezTo>
                    <a:pt x="266" y="236"/>
                    <a:pt x="266" y="236"/>
                    <a:pt x="266" y="236"/>
                  </a:cubicBezTo>
                  <a:cubicBezTo>
                    <a:pt x="255" y="156"/>
                    <a:pt x="255" y="156"/>
                    <a:pt x="255" y="156"/>
                  </a:cubicBezTo>
                  <a:cubicBezTo>
                    <a:pt x="358" y="53"/>
                    <a:pt x="358" y="53"/>
                    <a:pt x="358" y="53"/>
                  </a:cubicBezTo>
                  <a:cubicBezTo>
                    <a:pt x="363" y="55"/>
                    <a:pt x="367" y="56"/>
                    <a:pt x="372" y="56"/>
                  </a:cubicBezTo>
                  <a:cubicBezTo>
                    <a:pt x="379" y="56"/>
                    <a:pt x="386" y="53"/>
                    <a:pt x="391" y="48"/>
                  </a:cubicBezTo>
                  <a:cubicBezTo>
                    <a:pt x="402" y="37"/>
                    <a:pt x="402" y="19"/>
                    <a:pt x="391" y="8"/>
                  </a:cubicBezTo>
                  <a:cubicBezTo>
                    <a:pt x="386" y="3"/>
                    <a:pt x="379" y="0"/>
                    <a:pt x="372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106" name="Freeform 14"/>
            <p:cNvSpPr/>
            <p:nvPr/>
          </p:nvSpPr>
          <p:spPr>
            <a:xfrm>
              <a:off x="906480" y="3243960"/>
              <a:ext cx="1344600" cy="1262520"/>
            </a:xfrm>
            <a:custGeom>
              <a:avLst/>
              <a:gdLst>
                <a:gd name="textAreaLeft" fmla="*/ 0 w 1344600"/>
                <a:gd name="textAreaRight" fmla="*/ 1346040 w 1344600"/>
                <a:gd name="textAreaTop" fmla="*/ 0 h 1262520"/>
                <a:gd name="textAreaBottom" fmla="*/ 1263960 h 1262520"/>
                <a:gd name="GluePoint1X" fmla="*/ 1177 w 1208"/>
                <a:gd name="GluePoint1Y" fmla="*/ 0 h 1132"/>
                <a:gd name="GluePoint2X" fmla="*/ 1158 w 1208"/>
                <a:gd name="GluePoint2Y" fmla="*/ 8 h 1132"/>
                <a:gd name="GluePoint3X" fmla="*/ 1153 w 1208"/>
                <a:gd name="GluePoint3Y" fmla="*/ 41 h 1132"/>
                <a:gd name="GluePoint4X" fmla="*/ 978 w 1208"/>
                <a:gd name="GluePoint4Y" fmla="*/ 215 h 1132"/>
                <a:gd name="GluePoint5X" fmla="*/ 901 w 1208"/>
                <a:gd name="GluePoint5Y" fmla="*/ 215 h 1132"/>
                <a:gd name="GluePoint6X" fmla="*/ 624 w 1208"/>
                <a:gd name="GluePoint6Y" fmla="*/ 492 h 1132"/>
                <a:gd name="GluePoint7X" fmla="*/ 553 w 1208"/>
                <a:gd name="GluePoint7Y" fmla="*/ 492 h 1132"/>
                <a:gd name="GluePoint8X" fmla="*/ 434 w 1208"/>
                <a:gd name="GluePoint8Y" fmla="*/ 612 h 1132"/>
                <a:gd name="GluePoint9X" fmla="*/ 443 w 1208"/>
                <a:gd name="GluePoint9Y" fmla="*/ 679 h 1132"/>
                <a:gd name="GluePoint10X" fmla="*/ 0 w 1208"/>
                <a:gd name="GluePoint10Y" fmla="*/ 1122 h 1132"/>
                <a:gd name="GluePoint11X" fmla="*/ 11 w 1208"/>
                <a:gd name="GluePoint11Y" fmla="*/ 1132 h 1132"/>
                <a:gd name="GluePoint12X" fmla="*/ 456 w 1208"/>
                <a:gd name="GluePoint12Y" fmla="*/ 687 h 1132"/>
                <a:gd name="GluePoint13X" fmla="*/ 459 w 1208"/>
                <a:gd name="GluePoint13Y" fmla="*/ 685 h 1132"/>
                <a:gd name="GluePoint14X" fmla="*/ 450 w 1208"/>
                <a:gd name="GluePoint14Y" fmla="*/ 617 h 1132"/>
                <a:gd name="GluePoint15X" fmla="*/ 560 w 1208"/>
                <a:gd name="GluePoint15Y" fmla="*/ 508 h 1132"/>
                <a:gd name="GluePoint16X" fmla="*/ 630 w 1208"/>
                <a:gd name="GluePoint16Y" fmla="*/ 508 h 1132"/>
                <a:gd name="GluePoint17X" fmla="*/ 908 w 1208"/>
                <a:gd name="GluePoint17Y" fmla="*/ 231 h 1132"/>
                <a:gd name="GluePoint18X" fmla="*/ 985 w 1208"/>
                <a:gd name="GluePoint18Y" fmla="*/ 231 h 1132"/>
                <a:gd name="GluePoint19X" fmla="*/ 1163 w 1208"/>
                <a:gd name="GluePoint19Y" fmla="*/ 52 h 1132"/>
                <a:gd name="GluePoint20X" fmla="*/ 1178 w 1208"/>
                <a:gd name="GluePoint20Y" fmla="*/ 56 h 1132"/>
                <a:gd name="GluePoint21X" fmla="*/ 1197 w 1208"/>
                <a:gd name="GluePoint21Y" fmla="*/ 48 h 1132"/>
                <a:gd name="GluePoint22X" fmla="*/ 1197 w 1208"/>
                <a:gd name="GluePoint22Y" fmla="*/ 8 h 1132"/>
                <a:gd name="GluePoint23X" fmla="*/ 1177 w 1208"/>
                <a:gd name="GluePoint23Y" fmla="*/ 0 h 1132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</a:cxnLst>
              <a:rect l="textAreaLeft" t="textAreaTop" r="textAreaRight" b="textAreaBottom"/>
              <a:pathLst>
                <a:path w="1208" h="1132">
                  <a:moveTo>
                    <a:pt x="1177" y="0"/>
                  </a:moveTo>
                  <a:cubicBezTo>
                    <a:pt x="1170" y="0"/>
                    <a:pt x="1163" y="3"/>
                    <a:pt x="1158" y="8"/>
                  </a:cubicBezTo>
                  <a:cubicBezTo>
                    <a:pt x="1149" y="17"/>
                    <a:pt x="1147" y="30"/>
                    <a:pt x="1153" y="41"/>
                  </a:cubicBezTo>
                  <a:cubicBezTo>
                    <a:pt x="978" y="215"/>
                    <a:pt x="978" y="215"/>
                    <a:pt x="978" y="215"/>
                  </a:cubicBezTo>
                  <a:cubicBezTo>
                    <a:pt x="901" y="215"/>
                    <a:pt x="901" y="215"/>
                    <a:pt x="901" y="215"/>
                  </a:cubicBezTo>
                  <a:cubicBezTo>
                    <a:pt x="624" y="492"/>
                    <a:pt x="624" y="492"/>
                    <a:pt x="624" y="492"/>
                  </a:cubicBezTo>
                  <a:cubicBezTo>
                    <a:pt x="553" y="492"/>
                    <a:pt x="553" y="492"/>
                    <a:pt x="553" y="492"/>
                  </a:cubicBezTo>
                  <a:cubicBezTo>
                    <a:pt x="434" y="612"/>
                    <a:pt x="434" y="612"/>
                    <a:pt x="434" y="612"/>
                  </a:cubicBezTo>
                  <a:cubicBezTo>
                    <a:pt x="443" y="679"/>
                    <a:pt x="443" y="679"/>
                    <a:pt x="443" y="679"/>
                  </a:cubicBezTo>
                  <a:cubicBezTo>
                    <a:pt x="0" y="1122"/>
                    <a:pt x="0" y="1122"/>
                    <a:pt x="0" y="1122"/>
                  </a:cubicBezTo>
                  <a:cubicBezTo>
                    <a:pt x="11" y="1132"/>
                    <a:pt x="11" y="1132"/>
                    <a:pt x="11" y="1132"/>
                  </a:cubicBezTo>
                  <a:cubicBezTo>
                    <a:pt x="456" y="687"/>
                    <a:pt x="456" y="687"/>
                    <a:pt x="456" y="687"/>
                  </a:cubicBezTo>
                  <a:cubicBezTo>
                    <a:pt x="459" y="685"/>
                    <a:pt x="459" y="685"/>
                    <a:pt x="459" y="685"/>
                  </a:cubicBezTo>
                  <a:cubicBezTo>
                    <a:pt x="450" y="617"/>
                    <a:pt x="450" y="617"/>
                    <a:pt x="450" y="617"/>
                  </a:cubicBezTo>
                  <a:cubicBezTo>
                    <a:pt x="560" y="508"/>
                    <a:pt x="560" y="508"/>
                    <a:pt x="560" y="508"/>
                  </a:cubicBezTo>
                  <a:cubicBezTo>
                    <a:pt x="630" y="508"/>
                    <a:pt x="630" y="508"/>
                    <a:pt x="630" y="508"/>
                  </a:cubicBezTo>
                  <a:cubicBezTo>
                    <a:pt x="908" y="231"/>
                    <a:pt x="908" y="231"/>
                    <a:pt x="908" y="231"/>
                  </a:cubicBezTo>
                  <a:cubicBezTo>
                    <a:pt x="985" y="231"/>
                    <a:pt x="985" y="231"/>
                    <a:pt x="985" y="231"/>
                  </a:cubicBezTo>
                  <a:cubicBezTo>
                    <a:pt x="1163" y="52"/>
                    <a:pt x="1163" y="52"/>
                    <a:pt x="1163" y="52"/>
                  </a:cubicBezTo>
                  <a:cubicBezTo>
                    <a:pt x="1168" y="55"/>
                    <a:pt x="1173" y="56"/>
                    <a:pt x="1178" y="56"/>
                  </a:cubicBezTo>
                  <a:cubicBezTo>
                    <a:pt x="1185" y="56"/>
                    <a:pt x="1192" y="53"/>
                    <a:pt x="1197" y="48"/>
                  </a:cubicBezTo>
                  <a:cubicBezTo>
                    <a:pt x="1208" y="37"/>
                    <a:pt x="1208" y="19"/>
                    <a:pt x="1197" y="8"/>
                  </a:cubicBezTo>
                  <a:cubicBezTo>
                    <a:pt x="1192" y="3"/>
                    <a:pt x="1185" y="0"/>
                    <a:pt x="1177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107" name="Freeform 15"/>
            <p:cNvSpPr/>
            <p:nvPr/>
          </p:nvSpPr>
          <p:spPr>
            <a:xfrm>
              <a:off x="3180240" y="695880"/>
              <a:ext cx="1344600" cy="1264320"/>
            </a:xfrm>
            <a:custGeom>
              <a:avLst/>
              <a:gdLst>
                <a:gd name="textAreaLeft" fmla="*/ 0 w 1344600"/>
                <a:gd name="textAreaRight" fmla="*/ 1346040 w 1344600"/>
                <a:gd name="textAreaTop" fmla="*/ 0 h 1264320"/>
                <a:gd name="textAreaBottom" fmla="*/ 1265760 h 1264320"/>
                <a:gd name="GluePoint1X" fmla="*/ 1197 w 1208"/>
                <a:gd name="GluePoint1Y" fmla="*/ 0 h 1133"/>
                <a:gd name="GluePoint2X" fmla="*/ 749 w 1208"/>
                <a:gd name="GluePoint2Y" fmla="*/ 448 h 1133"/>
                <a:gd name="GluePoint3X" fmla="*/ 758 w 1208"/>
                <a:gd name="GluePoint3Y" fmla="*/ 516 h 1133"/>
                <a:gd name="GluePoint4X" fmla="*/ 649 w 1208"/>
                <a:gd name="GluePoint4Y" fmla="*/ 625 h 1133"/>
                <a:gd name="GluePoint5X" fmla="*/ 578 w 1208"/>
                <a:gd name="GluePoint5Y" fmla="*/ 625 h 1133"/>
                <a:gd name="GluePoint6X" fmla="*/ 301 w 1208"/>
                <a:gd name="GluePoint6Y" fmla="*/ 902 h 1133"/>
                <a:gd name="GluePoint7X" fmla="*/ 224 w 1208"/>
                <a:gd name="GluePoint7Y" fmla="*/ 902 h 1133"/>
                <a:gd name="GluePoint8X" fmla="*/ 45 w 1208"/>
                <a:gd name="GluePoint8Y" fmla="*/ 1081 h 1133"/>
                <a:gd name="GluePoint9X" fmla="*/ 31 w 1208"/>
                <a:gd name="GluePoint9Y" fmla="*/ 1077 h 1133"/>
                <a:gd name="GluePoint10X" fmla="*/ 11 w 1208"/>
                <a:gd name="GluePoint10Y" fmla="*/ 1085 h 1133"/>
                <a:gd name="GluePoint11X" fmla="*/ 11 w 1208"/>
                <a:gd name="GluePoint11Y" fmla="*/ 1124 h 1133"/>
                <a:gd name="GluePoint12X" fmla="*/ 31 w 1208"/>
                <a:gd name="GluePoint12Y" fmla="*/ 1133 h 1133"/>
                <a:gd name="GluePoint13X" fmla="*/ 51 w 1208"/>
                <a:gd name="GluePoint13Y" fmla="*/ 1124 h 1133"/>
                <a:gd name="GluePoint14X" fmla="*/ 56 w 1208"/>
                <a:gd name="GluePoint14Y" fmla="*/ 1092 h 1133"/>
                <a:gd name="GluePoint15X" fmla="*/ 230 w 1208"/>
                <a:gd name="GluePoint15Y" fmla="*/ 918 h 1133"/>
                <a:gd name="GluePoint16X" fmla="*/ 307 w 1208"/>
                <a:gd name="GluePoint16Y" fmla="*/ 918 h 1133"/>
                <a:gd name="GluePoint17X" fmla="*/ 584 w 1208"/>
                <a:gd name="GluePoint17Y" fmla="*/ 640 h 1133"/>
                <a:gd name="GluePoint18X" fmla="*/ 655 w 1208"/>
                <a:gd name="GluePoint18Y" fmla="*/ 640 h 1133"/>
                <a:gd name="GluePoint19X" fmla="*/ 775 w 1208"/>
                <a:gd name="GluePoint19Y" fmla="*/ 521 h 1133"/>
                <a:gd name="GluePoint20X" fmla="*/ 766 w 1208"/>
                <a:gd name="GluePoint20Y" fmla="*/ 454 h 1133"/>
                <a:gd name="GluePoint21X" fmla="*/ 1208 w 1208"/>
                <a:gd name="GluePoint21Y" fmla="*/ 11 h 1133"/>
                <a:gd name="GluePoint22X" fmla="*/ 1197 w 1208"/>
                <a:gd name="GluePoint22Y" fmla="*/ 0 h 1133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</a:cxnLst>
              <a:rect l="textAreaLeft" t="textAreaTop" r="textAreaRight" b="textAreaBottom"/>
              <a:pathLst>
                <a:path w="1208" h="1133">
                  <a:moveTo>
                    <a:pt x="1197" y="0"/>
                  </a:moveTo>
                  <a:cubicBezTo>
                    <a:pt x="749" y="448"/>
                    <a:pt x="749" y="448"/>
                    <a:pt x="749" y="448"/>
                  </a:cubicBezTo>
                  <a:cubicBezTo>
                    <a:pt x="758" y="516"/>
                    <a:pt x="758" y="516"/>
                    <a:pt x="758" y="516"/>
                  </a:cubicBezTo>
                  <a:cubicBezTo>
                    <a:pt x="649" y="625"/>
                    <a:pt x="649" y="625"/>
                    <a:pt x="649" y="625"/>
                  </a:cubicBezTo>
                  <a:cubicBezTo>
                    <a:pt x="578" y="625"/>
                    <a:pt x="578" y="625"/>
                    <a:pt x="578" y="625"/>
                  </a:cubicBezTo>
                  <a:cubicBezTo>
                    <a:pt x="301" y="902"/>
                    <a:pt x="301" y="902"/>
                    <a:pt x="301" y="902"/>
                  </a:cubicBezTo>
                  <a:cubicBezTo>
                    <a:pt x="224" y="902"/>
                    <a:pt x="224" y="902"/>
                    <a:pt x="224" y="902"/>
                  </a:cubicBezTo>
                  <a:cubicBezTo>
                    <a:pt x="45" y="1081"/>
                    <a:pt x="45" y="1081"/>
                    <a:pt x="45" y="1081"/>
                  </a:cubicBezTo>
                  <a:cubicBezTo>
                    <a:pt x="41" y="1078"/>
                    <a:pt x="36" y="1077"/>
                    <a:pt x="31" y="1077"/>
                  </a:cubicBezTo>
                  <a:cubicBezTo>
                    <a:pt x="24" y="1077"/>
                    <a:pt x="17" y="1079"/>
                    <a:pt x="11" y="1085"/>
                  </a:cubicBezTo>
                  <a:cubicBezTo>
                    <a:pt x="0" y="1096"/>
                    <a:pt x="0" y="1114"/>
                    <a:pt x="11" y="1124"/>
                  </a:cubicBezTo>
                  <a:cubicBezTo>
                    <a:pt x="17" y="1130"/>
                    <a:pt x="24" y="1133"/>
                    <a:pt x="31" y="1133"/>
                  </a:cubicBezTo>
                  <a:cubicBezTo>
                    <a:pt x="38" y="1133"/>
                    <a:pt x="45" y="1130"/>
                    <a:pt x="51" y="1124"/>
                  </a:cubicBezTo>
                  <a:cubicBezTo>
                    <a:pt x="60" y="1116"/>
                    <a:pt x="61" y="1102"/>
                    <a:pt x="56" y="1092"/>
                  </a:cubicBezTo>
                  <a:cubicBezTo>
                    <a:pt x="230" y="918"/>
                    <a:pt x="230" y="918"/>
                    <a:pt x="230" y="918"/>
                  </a:cubicBezTo>
                  <a:cubicBezTo>
                    <a:pt x="307" y="918"/>
                    <a:pt x="307" y="918"/>
                    <a:pt x="307" y="918"/>
                  </a:cubicBezTo>
                  <a:cubicBezTo>
                    <a:pt x="584" y="640"/>
                    <a:pt x="584" y="640"/>
                    <a:pt x="584" y="640"/>
                  </a:cubicBezTo>
                  <a:cubicBezTo>
                    <a:pt x="655" y="640"/>
                    <a:pt x="655" y="640"/>
                    <a:pt x="655" y="640"/>
                  </a:cubicBezTo>
                  <a:cubicBezTo>
                    <a:pt x="775" y="521"/>
                    <a:pt x="775" y="521"/>
                    <a:pt x="775" y="521"/>
                  </a:cubicBezTo>
                  <a:cubicBezTo>
                    <a:pt x="766" y="454"/>
                    <a:pt x="766" y="454"/>
                    <a:pt x="766" y="454"/>
                  </a:cubicBezTo>
                  <a:cubicBezTo>
                    <a:pt x="1208" y="11"/>
                    <a:pt x="1208" y="11"/>
                    <a:pt x="1208" y="11"/>
                  </a:cubicBezTo>
                  <a:cubicBezTo>
                    <a:pt x="1197" y="0"/>
                    <a:pt x="1197" y="0"/>
                    <a:pt x="1197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  <p:sp>
          <p:nvSpPr>
            <p:cNvPr id="108" name="Freeform 10"/>
            <p:cNvSpPr/>
            <p:nvPr/>
          </p:nvSpPr>
          <p:spPr>
            <a:xfrm>
              <a:off x="943560" y="974160"/>
              <a:ext cx="855720" cy="957600"/>
            </a:xfrm>
            <a:custGeom>
              <a:avLst/>
              <a:gdLst>
                <a:gd name="textAreaLeft" fmla="*/ 0 w 855720"/>
                <a:gd name="textAreaRight" fmla="*/ 857160 w 855720"/>
                <a:gd name="textAreaTop" fmla="*/ 0 h 957600"/>
                <a:gd name="textAreaBottom" fmla="*/ 959040 h 957600"/>
                <a:gd name="GluePoint1X" fmla="*/ 721 w 769"/>
                <a:gd name="GluePoint1Y" fmla="*/ 81 h 859"/>
                <a:gd name="GluePoint2X" fmla="*/ 698 w 769"/>
                <a:gd name="GluePoint2Y" fmla="*/ 71 h 859"/>
                <a:gd name="GluePoint3X" fmla="*/ 698 w 769"/>
                <a:gd name="GluePoint3Y" fmla="*/ 25 h 859"/>
                <a:gd name="GluePoint4X" fmla="*/ 721 w 769"/>
                <a:gd name="GluePoint4Y" fmla="*/ 15 h 859"/>
                <a:gd name="GluePoint5X" fmla="*/ 744 w 769"/>
                <a:gd name="GluePoint5Y" fmla="*/ 25 h 859"/>
                <a:gd name="GluePoint6X" fmla="*/ 754 w 769"/>
                <a:gd name="GluePoint6Y" fmla="*/ 48 h 859"/>
                <a:gd name="GluePoint7X" fmla="*/ 744 w 769"/>
                <a:gd name="GluePoint7Y" fmla="*/ 71 h 859"/>
                <a:gd name="GluePoint8X" fmla="*/ 721 w 769"/>
                <a:gd name="GluePoint8Y" fmla="*/ 81 h 859"/>
                <a:gd name="GluePoint9X" fmla="*/ 721 w 769"/>
                <a:gd name="GluePoint9Y" fmla="*/ 0 h 859"/>
                <a:gd name="GluePoint10X" fmla="*/ 687 w 769"/>
                <a:gd name="GluePoint10Y" fmla="*/ 14 h 859"/>
                <a:gd name="GluePoint11X" fmla="*/ 682 w 769"/>
                <a:gd name="GluePoint11Y" fmla="*/ 76 h 859"/>
                <a:gd name="GluePoint12X" fmla="*/ 571 w 769"/>
                <a:gd name="GluePoint12Y" fmla="*/ 187 h 859"/>
                <a:gd name="GluePoint13X" fmla="*/ 582 w 769"/>
                <a:gd name="GluePoint13Y" fmla="*/ 267 h 859"/>
                <a:gd name="GluePoint14X" fmla="*/ 0 w 769"/>
                <a:gd name="GluePoint14Y" fmla="*/ 849 h 859"/>
                <a:gd name="GluePoint15X" fmla="*/ 11 w 769"/>
                <a:gd name="GluePoint15Y" fmla="*/ 859 h 859"/>
                <a:gd name="GluePoint16X" fmla="*/ 598 w 769"/>
                <a:gd name="GluePoint16Y" fmla="*/ 272 h 859"/>
                <a:gd name="GluePoint17X" fmla="*/ 587 w 769"/>
                <a:gd name="GluePoint17Y" fmla="*/ 192 h 859"/>
                <a:gd name="GluePoint18X" fmla="*/ 693 w 769"/>
                <a:gd name="GluePoint18Y" fmla="*/ 87 h 859"/>
                <a:gd name="GluePoint19X" fmla="*/ 721 w 769"/>
                <a:gd name="GluePoint19Y" fmla="*/ 96 h 859"/>
                <a:gd name="GluePoint20X" fmla="*/ 755 w 769"/>
                <a:gd name="GluePoint20Y" fmla="*/ 82 h 859"/>
                <a:gd name="GluePoint21X" fmla="*/ 769 w 769"/>
                <a:gd name="GluePoint21Y" fmla="*/ 48 h 859"/>
                <a:gd name="GluePoint22X" fmla="*/ 755 w 769"/>
                <a:gd name="GluePoint22Y" fmla="*/ 14 h 859"/>
                <a:gd name="GluePoint23X" fmla="*/ 721 w 769"/>
                <a:gd name="GluePoint23Y" fmla="*/ 0 h 859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</a:cxnLst>
              <a:rect l="textAreaLeft" t="textAreaTop" r="textAreaRight" b="textAreaBottom"/>
              <a:pathLst>
                <a:path w="769" h="859">
                  <a:moveTo>
                    <a:pt x="721" y="81"/>
                  </a:moveTo>
                  <a:cubicBezTo>
                    <a:pt x="712" y="81"/>
                    <a:pt x="704" y="77"/>
                    <a:pt x="698" y="71"/>
                  </a:cubicBezTo>
                  <a:cubicBezTo>
                    <a:pt x="685" y="58"/>
                    <a:pt x="685" y="38"/>
                    <a:pt x="698" y="25"/>
                  </a:cubicBezTo>
                  <a:cubicBezTo>
                    <a:pt x="704" y="19"/>
                    <a:pt x="712" y="15"/>
                    <a:pt x="721" y="15"/>
                  </a:cubicBezTo>
                  <a:cubicBezTo>
                    <a:pt x="730" y="15"/>
                    <a:pt x="738" y="19"/>
                    <a:pt x="744" y="25"/>
                  </a:cubicBezTo>
                  <a:cubicBezTo>
                    <a:pt x="750" y="31"/>
                    <a:pt x="754" y="39"/>
                    <a:pt x="754" y="48"/>
                  </a:cubicBezTo>
                  <a:cubicBezTo>
                    <a:pt x="754" y="57"/>
                    <a:pt x="750" y="65"/>
                    <a:pt x="744" y="71"/>
                  </a:cubicBezTo>
                  <a:cubicBezTo>
                    <a:pt x="738" y="77"/>
                    <a:pt x="730" y="81"/>
                    <a:pt x="721" y="81"/>
                  </a:cubicBezTo>
                  <a:moveTo>
                    <a:pt x="721" y="0"/>
                  </a:moveTo>
                  <a:cubicBezTo>
                    <a:pt x="708" y="0"/>
                    <a:pt x="696" y="5"/>
                    <a:pt x="687" y="14"/>
                  </a:cubicBezTo>
                  <a:cubicBezTo>
                    <a:pt x="671" y="31"/>
                    <a:pt x="669" y="57"/>
                    <a:pt x="682" y="76"/>
                  </a:cubicBezTo>
                  <a:cubicBezTo>
                    <a:pt x="571" y="187"/>
                    <a:pt x="571" y="187"/>
                    <a:pt x="571" y="187"/>
                  </a:cubicBezTo>
                  <a:cubicBezTo>
                    <a:pt x="582" y="267"/>
                    <a:pt x="582" y="267"/>
                    <a:pt x="582" y="267"/>
                  </a:cubicBezTo>
                  <a:cubicBezTo>
                    <a:pt x="0" y="849"/>
                    <a:pt x="0" y="849"/>
                    <a:pt x="0" y="849"/>
                  </a:cubicBezTo>
                  <a:cubicBezTo>
                    <a:pt x="11" y="859"/>
                    <a:pt x="11" y="859"/>
                    <a:pt x="11" y="859"/>
                  </a:cubicBezTo>
                  <a:cubicBezTo>
                    <a:pt x="598" y="272"/>
                    <a:pt x="598" y="272"/>
                    <a:pt x="598" y="272"/>
                  </a:cubicBezTo>
                  <a:cubicBezTo>
                    <a:pt x="587" y="192"/>
                    <a:pt x="587" y="192"/>
                    <a:pt x="587" y="192"/>
                  </a:cubicBezTo>
                  <a:cubicBezTo>
                    <a:pt x="693" y="87"/>
                    <a:pt x="693" y="87"/>
                    <a:pt x="693" y="87"/>
                  </a:cubicBezTo>
                  <a:cubicBezTo>
                    <a:pt x="701" y="93"/>
                    <a:pt x="711" y="96"/>
                    <a:pt x="721" y="96"/>
                  </a:cubicBezTo>
                  <a:cubicBezTo>
                    <a:pt x="734" y="96"/>
                    <a:pt x="746" y="91"/>
                    <a:pt x="755" y="82"/>
                  </a:cubicBezTo>
                  <a:cubicBezTo>
                    <a:pt x="764" y="73"/>
                    <a:pt x="769" y="61"/>
                    <a:pt x="769" y="48"/>
                  </a:cubicBezTo>
                  <a:cubicBezTo>
                    <a:pt x="769" y="35"/>
                    <a:pt x="764" y="23"/>
                    <a:pt x="755" y="14"/>
                  </a:cubicBezTo>
                  <a:cubicBezTo>
                    <a:pt x="746" y="5"/>
                    <a:pt x="734" y="0"/>
                    <a:pt x="721" y="0"/>
                  </a:cubicBezTo>
                </a:path>
              </a:pathLst>
            </a:custGeom>
            <a:solidFill>
              <a:schemeClr val="accent2">
                <a:alpha val="5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맑은 고딕"/>
              </a:endParaRPr>
            </a:p>
          </p:txBody>
        </p:sp>
      </p:grpSp>
      <p:sp>
        <p:nvSpPr>
          <p:cNvPr id="109" name="TextBox 17"/>
          <p:cNvSpPr/>
          <p:nvPr/>
        </p:nvSpPr>
        <p:spPr>
          <a:xfrm>
            <a:off x="6821280" y="1559520"/>
            <a:ext cx="5022360" cy="3137760"/>
          </a:xfrm>
          <a:prstGeom prst="rect">
            <a:avLst/>
          </a:prstGeom>
          <a:noFill/>
          <a:ln w="0">
            <a:noFill/>
          </a:ln>
          <a:effectLst>
            <a:outerShdw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0" lang="es-MX" sz="5000" strike="noStrike" u="none">
                <a:solidFill>
                  <a:schemeClr val="lt1"/>
                </a:solidFill>
                <a:effectLst/>
                <a:uFillTx/>
                <a:latin typeface="Aharoni"/>
                <a:ea typeface="맑은 고딕"/>
              </a:rPr>
              <a:t>Building The Untethered, Always-On AI Companion</a:t>
            </a:r>
            <a:endParaRPr b="0" lang="en-IN" sz="5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0" name="Conector recto 50"/>
          <p:cNvCxnSpPr/>
          <p:nvPr/>
        </p:nvCxnSpPr>
        <p:spPr>
          <a:xfrm>
            <a:off x="9812880" y="4942800"/>
            <a:ext cx="2020680" cy="1440"/>
          </a:xfrm>
          <a:prstGeom prst="straightConnector1">
            <a:avLst/>
          </a:prstGeom>
          <a:ln w="28440">
            <a:solidFill>
              <a:srgbClr val="ffffff"/>
            </a:solidFill>
            <a:miter/>
          </a:ln>
        </p:spPr>
      </p:cxnSp>
      <p:cxnSp>
        <p:nvCxnSpPr>
          <p:cNvPr id="111" name="Conector recto 51"/>
          <p:cNvCxnSpPr/>
          <p:nvPr/>
        </p:nvCxnSpPr>
        <p:spPr>
          <a:xfrm>
            <a:off x="7048440" y="4948200"/>
            <a:ext cx="1823040" cy="1440"/>
          </a:xfrm>
          <a:prstGeom prst="straightConnector1">
            <a:avLst/>
          </a:prstGeom>
          <a:ln w="28440">
            <a:solidFill>
              <a:srgbClr val="ffffff"/>
            </a:solidFill>
            <a:miter/>
          </a:ln>
        </p:spPr>
      </p:cxnSp>
      <p:sp>
        <p:nvSpPr>
          <p:cNvPr id="112" name=""/>
          <p:cNvSpPr/>
          <p:nvPr/>
        </p:nvSpPr>
        <p:spPr>
          <a:xfrm>
            <a:off x="6531120" y="5040000"/>
            <a:ext cx="5348520" cy="21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300" strike="noStrike" u="none">
                <a:solidFill>
                  <a:srgbClr val="cccccc"/>
                </a:solidFill>
                <a:effectLst/>
                <a:uFillTx/>
                <a:latin typeface="Arial"/>
              </a:rPr>
              <a:t>Team Member:</a:t>
            </a:r>
            <a:endParaRPr b="0" lang="en-IN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300" strike="noStrike" u="none">
                <a:solidFill>
                  <a:srgbClr val="cccccc"/>
                </a:solidFill>
                <a:effectLst/>
                <a:uFillTx/>
                <a:latin typeface="Arial"/>
              </a:rPr>
              <a:t>	</a:t>
            </a:r>
            <a:r>
              <a:rPr b="0" lang="en-IN" sz="2300" strike="noStrike" u="none">
                <a:solidFill>
                  <a:srgbClr val="cccccc"/>
                </a:solidFill>
                <a:effectLst/>
                <a:uFillTx/>
                <a:latin typeface="Arial"/>
              </a:rPr>
              <a:t>Rohan Kumar Singh</a:t>
            </a:r>
            <a:endParaRPr b="0" lang="en-IN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300" strike="noStrike" u="none">
                <a:solidFill>
                  <a:srgbClr val="cccccc"/>
                </a:solidFill>
                <a:effectLst/>
                <a:uFillTx/>
                <a:latin typeface="Arial"/>
              </a:rPr>
              <a:t>	</a:t>
            </a:r>
            <a:r>
              <a:rPr b="0" lang="en-IN" sz="2300" strike="noStrike" u="none">
                <a:solidFill>
                  <a:srgbClr val="cccccc"/>
                </a:solidFill>
                <a:effectLst/>
                <a:uFillTx/>
                <a:latin typeface="Arial"/>
              </a:rPr>
              <a:t>Aditya Goswami</a:t>
            </a:r>
            <a:endParaRPr b="0" lang="en-IN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300" strike="noStrike" u="none">
                <a:solidFill>
                  <a:srgbClr val="cccccc"/>
                </a:solidFill>
                <a:effectLst/>
                <a:uFillTx/>
                <a:latin typeface="Arial"/>
              </a:rPr>
              <a:t>	</a:t>
            </a:r>
            <a:r>
              <a:rPr b="0" lang="en-IN" sz="2300" strike="noStrike" u="none">
                <a:solidFill>
                  <a:srgbClr val="cccccc"/>
                </a:solidFill>
                <a:effectLst/>
                <a:uFillTx/>
                <a:latin typeface="Arial"/>
              </a:rPr>
              <a:t>Kumar Rishi</a:t>
            </a:r>
            <a:endParaRPr b="0" lang="en-IN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300" strike="noStrike" u="none">
                <a:solidFill>
                  <a:srgbClr val="cccccc"/>
                </a:solidFill>
                <a:effectLst/>
                <a:uFillTx/>
                <a:latin typeface="Arial"/>
              </a:rPr>
              <a:t>	</a:t>
            </a:r>
            <a:r>
              <a:rPr b="0" lang="en-IN" sz="2300" strike="noStrike" u="none">
                <a:solidFill>
                  <a:srgbClr val="cccccc"/>
                </a:solidFill>
                <a:effectLst/>
                <a:uFillTx/>
                <a:latin typeface="Arial"/>
              </a:rPr>
              <a:t>Siddhant Gaurav Mishra</a:t>
            </a:r>
            <a:endParaRPr b="0" lang="en-IN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50;p 6"/>
          <p:cNvGrpSpPr/>
          <p:nvPr/>
        </p:nvGrpSpPr>
        <p:grpSpPr>
          <a:xfrm>
            <a:off x="10155240" y="0"/>
            <a:ext cx="2045520" cy="6856200"/>
            <a:chOff x="10155240" y="0"/>
            <a:chExt cx="2045520" cy="6856200"/>
          </a:xfrm>
        </p:grpSpPr>
        <p:sp>
          <p:nvSpPr>
            <p:cNvPr id="222" name="Google Shape;51;p 7"/>
            <p:cNvSpPr/>
            <p:nvPr/>
          </p:nvSpPr>
          <p:spPr>
            <a:xfrm rot="5400000">
              <a:off x="8005680" y="2660760"/>
              <a:ext cx="6855840" cy="1534320"/>
            </a:xfrm>
            <a:custGeom>
              <a:avLst/>
              <a:gdLst>
                <a:gd name="textAreaLeft" fmla="*/ 0 w 6855840"/>
                <a:gd name="textAreaRight" fmla="*/ 6857280 w 6855840"/>
                <a:gd name="textAreaTop" fmla="*/ 0 h 1534320"/>
                <a:gd name="textAreaBottom" fmla="*/ 1535760 h 1534320"/>
              </a:gdLst>
              <a:ahLst/>
              <a:cxnLst/>
              <a:rect l="textAreaLeft" t="textAreaTop" r="textAreaRight" b="textAreaBottom"/>
              <a:pathLst>
                <a:path w="61607" h="9139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23" name="Google Shape;52;p 7"/>
            <p:cNvSpPr/>
            <p:nvPr/>
          </p:nvSpPr>
          <p:spPr>
            <a:xfrm rot="5400000">
              <a:off x="9291600" y="4459680"/>
              <a:ext cx="3260160" cy="1532880"/>
            </a:xfrm>
            <a:custGeom>
              <a:avLst/>
              <a:gdLst>
                <a:gd name="textAreaLeft" fmla="*/ 0 w 3260160"/>
                <a:gd name="textAreaRight" fmla="*/ 3261600 w 3260160"/>
                <a:gd name="textAreaTop" fmla="*/ 0 h 1532880"/>
                <a:gd name="textAreaBottom" fmla="*/ 1534320 h 1532880"/>
              </a:gdLst>
              <a:ahLst/>
              <a:cxnLst/>
              <a:rect l="textAreaLeft" t="textAreaTop" r="textAreaRight" b="textAreaBottom"/>
              <a:pathLst>
                <a:path w="29302" h="913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24" name="Google Shape;53;p 7"/>
            <p:cNvSpPr/>
            <p:nvPr/>
          </p:nvSpPr>
          <p:spPr>
            <a:xfrm rot="5400000">
              <a:off x="10618920" y="2142360"/>
              <a:ext cx="2644920" cy="518760"/>
            </a:xfrm>
            <a:custGeom>
              <a:avLst/>
              <a:gdLst>
                <a:gd name="textAreaLeft" fmla="*/ 0 w 2644920"/>
                <a:gd name="textAreaRight" fmla="*/ 2646360 w 2644920"/>
                <a:gd name="textAreaTop" fmla="*/ 0 h 518760"/>
                <a:gd name="textAreaBottom" fmla="*/ 520200 h 518760"/>
              </a:gdLst>
              <a:ahLst/>
              <a:cxnLst/>
              <a:rect l="textAreaLeft" t="textAreaTop" r="textAreaRight" b="textAreaBottom"/>
              <a:pathLst>
                <a:path w="23776" h="309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25" name="Imagen 8" descr=""/>
          <p:cNvPicPr/>
          <p:nvPr/>
        </p:nvPicPr>
        <p:blipFill>
          <a:blip r:embed="rId1"/>
          <a:srcRect l="12145" t="0" r="18384" b="6051"/>
          <a:stretch/>
        </p:blipFill>
        <p:spPr>
          <a:xfrm>
            <a:off x="8257680" y="504000"/>
            <a:ext cx="3967200" cy="644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6" name="CuadroTexto 11"/>
          <p:cNvSpPr/>
          <p:nvPr/>
        </p:nvSpPr>
        <p:spPr>
          <a:xfrm>
            <a:off x="9830880" y="4137840"/>
            <a:ext cx="1242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MX" sz="1600" strike="noStrike" u="none">
                <a:solidFill>
                  <a:schemeClr val="lt1"/>
                </a:solidFill>
                <a:effectLst/>
                <a:uFillTx/>
                <a:latin typeface="Aharoni"/>
                <a:ea typeface="Arial Unicode MS"/>
              </a:rPr>
              <a:t>CHATBOT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7" name="TextBox 4"/>
          <p:cNvSpPr/>
          <p:nvPr/>
        </p:nvSpPr>
        <p:spPr>
          <a:xfrm>
            <a:off x="1406520" y="240480"/>
            <a:ext cx="66052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800" strike="noStrike" u="none">
                <a:solidFill>
                  <a:srgbClr val="666666"/>
                </a:solidFill>
                <a:effectLst/>
                <a:uFillTx/>
                <a:latin typeface="Aharoni"/>
                <a:ea typeface="Arial Unicode MS"/>
              </a:rPr>
              <a:t>RESULTS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28" name="Google Shape;1251;p 9"/>
          <p:cNvGrpSpPr/>
          <p:nvPr/>
        </p:nvGrpSpPr>
        <p:grpSpPr>
          <a:xfrm>
            <a:off x="567360" y="463320"/>
            <a:ext cx="835560" cy="458280"/>
            <a:chOff x="567360" y="463320"/>
            <a:chExt cx="835560" cy="458280"/>
          </a:xfrm>
        </p:grpSpPr>
        <p:sp>
          <p:nvSpPr>
            <p:cNvPr id="229" name="Google Shape;1252;p 9"/>
            <p:cNvSpPr/>
            <p:nvPr/>
          </p:nvSpPr>
          <p:spPr>
            <a:xfrm>
              <a:off x="567360" y="463320"/>
              <a:ext cx="426960" cy="458280"/>
            </a:xfrm>
            <a:custGeom>
              <a:avLst/>
              <a:gdLst>
                <a:gd name="textAreaLeft" fmla="*/ 0 w 426960"/>
                <a:gd name="textAreaRight" fmla="*/ 428400 w 42696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1523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30" name="Google Shape;1253;p 9"/>
            <p:cNvSpPr/>
            <p:nvPr/>
          </p:nvSpPr>
          <p:spPr>
            <a:xfrm>
              <a:off x="929520" y="463320"/>
              <a:ext cx="274680" cy="458280"/>
            </a:xfrm>
            <a:custGeom>
              <a:avLst/>
              <a:gdLst>
                <a:gd name="textAreaLeft" fmla="*/ 0 w 274680"/>
                <a:gd name="textAreaRight" fmla="*/ 276120 w 27468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82" h="1148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31" name="Google Shape;1254;p 9"/>
            <p:cNvSpPr/>
            <p:nvPr/>
          </p:nvSpPr>
          <p:spPr>
            <a:xfrm>
              <a:off x="1125720" y="463320"/>
              <a:ext cx="277200" cy="458280"/>
            </a:xfrm>
            <a:custGeom>
              <a:avLst/>
              <a:gdLst>
                <a:gd name="textAreaLeft" fmla="*/ 0 w 277200"/>
                <a:gd name="textAreaRight" fmla="*/ 278640 w 27720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90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32" name="" descr=""/>
          <p:cNvPicPr/>
          <p:nvPr/>
        </p:nvPicPr>
        <p:blipFill>
          <a:blip r:embed="rId2"/>
          <a:srcRect l="0" t="0" r="0" b="6275"/>
          <a:stretch/>
        </p:blipFill>
        <p:spPr>
          <a:xfrm>
            <a:off x="180000" y="1061280"/>
            <a:ext cx="8640000" cy="5598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agen 9" descr=""/>
          <p:cNvPicPr/>
          <p:nvPr/>
        </p:nvPicPr>
        <p:blipFill>
          <a:blip r:embed="rId1"/>
          <a:srcRect l="12145" t="0" r="18384" b="6051"/>
          <a:stretch/>
        </p:blipFill>
        <p:spPr>
          <a:xfrm>
            <a:off x="49680" y="504000"/>
            <a:ext cx="3967200" cy="644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4" name="CuadroTexto 12"/>
          <p:cNvSpPr/>
          <p:nvPr/>
        </p:nvSpPr>
        <p:spPr>
          <a:xfrm>
            <a:off x="1622880" y="4137840"/>
            <a:ext cx="1242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MX" sz="1600" strike="noStrike" u="none">
                <a:solidFill>
                  <a:schemeClr val="lt1"/>
                </a:solidFill>
                <a:effectLst/>
                <a:uFillTx/>
                <a:latin typeface="Aharoni"/>
                <a:ea typeface="Arial Unicode MS"/>
              </a:rPr>
              <a:t>CHATBOT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5" name="TextBox 6"/>
          <p:cNvSpPr/>
          <p:nvPr/>
        </p:nvSpPr>
        <p:spPr>
          <a:xfrm>
            <a:off x="7920000" y="240480"/>
            <a:ext cx="46638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800" strike="noStrike" u="none">
                <a:solidFill>
                  <a:srgbClr val="666666"/>
                </a:solidFill>
                <a:effectLst/>
                <a:uFillTx/>
                <a:latin typeface="Aharoni"/>
                <a:ea typeface="Arial Unicode MS"/>
              </a:rPr>
              <a:t>RESULTS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36" name="Google Shape;1251;p 11"/>
          <p:cNvGrpSpPr/>
          <p:nvPr/>
        </p:nvGrpSpPr>
        <p:grpSpPr>
          <a:xfrm>
            <a:off x="10969560" y="463320"/>
            <a:ext cx="835560" cy="458280"/>
            <a:chOff x="10969560" y="463320"/>
            <a:chExt cx="835560" cy="458280"/>
          </a:xfrm>
        </p:grpSpPr>
        <p:sp>
          <p:nvSpPr>
            <p:cNvPr id="237" name="Google Shape;1252;p 11"/>
            <p:cNvSpPr/>
            <p:nvPr/>
          </p:nvSpPr>
          <p:spPr>
            <a:xfrm flipH="1">
              <a:off x="11378160" y="463320"/>
              <a:ext cx="426960" cy="458280"/>
            </a:xfrm>
            <a:custGeom>
              <a:avLst/>
              <a:gdLst>
                <a:gd name="textAreaLeft" fmla="*/ -720 w 426960"/>
                <a:gd name="textAreaRight" fmla="*/ 427680 w 42696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1523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38" name="Google Shape;1253;p 11"/>
            <p:cNvSpPr/>
            <p:nvPr/>
          </p:nvSpPr>
          <p:spPr>
            <a:xfrm flipH="1">
              <a:off x="11168640" y="463320"/>
              <a:ext cx="274680" cy="458280"/>
            </a:xfrm>
            <a:custGeom>
              <a:avLst/>
              <a:gdLst>
                <a:gd name="textAreaLeft" fmla="*/ 720 w 274680"/>
                <a:gd name="textAreaRight" fmla="*/ 276840 w 27468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82" h="1148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39" name="Google Shape;1254;p 11"/>
            <p:cNvSpPr/>
            <p:nvPr/>
          </p:nvSpPr>
          <p:spPr>
            <a:xfrm flipH="1">
              <a:off x="10969560" y="463320"/>
              <a:ext cx="277200" cy="458280"/>
            </a:xfrm>
            <a:custGeom>
              <a:avLst/>
              <a:gdLst>
                <a:gd name="textAreaLeft" fmla="*/ -720 w 277200"/>
                <a:gd name="textAreaRight" fmla="*/ 277920 w 27720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90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40" name="Google Shape;44;p 6"/>
          <p:cNvGrpSpPr/>
          <p:nvPr/>
        </p:nvGrpSpPr>
        <p:grpSpPr>
          <a:xfrm>
            <a:off x="1440" y="-1080"/>
            <a:ext cx="2901960" cy="6855120"/>
            <a:chOff x="1440" y="-1080"/>
            <a:chExt cx="2901960" cy="6855120"/>
          </a:xfrm>
        </p:grpSpPr>
        <p:sp>
          <p:nvSpPr>
            <p:cNvPr id="241" name="Google Shape;45;p 6"/>
            <p:cNvSpPr/>
            <p:nvPr/>
          </p:nvSpPr>
          <p:spPr>
            <a:xfrm rot="5400000">
              <a:off x="-631080" y="1221120"/>
              <a:ext cx="4757040" cy="2311920"/>
            </a:xfrm>
            <a:custGeom>
              <a:avLst/>
              <a:gdLst>
                <a:gd name="textAreaLeft" fmla="*/ 0 w 4757040"/>
                <a:gd name="textAreaRight" fmla="*/ 4758480 w 4757040"/>
                <a:gd name="textAreaTop" fmla="*/ 0 h 2311920"/>
                <a:gd name="textAreaBottom" fmla="*/ 2313360 h 2311920"/>
              </a:gdLst>
              <a:ahLst/>
              <a:cxnLst/>
              <a:rect l="textAreaLeft" t="textAreaTop" r="textAreaRight" b="textAreaBottom"/>
              <a:pathLst>
                <a:path w="43924" h="19576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42" name="Google Shape;46;p 6"/>
            <p:cNvSpPr/>
            <p:nvPr/>
          </p:nvSpPr>
          <p:spPr>
            <a:xfrm rot="5400000">
              <a:off x="-2450160" y="2451600"/>
              <a:ext cx="6854040" cy="1950840"/>
            </a:xfrm>
            <a:custGeom>
              <a:avLst/>
              <a:gdLst>
                <a:gd name="textAreaLeft" fmla="*/ 0 w 6854040"/>
                <a:gd name="textAreaRight" fmla="*/ 6855480 w 6854040"/>
                <a:gd name="textAreaTop" fmla="*/ 0 h 1950840"/>
                <a:gd name="textAreaBottom" fmla="*/ 1952280 h 1950840"/>
              </a:gdLst>
              <a:ahLst/>
              <a:cxnLst/>
              <a:rect l="textAreaLeft" t="textAreaTop" r="textAreaRight" b="textAreaBottom"/>
              <a:pathLst>
                <a:path w="63280" h="16519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43" name="Google Shape;47;p 6"/>
            <p:cNvSpPr/>
            <p:nvPr/>
          </p:nvSpPr>
          <p:spPr>
            <a:xfrm rot="5400000">
              <a:off x="-2982600" y="2984040"/>
              <a:ext cx="6854040" cy="883440"/>
            </a:xfrm>
            <a:custGeom>
              <a:avLst/>
              <a:gdLst>
                <a:gd name="textAreaLeft" fmla="*/ 0 w 6854040"/>
                <a:gd name="textAreaRight" fmla="*/ 6855480 w 6854040"/>
                <a:gd name="textAreaTop" fmla="*/ 0 h 883440"/>
                <a:gd name="textAreaBottom" fmla="*/ 884880 h 883440"/>
              </a:gdLst>
              <a:ahLst/>
              <a:cxnLst/>
              <a:rect l="textAreaLeft" t="textAreaTop" r="textAreaRight" b="textAreaBottom"/>
              <a:pathLst>
                <a:path w="63280" h="7487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44" name="" descr=""/>
          <p:cNvPicPr/>
          <p:nvPr/>
        </p:nvPicPr>
        <p:blipFill>
          <a:blip r:embed="rId2"/>
          <a:srcRect l="0" t="0" r="0" b="6275"/>
          <a:stretch/>
        </p:blipFill>
        <p:spPr>
          <a:xfrm>
            <a:off x="3420000" y="1080000"/>
            <a:ext cx="8640000" cy="557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50;p 7"/>
          <p:cNvGrpSpPr/>
          <p:nvPr/>
        </p:nvGrpSpPr>
        <p:grpSpPr>
          <a:xfrm>
            <a:off x="10155240" y="0"/>
            <a:ext cx="2045520" cy="6856200"/>
            <a:chOff x="10155240" y="0"/>
            <a:chExt cx="2045520" cy="6856200"/>
          </a:xfrm>
        </p:grpSpPr>
        <p:sp>
          <p:nvSpPr>
            <p:cNvPr id="246" name="Google Shape;51;p 8"/>
            <p:cNvSpPr/>
            <p:nvPr/>
          </p:nvSpPr>
          <p:spPr>
            <a:xfrm rot="5400000">
              <a:off x="8005680" y="2660760"/>
              <a:ext cx="6855840" cy="1534320"/>
            </a:xfrm>
            <a:custGeom>
              <a:avLst/>
              <a:gdLst>
                <a:gd name="textAreaLeft" fmla="*/ 0 w 6855840"/>
                <a:gd name="textAreaRight" fmla="*/ 6857280 w 6855840"/>
                <a:gd name="textAreaTop" fmla="*/ 0 h 1534320"/>
                <a:gd name="textAreaBottom" fmla="*/ 1535760 h 1534320"/>
              </a:gdLst>
              <a:ahLst/>
              <a:cxnLst/>
              <a:rect l="textAreaLeft" t="textAreaTop" r="textAreaRight" b="textAreaBottom"/>
              <a:pathLst>
                <a:path w="61607" h="9139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47" name="Google Shape;52;p 8"/>
            <p:cNvSpPr/>
            <p:nvPr/>
          </p:nvSpPr>
          <p:spPr>
            <a:xfrm rot="5400000">
              <a:off x="9291600" y="4459680"/>
              <a:ext cx="3260160" cy="1532880"/>
            </a:xfrm>
            <a:custGeom>
              <a:avLst/>
              <a:gdLst>
                <a:gd name="textAreaLeft" fmla="*/ 0 w 3260160"/>
                <a:gd name="textAreaRight" fmla="*/ 3261600 w 3260160"/>
                <a:gd name="textAreaTop" fmla="*/ 0 h 1532880"/>
                <a:gd name="textAreaBottom" fmla="*/ 1534320 h 1532880"/>
              </a:gdLst>
              <a:ahLst/>
              <a:cxnLst/>
              <a:rect l="textAreaLeft" t="textAreaTop" r="textAreaRight" b="textAreaBottom"/>
              <a:pathLst>
                <a:path w="29302" h="913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48" name="Google Shape;53;p 8"/>
            <p:cNvSpPr/>
            <p:nvPr/>
          </p:nvSpPr>
          <p:spPr>
            <a:xfrm rot="5400000">
              <a:off x="10618920" y="2142360"/>
              <a:ext cx="2644920" cy="518760"/>
            </a:xfrm>
            <a:custGeom>
              <a:avLst/>
              <a:gdLst>
                <a:gd name="textAreaLeft" fmla="*/ 0 w 2644920"/>
                <a:gd name="textAreaRight" fmla="*/ 2646360 w 2644920"/>
                <a:gd name="textAreaTop" fmla="*/ 0 h 518760"/>
                <a:gd name="textAreaBottom" fmla="*/ 520200 h 518760"/>
              </a:gdLst>
              <a:ahLst/>
              <a:cxnLst/>
              <a:rect l="textAreaLeft" t="textAreaTop" r="textAreaRight" b="textAreaBottom"/>
              <a:pathLst>
                <a:path w="23776" h="309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49" name="Imagen 10" descr=""/>
          <p:cNvPicPr/>
          <p:nvPr/>
        </p:nvPicPr>
        <p:blipFill>
          <a:blip r:embed="rId1"/>
          <a:srcRect l="12145" t="0" r="18384" b="6051"/>
          <a:stretch/>
        </p:blipFill>
        <p:spPr>
          <a:xfrm>
            <a:off x="8257680" y="504000"/>
            <a:ext cx="3967200" cy="644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0" name="CuadroTexto 13"/>
          <p:cNvSpPr/>
          <p:nvPr/>
        </p:nvSpPr>
        <p:spPr>
          <a:xfrm>
            <a:off x="9830880" y="4137840"/>
            <a:ext cx="1242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MX" sz="1600" strike="noStrike" u="none">
                <a:solidFill>
                  <a:schemeClr val="lt1"/>
                </a:solidFill>
                <a:effectLst/>
                <a:uFillTx/>
                <a:latin typeface="Aharoni"/>
                <a:ea typeface="Arial Unicode MS"/>
              </a:rPr>
              <a:t>CHATBOT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1" name="TextBox 7"/>
          <p:cNvSpPr/>
          <p:nvPr/>
        </p:nvSpPr>
        <p:spPr>
          <a:xfrm>
            <a:off x="1406520" y="240480"/>
            <a:ext cx="66052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800" strike="noStrike" u="none">
                <a:solidFill>
                  <a:srgbClr val="666666"/>
                </a:solidFill>
                <a:effectLst/>
                <a:uFillTx/>
                <a:latin typeface="Aharoni"/>
                <a:ea typeface="Arial Unicode MS"/>
              </a:rPr>
              <a:t>RESULTS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52" name="Google Shape;1251;p 12"/>
          <p:cNvGrpSpPr/>
          <p:nvPr/>
        </p:nvGrpSpPr>
        <p:grpSpPr>
          <a:xfrm>
            <a:off x="567360" y="463320"/>
            <a:ext cx="835560" cy="458280"/>
            <a:chOff x="567360" y="463320"/>
            <a:chExt cx="835560" cy="458280"/>
          </a:xfrm>
        </p:grpSpPr>
        <p:sp>
          <p:nvSpPr>
            <p:cNvPr id="253" name="Google Shape;1252;p 12"/>
            <p:cNvSpPr/>
            <p:nvPr/>
          </p:nvSpPr>
          <p:spPr>
            <a:xfrm>
              <a:off x="567360" y="463320"/>
              <a:ext cx="426960" cy="458280"/>
            </a:xfrm>
            <a:custGeom>
              <a:avLst/>
              <a:gdLst>
                <a:gd name="textAreaLeft" fmla="*/ 0 w 426960"/>
                <a:gd name="textAreaRight" fmla="*/ 428400 w 42696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1523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54" name="Google Shape;1253;p 12"/>
            <p:cNvSpPr/>
            <p:nvPr/>
          </p:nvSpPr>
          <p:spPr>
            <a:xfrm>
              <a:off x="929520" y="463320"/>
              <a:ext cx="274680" cy="458280"/>
            </a:xfrm>
            <a:custGeom>
              <a:avLst/>
              <a:gdLst>
                <a:gd name="textAreaLeft" fmla="*/ 0 w 274680"/>
                <a:gd name="textAreaRight" fmla="*/ 276120 w 27468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82" h="1148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55" name="Google Shape;1254;p 12"/>
            <p:cNvSpPr/>
            <p:nvPr/>
          </p:nvSpPr>
          <p:spPr>
            <a:xfrm>
              <a:off x="1125720" y="463320"/>
              <a:ext cx="277200" cy="458280"/>
            </a:xfrm>
            <a:custGeom>
              <a:avLst/>
              <a:gdLst>
                <a:gd name="textAreaLeft" fmla="*/ 0 w 277200"/>
                <a:gd name="textAreaRight" fmla="*/ 278640 w 27720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90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56" name="" descr=""/>
          <p:cNvPicPr/>
          <p:nvPr/>
        </p:nvPicPr>
        <p:blipFill>
          <a:blip r:embed="rId2"/>
          <a:srcRect l="0" t="0" r="0" b="6275"/>
          <a:stretch/>
        </p:blipFill>
        <p:spPr>
          <a:xfrm>
            <a:off x="95400" y="1133280"/>
            <a:ext cx="8904600" cy="5418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50;p 5"/>
          <p:cNvGrpSpPr/>
          <p:nvPr/>
        </p:nvGrpSpPr>
        <p:grpSpPr>
          <a:xfrm>
            <a:off x="10155240" y="0"/>
            <a:ext cx="2045520" cy="6856200"/>
            <a:chOff x="10155240" y="0"/>
            <a:chExt cx="2045520" cy="6856200"/>
          </a:xfrm>
        </p:grpSpPr>
        <p:sp>
          <p:nvSpPr>
            <p:cNvPr id="258" name="Google Shape;51;p 6"/>
            <p:cNvSpPr/>
            <p:nvPr/>
          </p:nvSpPr>
          <p:spPr>
            <a:xfrm rot="5400000">
              <a:off x="8005680" y="2660760"/>
              <a:ext cx="6855840" cy="1534320"/>
            </a:xfrm>
            <a:custGeom>
              <a:avLst/>
              <a:gdLst>
                <a:gd name="textAreaLeft" fmla="*/ 0 w 6855840"/>
                <a:gd name="textAreaRight" fmla="*/ 6857280 w 6855840"/>
                <a:gd name="textAreaTop" fmla="*/ 0 h 1534320"/>
                <a:gd name="textAreaBottom" fmla="*/ 1535760 h 1534320"/>
              </a:gdLst>
              <a:ahLst/>
              <a:cxnLst/>
              <a:rect l="textAreaLeft" t="textAreaTop" r="textAreaRight" b="textAreaBottom"/>
              <a:pathLst>
                <a:path w="61607" h="9139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59" name="Google Shape;52;p 6"/>
            <p:cNvSpPr/>
            <p:nvPr/>
          </p:nvSpPr>
          <p:spPr>
            <a:xfrm rot="5400000">
              <a:off x="9291600" y="4459680"/>
              <a:ext cx="3260160" cy="1532880"/>
            </a:xfrm>
            <a:custGeom>
              <a:avLst/>
              <a:gdLst>
                <a:gd name="textAreaLeft" fmla="*/ 0 w 3260160"/>
                <a:gd name="textAreaRight" fmla="*/ 3261600 w 3260160"/>
                <a:gd name="textAreaTop" fmla="*/ 0 h 1532880"/>
                <a:gd name="textAreaBottom" fmla="*/ 1534320 h 1532880"/>
              </a:gdLst>
              <a:ahLst/>
              <a:cxnLst/>
              <a:rect l="textAreaLeft" t="textAreaTop" r="textAreaRight" b="textAreaBottom"/>
              <a:pathLst>
                <a:path w="29302" h="913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60" name="Google Shape;53;p 6"/>
            <p:cNvSpPr/>
            <p:nvPr/>
          </p:nvSpPr>
          <p:spPr>
            <a:xfrm rot="5400000">
              <a:off x="10618920" y="2142360"/>
              <a:ext cx="2644920" cy="518760"/>
            </a:xfrm>
            <a:custGeom>
              <a:avLst/>
              <a:gdLst>
                <a:gd name="textAreaLeft" fmla="*/ 0 w 2644920"/>
                <a:gd name="textAreaRight" fmla="*/ 2646360 w 2644920"/>
                <a:gd name="textAreaTop" fmla="*/ 0 h 518760"/>
                <a:gd name="textAreaBottom" fmla="*/ 520200 h 518760"/>
              </a:gdLst>
              <a:ahLst/>
              <a:cxnLst/>
              <a:rect l="textAreaLeft" t="textAreaTop" r="textAreaRight" b="textAreaBottom"/>
              <a:pathLst>
                <a:path w="23776" h="309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61" name="Imagen 15" descr=""/>
          <p:cNvPicPr/>
          <p:nvPr/>
        </p:nvPicPr>
        <p:blipFill>
          <a:blip r:embed="rId1"/>
          <a:srcRect l="12145" t="0" r="18384" b="6051"/>
          <a:stretch/>
        </p:blipFill>
        <p:spPr>
          <a:xfrm>
            <a:off x="8257680" y="504000"/>
            <a:ext cx="3967200" cy="644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2" name="CuadroTexto 10"/>
          <p:cNvSpPr/>
          <p:nvPr/>
        </p:nvSpPr>
        <p:spPr>
          <a:xfrm>
            <a:off x="9830880" y="4137840"/>
            <a:ext cx="1242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MX" sz="1600" strike="noStrike" u="none">
                <a:solidFill>
                  <a:schemeClr val="lt1"/>
                </a:solidFill>
                <a:effectLst/>
                <a:uFillTx/>
                <a:latin typeface="Aharoni"/>
                <a:ea typeface="Arial Unicode MS"/>
              </a:rPr>
              <a:t>CHATBOT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3" name="TextBox 64"/>
          <p:cNvSpPr/>
          <p:nvPr/>
        </p:nvSpPr>
        <p:spPr>
          <a:xfrm>
            <a:off x="1406520" y="240480"/>
            <a:ext cx="66052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800" strike="noStrike" u="none">
                <a:solidFill>
                  <a:srgbClr val="666666"/>
                </a:solidFill>
                <a:effectLst/>
                <a:uFillTx/>
                <a:latin typeface="Aharoni"/>
                <a:ea typeface="Arial Unicode MS"/>
              </a:rPr>
              <a:t>CONCLUSION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64" name="Google Shape;1251;p 10"/>
          <p:cNvGrpSpPr/>
          <p:nvPr/>
        </p:nvGrpSpPr>
        <p:grpSpPr>
          <a:xfrm>
            <a:off x="567360" y="463320"/>
            <a:ext cx="835560" cy="458280"/>
            <a:chOff x="567360" y="463320"/>
            <a:chExt cx="835560" cy="458280"/>
          </a:xfrm>
        </p:grpSpPr>
        <p:sp>
          <p:nvSpPr>
            <p:cNvPr id="265" name="Google Shape;1252;p 10"/>
            <p:cNvSpPr/>
            <p:nvPr/>
          </p:nvSpPr>
          <p:spPr>
            <a:xfrm>
              <a:off x="567360" y="463320"/>
              <a:ext cx="426960" cy="458280"/>
            </a:xfrm>
            <a:custGeom>
              <a:avLst/>
              <a:gdLst>
                <a:gd name="textAreaLeft" fmla="*/ 0 w 426960"/>
                <a:gd name="textAreaRight" fmla="*/ 428400 w 42696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1523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66" name="Google Shape;1253;p 10"/>
            <p:cNvSpPr/>
            <p:nvPr/>
          </p:nvSpPr>
          <p:spPr>
            <a:xfrm>
              <a:off x="929520" y="463320"/>
              <a:ext cx="274680" cy="458280"/>
            </a:xfrm>
            <a:custGeom>
              <a:avLst/>
              <a:gdLst>
                <a:gd name="textAreaLeft" fmla="*/ 0 w 274680"/>
                <a:gd name="textAreaRight" fmla="*/ 276120 w 27468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82" h="1148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67" name="Google Shape;1254;p 10"/>
            <p:cNvSpPr/>
            <p:nvPr/>
          </p:nvSpPr>
          <p:spPr>
            <a:xfrm>
              <a:off x="1125720" y="463320"/>
              <a:ext cx="277200" cy="458280"/>
            </a:xfrm>
            <a:custGeom>
              <a:avLst/>
              <a:gdLst>
                <a:gd name="textAreaLeft" fmla="*/ 0 w 277200"/>
                <a:gd name="textAreaRight" fmla="*/ 278640 w 27720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90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268" name=""/>
          <p:cNvSpPr/>
          <p:nvPr/>
        </p:nvSpPr>
        <p:spPr>
          <a:xfrm>
            <a:off x="360000" y="1908000"/>
            <a:ext cx="84592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 Arch Assistant project demonstrates the creation of a modular, multi-model AI assistant that can evolve into a full-fledged Alexa-like system. With future reforms such as hardware integration, LLaMA support, and enhanced conversational memory, Arch Assistant has the potential to become a personal, open-source AI assistant platform.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50;p 3"/>
          <p:cNvGrpSpPr/>
          <p:nvPr/>
        </p:nvGrpSpPr>
        <p:grpSpPr>
          <a:xfrm>
            <a:off x="10155240" y="0"/>
            <a:ext cx="2045520" cy="6856200"/>
            <a:chOff x="10155240" y="0"/>
            <a:chExt cx="2045520" cy="6856200"/>
          </a:xfrm>
        </p:grpSpPr>
        <p:sp>
          <p:nvSpPr>
            <p:cNvPr id="270" name="Google Shape;51;p 4"/>
            <p:cNvSpPr/>
            <p:nvPr/>
          </p:nvSpPr>
          <p:spPr>
            <a:xfrm rot="5400000">
              <a:off x="8005680" y="2660760"/>
              <a:ext cx="6855840" cy="1534320"/>
            </a:xfrm>
            <a:custGeom>
              <a:avLst/>
              <a:gdLst>
                <a:gd name="textAreaLeft" fmla="*/ 0 w 6855840"/>
                <a:gd name="textAreaRight" fmla="*/ 6857280 w 6855840"/>
                <a:gd name="textAreaTop" fmla="*/ 0 h 1534320"/>
                <a:gd name="textAreaBottom" fmla="*/ 1535760 h 1534320"/>
              </a:gdLst>
              <a:ahLst/>
              <a:cxnLst/>
              <a:rect l="textAreaLeft" t="textAreaTop" r="textAreaRight" b="textAreaBottom"/>
              <a:pathLst>
                <a:path w="61607" h="9139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71" name="Google Shape;52;p 4"/>
            <p:cNvSpPr/>
            <p:nvPr/>
          </p:nvSpPr>
          <p:spPr>
            <a:xfrm rot="5400000">
              <a:off x="9291600" y="4459680"/>
              <a:ext cx="3260160" cy="1532880"/>
            </a:xfrm>
            <a:custGeom>
              <a:avLst/>
              <a:gdLst>
                <a:gd name="textAreaLeft" fmla="*/ 0 w 3260160"/>
                <a:gd name="textAreaRight" fmla="*/ 3261600 w 3260160"/>
                <a:gd name="textAreaTop" fmla="*/ 0 h 1532880"/>
                <a:gd name="textAreaBottom" fmla="*/ 1534320 h 1532880"/>
              </a:gdLst>
              <a:ahLst/>
              <a:cxnLst/>
              <a:rect l="textAreaLeft" t="textAreaTop" r="textAreaRight" b="textAreaBottom"/>
              <a:pathLst>
                <a:path w="29302" h="913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72" name="Google Shape;53;p 4"/>
            <p:cNvSpPr/>
            <p:nvPr/>
          </p:nvSpPr>
          <p:spPr>
            <a:xfrm rot="5400000">
              <a:off x="10618920" y="2142360"/>
              <a:ext cx="2644920" cy="518760"/>
            </a:xfrm>
            <a:custGeom>
              <a:avLst/>
              <a:gdLst>
                <a:gd name="textAreaLeft" fmla="*/ 0 w 2644920"/>
                <a:gd name="textAreaRight" fmla="*/ 2646360 w 2644920"/>
                <a:gd name="textAreaTop" fmla="*/ 0 h 518760"/>
                <a:gd name="textAreaBottom" fmla="*/ 520200 h 518760"/>
              </a:gdLst>
              <a:ahLst/>
              <a:cxnLst/>
              <a:rect l="textAreaLeft" t="textAreaTop" r="textAreaRight" b="textAreaBottom"/>
              <a:pathLst>
                <a:path w="23776" h="309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73" name="Imagen 2" descr=""/>
          <p:cNvPicPr/>
          <p:nvPr/>
        </p:nvPicPr>
        <p:blipFill>
          <a:blip r:embed="rId1"/>
          <a:srcRect l="12145" t="0" r="18384" b="6051"/>
          <a:stretch/>
        </p:blipFill>
        <p:spPr>
          <a:xfrm>
            <a:off x="1980000" y="-540000"/>
            <a:ext cx="7739280" cy="7919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4" name="CuadroTexto 5"/>
          <p:cNvSpPr/>
          <p:nvPr/>
        </p:nvSpPr>
        <p:spPr>
          <a:xfrm>
            <a:off x="5290200" y="3489840"/>
            <a:ext cx="1918440" cy="11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MX" sz="3500" strike="noStrike" u="none">
                <a:solidFill>
                  <a:schemeClr val="lt1"/>
                </a:solidFill>
                <a:effectLst/>
                <a:uFillTx/>
                <a:latin typeface="Aharoni"/>
                <a:ea typeface="Arial Unicode MS"/>
              </a:rPr>
              <a:t>THANK</a:t>
            </a:r>
            <a:endParaRPr b="0" lang="en-IN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s-MX" sz="3500" strike="noStrike" u="none">
                <a:solidFill>
                  <a:schemeClr val="lt1"/>
                </a:solidFill>
                <a:effectLst/>
                <a:uFillTx/>
                <a:latin typeface="Aharoni"/>
                <a:ea typeface="Arial Unicode MS"/>
              </a:rPr>
              <a:t>YOU</a:t>
            </a:r>
            <a:endParaRPr b="0" lang="en-IN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75" name="Google Shape;44;p 2"/>
          <p:cNvGrpSpPr/>
          <p:nvPr/>
        </p:nvGrpSpPr>
        <p:grpSpPr>
          <a:xfrm>
            <a:off x="1800" y="-1440"/>
            <a:ext cx="2901960" cy="6855120"/>
            <a:chOff x="1800" y="-1440"/>
            <a:chExt cx="2901960" cy="6855120"/>
          </a:xfrm>
        </p:grpSpPr>
        <p:sp>
          <p:nvSpPr>
            <p:cNvPr id="276" name="Google Shape;45;p 2"/>
            <p:cNvSpPr/>
            <p:nvPr/>
          </p:nvSpPr>
          <p:spPr>
            <a:xfrm rot="5400000">
              <a:off x="-630720" y="1220760"/>
              <a:ext cx="4757040" cy="2311920"/>
            </a:xfrm>
            <a:custGeom>
              <a:avLst/>
              <a:gdLst>
                <a:gd name="textAreaLeft" fmla="*/ 0 w 4757040"/>
                <a:gd name="textAreaRight" fmla="*/ 4758480 w 4757040"/>
                <a:gd name="textAreaTop" fmla="*/ 0 h 2311920"/>
                <a:gd name="textAreaBottom" fmla="*/ 2313360 h 2311920"/>
              </a:gdLst>
              <a:ahLst/>
              <a:cxnLst/>
              <a:rect l="textAreaLeft" t="textAreaTop" r="textAreaRight" b="textAreaBottom"/>
              <a:pathLst>
                <a:path w="43924" h="19576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77" name="Google Shape;46;p 2"/>
            <p:cNvSpPr/>
            <p:nvPr/>
          </p:nvSpPr>
          <p:spPr>
            <a:xfrm rot="5400000">
              <a:off x="-2449800" y="2451240"/>
              <a:ext cx="6854040" cy="1950840"/>
            </a:xfrm>
            <a:custGeom>
              <a:avLst/>
              <a:gdLst>
                <a:gd name="textAreaLeft" fmla="*/ 0 w 6854040"/>
                <a:gd name="textAreaRight" fmla="*/ 6855480 w 6854040"/>
                <a:gd name="textAreaTop" fmla="*/ 0 h 1950840"/>
                <a:gd name="textAreaBottom" fmla="*/ 1952280 h 1950840"/>
              </a:gdLst>
              <a:ahLst/>
              <a:cxnLst/>
              <a:rect l="textAreaLeft" t="textAreaTop" r="textAreaRight" b="textAreaBottom"/>
              <a:pathLst>
                <a:path w="63280" h="16519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78" name="Google Shape;47;p 2"/>
            <p:cNvSpPr/>
            <p:nvPr/>
          </p:nvSpPr>
          <p:spPr>
            <a:xfrm rot="5400000">
              <a:off x="-2982240" y="2983680"/>
              <a:ext cx="6854040" cy="883440"/>
            </a:xfrm>
            <a:custGeom>
              <a:avLst/>
              <a:gdLst>
                <a:gd name="textAreaLeft" fmla="*/ 0 w 6854040"/>
                <a:gd name="textAreaRight" fmla="*/ 6855480 w 6854040"/>
                <a:gd name="textAreaTop" fmla="*/ 0 h 883440"/>
                <a:gd name="textAreaBottom" fmla="*/ 884880 h 883440"/>
              </a:gdLst>
              <a:ahLst/>
              <a:cxnLst/>
              <a:rect l="textAreaLeft" t="textAreaTop" r="textAreaRight" b="textAreaBottom"/>
              <a:pathLst>
                <a:path w="63280" h="7487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50;p7"/>
          <p:cNvGrpSpPr/>
          <p:nvPr/>
        </p:nvGrpSpPr>
        <p:grpSpPr>
          <a:xfrm>
            <a:off x="10155240" y="0"/>
            <a:ext cx="2045520" cy="6856200"/>
            <a:chOff x="10155240" y="0"/>
            <a:chExt cx="2045520" cy="6856200"/>
          </a:xfrm>
        </p:grpSpPr>
        <p:sp>
          <p:nvSpPr>
            <p:cNvPr id="114" name="Google Shape;51;p7"/>
            <p:cNvSpPr/>
            <p:nvPr/>
          </p:nvSpPr>
          <p:spPr>
            <a:xfrm rot="5400000">
              <a:off x="8005680" y="2660760"/>
              <a:ext cx="6855840" cy="1534320"/>
            </a:xfrm>
            <a:custGeom>
              <a:avLst/>
              <a:gdLst>
                <a:gd name="textAreaLeft" fmla="*/ 0 w 6855840"/>
                <a:gd name="textAreaRight" fmla="*/ 6857280 w 6855840"/>
                <a:gd name="textAreaTop" fmla="*/ 0 h 1534320"/>
                <a:gd name="textAreaBottom" fmla="*/ 1535760 h 1534320"/>
              </a:gdLst>
              <a:ahLst/>
              <a:cxnLst/>
              <a:rect l="textAreaLeft" t="textAreaTop" r="textAreaRight" b="textAreaBottom"/>
              <a:pathLst>
                <a:path w="61607" h="9139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15" name="Google Shape;52;p7"/>
            <p:cNvSpPr/>
            <p:nvPr/>
          </p:nvSpPr>
          <p:spPr>
            <a:xfrm rot="5400000">
              <a:off x="9291600" y="4459680"/>
              <a:ext cx="3260160" cy="1532880"/>
            </a:xfrm>
            <a:custGeom>
              <a:avLst/>
              <a:gdLst>
                <a:gd name="textAreaLeft" fmla="*/ 0 w 3260160"/>
                <a:gd name="textAreaRight" fmla="*/ 3261600 w 3260160"/>
                <a:gd name="textAreaTop" fmla="*/ 0 h 1532880"/>
                <a:gd name="textAreaBottom" fmla="*/ 1534320 h 1532880"/>
              </a:gdLst>
              <a:ahLst/>
              <a:cxnLst/>
              <a:rect l="textAreaLeft" t="textAreaTop" r="textAreaRight" b="textAreaBottom"/>
              <a:pathLst>
                <a:path w="29302" h="913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16" name="Google Shape;53;p7"/>
            <p:cNvSpPr/>
            <p:nvPr/>
          </p:nvSpPr>
          <p:spPr>
            <a:xfrm rot="5400000">
              <a:off x="10618920" y="2142360"/>
              <a:ext cx="2644920" cy="518760"/>
            </a:xfrm>
            <a:custGeom>
              <a:avLst/>
              <a:gdLst>
                <a:gd name="textAreaLeft" fmla="*/ 0 w 2644920"/>
                <a:gd name="textAreaRight" fmla="*/ 2646360 w 2644920"/>
                <a:gd name="textAreaTop" fmla="*/ 0 h 518760"/>
                <a:gd name="textAreaBottom" fmla="*/ 520200 h 518760"/>
              </a:gdLst>
              <a:ahLst/>
              <a:cxnLst/>
              <a:rect l="textAreaLeft" t="textAreaTop" r="textAreaRight" b="textAreaBottom"/>
              <a:pathLst>
                <a:path w="23776" h="309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17" name="Imagen 93" descr=""/>
          <p:cNvPicPr/>
          <p:nvPr/>
        </p:nvPicPr>
        <p:blipFill>
          <a:blip r:embed="rId1"/>
          <a:srcRect l="12145" t="0" r="18384" b="6051"/>
          <a:stretch/>
        </p:blipFill>
        <p:spPr>
          <a:xfrm>
            <a:off x="7897680" y="504000"/>
            <a:ext cx="3967200" cy="644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CuadroTexto 94"/>
          <p:cNvSpPr/>
          <p:nvPr/>
        </p:nvSpPr>
        <p:spPr>
          <a:xfrm>
            <a:off x="9470880" y="4137840"/>
            <a:ext cx="1242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MX" sz="1600" strike="noStrike" u="none">
                <a:solidFill>
                  <a:schemeClr val="lt1"/>
                </a:solidFill>
                <a:effectLst/>
                <a:uFillTx/>
                <a:latin typeface="Aharoni"/>
                <a:ea typeface="Arial Unicode MS"/>
              </a:rPr>
              <a:t>CHATBOT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TextBox 19"/>
          <p:cNvSpPr/>
          <p:nvPr/>
        </p:nvSpPr>
        <p:spPr>
          <a:xfrm>
            <a:off x="1406520" y="240480"/>
            <a:ext cx="66052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800" strike="noStrike" u="none">
                <a:solidFill>
                  <a:srgbClr val="666666"/>
                </a:solidFill>
                <a:effectLst/>
                <a:uFillTx/>
                <a:latin typeface="Aharoni"/>
                <a:ea typeface="Arial Unicode MS"/>
              </a:rPr>
              <a:t>INTRODUCTION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20" name="Google Shape;1251;p61"/>
          <p:cNvGrpSpPr/>
          <p:nvPr/>
        </p:nvGrpSpPr>
        <p:grpSpPr>
          <a:xfrm>
            <a:off x="567360" y="463320"/>
            <a:ext cx="835560" cy="458280"/>
            <a:chOff x="567360" y="463320"/>
            <a:chExt cx="835560" cy="458280"/>
          </a:xfrm>
        </p:grpSpPr>
        <p:sp>
          <p:nvSpPr>
            <p:cNvPr id="121" name="Google Shape;1252;p61"/>
            <p:cNvSpPr/>
            <p:nvPr/>
          </p:nvSpPr>
          <p:spPr>
            <a:xfrm>
              <a:off x="567360" y="463320"/>
              <a:ext cx="426960" cy="458280"/>
            </a:xfrm>
            <a:custGeom>
              <a:avLst/>
              <a:gdLst>
                <a:gd name="textAreaLeft" fmla="*/ 0 w 426960"/>
                <a:gd name="textAreaRight" fmla="*/ 428400 w 42696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1523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22" name="Google Shape;1253;p61"/>
            <p:cNvSpPr/>
            <p:nvPr/>
          </p:nvSpPr>
          <p:spPr>
            <a:xfrm>
              <a:off x="929520" y="463320"/>
              <a:ext cx="274680" cy="458280"/>
            </a:xfrm>
            <a:custGeom>
              <a:avLst/>
              <a:gdLst>
                <a:gd name="textAreaLeft" fmla="*/ 0 w 274680"/>
                <a:gd name="textAreaRight" fmla="*/ 276120 w 27468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82" h="1148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23" name="Google Shape;1254;p61"/>
            <p:cNvSpPr/>
            <p:nvPr/>
          </p:nvSpPr>
          <p:spPr>
            <a:xfrm>
              <a:off x="1125720" y="463320"/>
              <a:ext cx="277200" cy="458280"/>
            </a:xfrm>
            <a:custGeom>
              <a:avLst/>
              <a:gdLst>
                <a:gd name="textAreaLeft" fmla="*/ 0 w 277200"/>
                <a:gd name="textAreaRight" fmla="*/ 278640 w 27720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90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124" name=""/>
          <p:cNvSpPr/>
          <p:nvPr/>
        </p:nvSpPr>
        <p:spPr>
          <a:xfrm>
            <a:off x="720000" y="1584000"/>
            <a:ext cx="7558920" cy="49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Arch Assistant is a custom AI-powered voice assistant designed to integrate multiple AI models and APIs (such as Gemini).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It has been developed as a desktop-based assistant with speech recognition, conversational capabilities, and future expandability to hardware platforms like STM32 and ESP32.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 assistant can function like a personal AI similar to Alexa, but customizable.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n 3" descr=""/>
          <p:cNvPicPr/>
          <p:nvPr/>
        </p:nvPicPr>
        <p:blipFill>
          <a:blip r:embed="rId1"/>
          <a:srcRect l="12145" t="0" r="18384" b="6051"/>
          <a:stretch/>
        </p:blipFill>
        <p:spPr>
          <a:xfrm>
            <a:off x="49680" y="504000"/>
            <a:ext cx="3967200" cy="644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6" name="CuadroTexto 2"/>
          <p:cNvSpPr/>
          <p:nvPr/>
        </p:nvSpPr>
        <p:spPr>
          <a:xfrm>
            <a:off x="1622880" y="4137840"/>
            <a:ext cx="1242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MX" sz="1600" strike="noStrike" u="none">
                <a:solidFill>
                  <a:schemeClr val="lt1"/>
                </a:solidFill>
                <a:effectLst/>
                <a:uFillTx/>
                <a:latin typeface="Aharoni"/>
                <a:ea typeface="Arial Unicode MS"/>
              </a:rPr>
              <a:t>CHATBOT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TextBox 52"/>
          <p:cNvSpPr/>
          <p:nvPr/>
        </p:nvSpPr>
        <p:spPr>
          <a:xfrm>
            <a:off x="4500000" y="240480"/>
            <a:ext cx="80838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800" strike="noStrike" u="none">
                <a:solidFill>
                  <a:srgbClr val="666666"/>
                </a:solidFill>
                <a:effectLst/>
                <a:uFillTx/>
                <a:latin typeface="Aharoni"/>
                <a:ea typeface="Arial Unicode MS"/>
              </a:rPr>
              <a:t>COMPONENTS USED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28" name="Google Shape;1251;p 2"/>
          <p:cNvGrpSpPr/>
          <p:nvPr/>
        </p:nvGrpSpPr>
        <p:grpSpPr>
          <a:xfrm>
            <a:off x="10969560" y="463320"/>
            <a:ext cx="835560" cy="458280"/>
            <a:chOff x="10969560" y="463320"/>
            <a:chExt cx="835560" cy="458280"/>
          </a:xfrm>
        </p:grpSpPr>
        <p:sp>
          <p:nvSpPr>
            <p:cNvPr id="129" name="Google Shape;1252;p 2"/>
            <p:cNvSpPr/>
            <p:nvPr/>
          </p:nvSpPr>
          <p:spPr>
            <a:xfrm flipH="1">
              <a:off x="11378160" y="463320"/>
              <a:ext cx="426960" cy="458280"/>
            </a:xfrm>
            <a:custGeom>
              <a:avLst/>
              <a:gdLst>
                <a:gd name="textAreaLeft" fmla="*/ -720 w 426960"/>
                <a:gd name="textAreaRight" fmla="*/ 427680 w 42696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1523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30" name="Google Shape;1253;p 2"/>
            <p:cNvSpPr/>
            <p:nvPr/>
          </p:nvSpPr>
          <p:spPr>
            <a:xfrm flipH="1">
              <a:off x="11168640" y="463320"/>
              <a:ext cx="274680" cy="458280"/>
            </a:xfrm>
            <a:custGeom>
              <a:avLst/>
              <a:gdLst>
                <a:gd name="textAreaLeft" fmla="*/ 720 w 274680"/>
                <a:gd name="textAreaRight" fmla="*/ 276840 w 27468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82" h="1148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31" name="Google Shape;1254;p 2"/>
            <p:cNvSpPr/>
            <p:nvPr/>
          </p:nvSpPr>
          <p:spPr>
            <a:xfrm flipH="1">
              <a:off x="10969560" y="463320"/>
              <a:ext cx="277200" cy="458280"/>
            </a:xfrm>
            <a:custGeom>
              <a:avLst/>
              <a:gdLst>
                <a:gd name="textAreaLeft" fmla="*/ -720 w 277200"/>
                <a:gd name="textAreaRight" fmla="*/ 277920 w 27720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90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132" name="Google Shape;44;p 1"/>
          <p:cNvGrpSpPr/>
          <p:nvPr/>
        </p:nvGrpSpPr>
        <p:grpSpPr>
          <a:xfrm>
            <a:off x="1440" y="-1080"/>
            <a:ext cx="2901960" cy="6855120"/>
            <a:chOff x="1440" y="-1080"/>
            <a:chExt cx="2901960" cy="6855120"/>
          </a:xfrm>
        </p:grpSpPr>
        <p:sp>
          <p:nvSpPr>
            <p:cNvPr id="133" name="Google Shape;45;p 1"/>
            <p:cNvSpPr/>
            <p:nvPr/>
          </p:nvSpPr>
          <p:spPr>
            <a:xfrm rot="5400000">
              <a:off x="-631080" y="1221120"/>
              <a:ext cx="4757040" cy="2311920"/>
            </a:xfrm>
            <a:custGeom>
              <a:avLst/>
              <a:gdLst>
                <a:gd name="textAreaLeft" fmla="*/ 0 w 4757040"/>
                <a:gd name="textAreaRight" fmla="*/ 4758480 w 4757040"/>
                <a:gd name="textAreaTop" fmla="*/ 0 h 2311920"/>
                <a:gd name="textAreaBottom" fmla="*/ 2313360 h 2311920"/>
              </a:gdLst>
              <a:ahLst/>
              <a:cxnLst/>
              <a:rect l="textAreaLeft" t="textAreaTop" r="textAreaRight" b="textAreaBottom"/>
              <a:pathLst>
                <a:path w="43924" h="19576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34" name="Google Shape;46;p 1"/>
            <p:cNvSpPr/>
            <p:nvPr/>
          </p:nvSpPr>
          <p:spPr>
            <a:xfrm rot="5400000">
              <a:off x="-2450160" y="2451600"/>
              <a:ext cx="6854040" cy="1950840"/>
            </a:xfrm>
            <a:custGeom>
              <a:avLst/>
              <a:gdLst>
                <a:gd name="textAreaLeft" fmla="*/ 0 w 6854040"/>
                <a:gd name="textAreaRight" fmla="*/ 6855480 w 6854040"/>
                <a:gd name="textAreaTop" fmla="*/ 0 h 1950840"/>
                <a:gd name="textAreaBottom" fmla="*/ 1952280 h 1950840"/>
              </a:gdLst>
              <a:ahLst/>
              <a:cxnLst/>
              <a:rect l="textAreaLeft" t="textAreaTop" r="textAreaRight" b="textAreaBottom"/>
              <a:pathLst>
                <a:path w="63280" h="16519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35" name="Google Shape;47;p 1"/>
            <p:cNvSpPr/>
            <p:nvPr/>
          </p:nvSpPr>
          <p:spPr>
            <a:xfrm rot="5400000">
              <a:off x="-2982600" y="2984040"/>
              <a:ext cx="6854040" cy="883440"/>
            </a:xfrm>
            <a:custGeom>
              <a:avLst/>
              <a:gdLst>
                <a:gd name="textAreaLeft" fmla="*/ 0 w 6854040"/>
                <a:gd name="textAreaRight" fmla="*/ 6855480 w 6854040"/>
                <a:gd name="textAreaTop" fmla="*/ 0 h 883440"/>
                <a:gd name="textAreaBottom" fmla="*/ 884880 h 883440"/>
              </a:gdLst>
              <a:ahLst/>
              <a:cxnLst/>
              <a:rect l="textAreaLeft" t="textAreaTop" r="textAreaRight" b="textAreaBottom"/>
              <a:pathLst>
                <a:path w="63280" h="7487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136" name=""/>
          <p:cNvSpPr/>
          <p:nvPr/>
        </p:nvSpPr>
        <p:spPr>
          <a:xfrm>
            <a:off x="4017960" y="1188000"/>
            <a:ext cx="7680960" cy="51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Python 3.x - PyAudio (for microphone access)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SpeechRecognition (for speech-to-text)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Pyttsx3 (for text-to-speech)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Wikipedia API (for fetching information)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NumPy, SciPy (for signal processing)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Gemini API integration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Future scope: LLaMA models, HuggingFace deployment, STM32/ESP hardware integration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50;p 1"/>
          <p:cNvGrpSpPr/>
          <p:nvPr/>
        </p:nvGrpSpPr>
        <p:grpSpPr>
          <a:xfrm>
            <a:off x="10155240" y="0"/>
            <a:ext cx="2045520" cy="6856200"/>
            <a:chOff x="10155240" y="0"/>
            <a:chExt cx="2045520" cy="6856200"/>
          </a:xfrm>
        </p:grpSpPr>
        <p:sp>
          <p:nvSpPr>
            <p:cNvPr id="138" name="Google Shape;51;p 2"/>
            <p:cNvSpPr/>
            <p:nvPr/>
          </p:nvSpPr>
          <p:spPr>
            <a:xfrm rot="5400000">
              <a:off x="8005680" y="2660760"/>
              <a:ext cx="6855840" cy="1534320"/>
            </a:xfrm>
            <a:custGeom>
              <a:avLst/>
              <a:gdLst>
                <a:gd name="textAreaLeft" fmla="*/ 0 w 6855840"/>
                <a:gd name="textAreaRight" fmla="*/ 6857280 w 6855840"/>
                <a:gd name="textAreaTop" fmla="*/ 0 h 1534320"/>
                <a:gd name="textAreaBottom" fmla="*/ 1535760 h 1534320"/>
              </a:gdLst>
              <a:ahLst/>
              <a:cxnLst/>
              <a:rect l="textAreaLeft" t="textAreaTop" r="textAreaRight" b="textAreaBottom"/>
              <a:pathLst>
                <a:path w="61607" h="9139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39" name="Google Shape;52;p 2"/>
            <p:cNvSpPr/>
            <p:nvPr/>
          </p:nvSpPr>
          <p:spPr>
            <a:xfrm rot="5400000">
              <a:off x="9291600" y="4459680"/>
              <a:ext cx="3260160" cy="1532880"/>
            </a:xfrm>
            <a:custGeom>
              <a:avLst/>
              <a:gdLst>
                <a:gd name="textAreaLeft" fmla="*/ 0 w 3260160"/>
                <a:gd name="textAreaRight" fmla="*/ 3261600 w 3260160"/>
                <a:gd name="textAreaTop" fmla="*/ 0 h 1532880"/>
                <a:gd name="textAreaBottom" fmla="*/ 1534320 h 1532880"/>
              </a:gdLst>
              <a:ahLst/>
              <a:cxnLst/>
              <a:rect l="textAreaLeft" t="textAreaTop" r="textAreaRight" b="textAreaBottom"/>
              <a:pathLst>
                <a:path w="29302" h="913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40" name="Google Shape;53;p 2"/>
            <p:cNvSpPr/>
            <p:nvPr/>
          </p:nvSpPr>
          <p:spPr>
            <a:xfrm rot="5400000">
              <a:off x="10618920" y="2142360"/>
              <a:ext cx="2644920" cy="518760"/>
            </a:xfrm>
            <a:custGeom>
              <a:avLst/>
              <a:gdLst>
                <a:gd name="textAreaLeft" fmla="*/ 0 w 2644920"/>
                <a:gd name="textAreaRight" fmla="*/ 2646360 w 2644920"/>
                <a:gd name="textAreaTop" fmla="*/ 0 h 518760"/>
                <a:gd name="textAreaBottom" fmla="*/ 520200 h 518760"/>
              </a:gdLst>
              <a:ahLst/>
              <a:cxnLst/>
              <a:rect l="textAreaLeft" t="textAreaTop" r="textAreaRight" b="textAreaBottom"/>
              <a:pathLst>
                <a:path w="23776" h="309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41" name="Imagen 4" descr=""/>
          <p:cNvPicPr/>
          <p:nvPr/>
        </p:nvPicPr>
        <p:blipFill>
          <a:blip r:embed="rId1"/>
          <a:srcRect l="12145" t="0" r="18384" b="6051"/>
          <a:stretch/>
        </p:blipFill>
        <p:spPr>
          <a:xfrm>
            <a:off x="7897680" y="504000"/>
            <a:ext cx="3967200" cy="644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CuadroTexto 3"/>
          <p:cNvSpPr/>
          <p:nvPr/>
        </p:nvSpPr>
        <p:spPr>
          <a:xfrm>
            <a:off x="9470880" y="4137840"/>
            <a:ext cx="1242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MX" sz="1600" strike="noStrike" u="none">
                <a:solidFill>
                  <a:schemeClr val="lt1"/>
                </a:solidFill>
                <a:effectLst/>
                <a:uFillTx/>
                <a:latin typeface="Aharoni"/>
                <a:ea typeface="Arial Unicode MS"/>
              </a:rPr>
              <a:t>CHATBOT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TextBox 5"/>
          <p:cNvSpPr/>
          <p:nvPr/>
        </p:nvSpPr>
        <p:spPr>
          <a:xfrm>
            <a:off x="1406520" y="240480"/>
            <a:ext cx="8132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800" strike="noStrike" u="none">
                <a:solidFill>
                  <a:srgbClr val="666666"/>
                </a:solidFill>
                <a:effectLst/>
                <a:uFillTx/>
                <a:latin typeface="Aharoni"/>
                <a:ea typeface="Arial Unicode MS"/>
              </a:rPr>
              <a:t>FEATURES IMPLEMENTED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44" name="Google Shape;1251;p 3"/>
          <p:cNvGrpSpPr/>
          <p:nvPr/>
        </p:nvGrpSpPr>
        <p:grpSpPr>
          <a:xfrm>
            <a:off x="567360" y="463320"/>
            <a:ext cx="835560" cy="458280"/>
            <a:chOff x="567360" y="463320"/>
            <a:chExt cx="835560" cy="458280"/>
          </a:xfrm>
        </p:grpSpPr>
        <p:sp>
          <p:nvSpPr>
            <p:cNvPr id="145" name="Google Shape;1252;p 3"/>
            <p:cNvSpPr/>
            <p:nvPr/>
          </p:nvSpPr>
          <p:spPr>
            <a:xfrm>
              <a:off x="567360" y="463320"/>
              <a:ext cx="426960" cy="458280"/>
            </a:xfrm>
            <a:custGeom>
              <a:avLst/>
              <a:gdLst>
                <a:gd name="textAreaLeft" fmla="*/ 0 w 426960"/>
                <a:gd name="textAreaRight" fmla="*/ 428400 w 42696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1523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46" name="Google Shape;1253;p 3"/>
            <p:cNvSpPr/>
            <p:nvPr/>
          </p:nvSpPr>
          <p:spPr>
            <a:xfrm>
              <a:off x="929520" y="463320"/>
              <a:ext cx="274680" cy="458280"/>
            </a:xfrm>
            <a:custGeom>
              <a:avLst/>
              <a:gdLst>
                <a:gd name="textAreaLeft" fmla="*/ 0 w 274680"/>
                <a:gd name="textAreaRight" fmla="*/ 276120 w 27468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82" h="1148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47" name="Google Shape;1254;p 3"/>
            <p:cNvSpPr/>
            <p:nvPr/>
          </p:nvSpPr>
          <p:spPr>
            <a:xfrm>
              <a:off x="1125720" y="463320"/>
              <a:ext cx="277200" cy="458280"/>
            </a:xfrm>
            <a:custGeom>
              <a:avLst/>
              <a:gdLst>
                <a:gd name="textAreaLeft" fmla="*/ 0 w 277200"/>
                <a:gd name="textAreaRight" fmla="*/ 278640 w 27720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90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148" name=""/>
          <p:cNvSpPr/>
          <p:nvPr/>
        </p:nvSpPr>
        <p:spPr>
          <a:xfrm>
            <a:off x="720000" y="1260000"/>
            <a:ext cx="7558920" cy="47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-Real-time speech-to-text recognition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-Conversational AI response generation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-Integration with APIs (like Gemini)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-Wikipedia knowledge integration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-Text-to-speech natural responses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-Modular design for easy model integration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-Works on desktop with Pycharm IDE setup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n 1" descr=""/>
          <p:cNvPicPr/>
          <p:nvPr/>
        </p:nvPicPr>
        <p:blipFill>
          <a:blip r:embed="rId1"/>
          <a:srcRect l="12145" t="0" r="18384" b="6051"/>
          <a:stretch/>
        </p:blipFill>
        <p:spPr>
          <a:xfrm>
            <a:off x="49680" y="504000"/>
            <a:ext cx="3967200" cy="644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CuadroTexto 7"/>
          <p:cNvSpPr/>
          <p:nvPr/>
        </p:nvSpPr>
        <p:spPr>
          <a:xfrm>
            <a:off x="1622880" y="4137840"/>
            <a:ext cx="1242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MX" sz="1600" strike="noStrike" u="none">
                <a:solidFill>
                  <a:schemeClr val="lt1"/>
                </a:solidFill>
                <a:effectLst/>
                <a:uFillTx/>
                <a:latin typeface="Aharoni"/>
                <a:ea typeface="Arial Unicode MS"/>
              </a:rPr>
              <a:t>CHATBOT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TextBox 57"/>
          <p:cNvSpPr/>
          <p:nvPr/>
        </p:nvSpPr>
        <p:spPr>
          <a:xfrm>
            <a:off x="7200000" y="240480"/>
            <a:ext cx="53838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800" strike="noStrike" u="none">
                <a:solidFill>
                  <a:srgbClr val="666666"/>
                </a:solidFill>
                <a:effectLst/>
                <a:uFillTx/>
                <a:latin typeface="Aharoni"/>
                <a:ea typeface="Arial Unicode MS"/>
              </a:rPr>
              <a:t>WORKFLOW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52" name="Google Shape;1251;p 7"/>
          <p:cNvGrpSpPr/>
          <p:nvPr/>
        </p:nvGrpSpPr>
        <p:grpSpPr>
          <a:xfrm>
            <a:off x="10969560" y="463320"/>
            <a:ext cx="835560" cy="458280"/>
            <a:chOff x="10969560" y="463320"/>
            <a:chExt cx="835560" cy="458280"/>
          </a:xfrm>
        </p:grpSpPr>
        <p:sp>
          <p:nvSpPr>
            <p:cNvPr id="153" name="Google Shape;1252;p 7"/>
            <p:cNvSpPr/>
            <p:nvPr/>
          </p:nvSpPr>
          <p:spPr>
            <a:xfrm flipH="1">
              <a:off x="11378160" y="463320"/>
              <a:ext cx="426960" cy="458280"/>
            </a:xfrm>
            <a:custGeom>
              <a:avLst/>
              <a:gdLst>
                <a:gd name="textAreaLeft" fmla="*/ -720 w 426960"/>
                <a:gd name="textAreaRight" fmla="*/ 427680 w 42696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1523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54" name="Google Shape;1253;p 7"/>
            <p:cNvSpPr/>
            <p:nvPr/>
          </p:nvSpPr>
          <p:spPr>
            <a:xfrm flipH="1">
              <a:off x="11168640" y="463320"/>
              <a:ext cx="274680" cy="458280"/>
            </a:xfrm>
            <a:custGeom>
              <a:avLst/>
              <a:gdLst>
                <a:gd name="textAreaLeft" fmla="*/ 720 w 274680"/>
                <a:gd name="textAreaRight" fmla="*/ 276840 w 27468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82" h="1148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55" name="Google Shape;1254;p 7"/>
            <p:cNvSpPr/>
            <p:nvPr/>
          </p:nvSpPr>
          <p:spPr>
            <a:xfrm flipH="1">
              <a:off x="10969560" y="463320"/>
              <a:ext cx="277200" cy="458280"/>
            </a:xfrm>
            <a:custGeom>
              <a:avLst/>
              <a:gdLst>
                <a:gd name="textAreaLeft" fmla="*/ -720 w 277200"/>
                <a:gd name="textAreaRight" fmla="*/ 277920 w 27720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90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156" name="Google Shape;44;p 3"/>
          <p:cNvGrpSpPr/>
          <p:nvPr/>
        </p:nvGrpSpPr>
        <p:grpSpPr>
          <a:xfrm>
            <a:off x="1440" y="-1080"/>
            <a:ext cx="2901960" cy="6855120"/>
            <a:chOff x="1440" y="-1080"/>
            <a:chExt cx="2901960" cy="6855120"/>
          </a:xfrm>
        </p:grpSpPr>
        <p:sp>
          <p:nvSpPr>
            <p:cNvPr id="157" name="Google Shape;45;p 3"/>
            <p:cNvSpPr/>
            <p:nvPr/>
          </p:nvSpPr>
          <p:spPr>
            <a:xfrm rot="5400000">
              <a:off x="-631080" y="1221120"/>
              <a:ext cx="4757040" cy="2311920"/>
            </a:xfrm>
            <a:custGeom>
              <a:avLst/>
              <a:gdLst>
                <a:gd name="textAreaLeft" fmla="*/ 0 w 4757040"/>
                <a:gd name="textAreaRight" fmla="*/ 4758480 w 4757040"/>
                <a:gd name="textAreaTop" fmla="*/ 0 h 2311920"/>
                <a:gd name="textAreaBottom" fmla="*/ 2313360 h 2311920"/>
              </a:gdLst>
              <a:ahLst/>
              <a:cxnLst/>
              <a:rect l="textAreaLeft" t="textAreaTop" r="textAreaRight" b="textAreaBottom"/>
              <a:pathLst>
                <a:path w="43924" h="19576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58" name="Google Shape;46;p 3"/>
            <p:cNvSpPr/>
            <p:nvPr/>
          </p:nvSpPr>
          <p:spPr>
            <a:xfrm rot="5400000">
              <a:off x="-2450160" y="2451600"/>
              <a:ext cx="6854040" cy="1950840"/>
            </a:xfrm>
            <a:custGeom>
              <a:avLst/>
              <a:gdLst>
                <a:gd name="textAreaLeft" fmla="*/ 0 w 6854040"/>
                <a:gd name="textAreaRight" fmla="*/ 6855480 w 6854040"/>
                <a:gd name="textAreaTop" fmla="*/ 0 h 1950840"/>
                <a:gd name="textAreaBottom" fmla="*/ 1952280 h 1950840"/>
              </a:gdLst>
              <a:ahLst/>
              <a:cxnLst/>
              <a:rect l="textAreaLeft" t="textAreaTop" r="textAreaRight" b="textAreaBottom"/>
              <a:pathLst>
                <a:path w="63280" h="16519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59" name="Google Shape;47;p 3"/>
            <p:cNvSpPr/>
            <p:nvPr/>
          </p:nvSpPr>
          <p:spPr>
            <a:xfrm rot="5400000">
              <a:off x="-2982600" y="2984040"/>
              <a:ext cx="6854040" cy="883440"/>
            </a:xfrm>
            <a:custGeom>
              <a:avLst/>
              <a:gdLst>
                <a:gd name="textAreaLeft" fmla="*/ 0 w 6854040"/>
                <a:gd name="textAreaRight" fmla="*/ 6855480 w 6854040"/>
                <a:gd name="textAreaTop" fmla="*/ 0 h 883440"/>
                <a:gd name="textAreaBottom" fmla="*/ 884880 h 883440"/>
              </a:gdLst>
              <a:ahLst/>
              <a:cxnLst/>
              <a:rect l="textAreaLeft" t="textAreaTop" r="textAreaRight" b="textAreaBottom"/>
              <a:pathLst>
                <a:path w="63280" h="7487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160" name=""/>
          <p:cNvSpPr/>
          <p:nvPr/>
        </p:nvSpPr>
        <p:spPr>
          <a:xfrm>
            <a:off x="3636000" y="1512000"/>
            <a:ext cx="3959280" cy="89928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User speaks into the microphone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8100360" y="1512360"/>
            <a:ext cx="3959280" cy="89928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Audio is captured using PyAudio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100360" y="3024360"/>
            <a:ext cx="3959280" cy="89928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Converted into text using SpeechRecognition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3600360" y="3024360"/>
            <a:ext cx="3959280" cy="89928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Processed by AI model like  Gemini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3600360" y="4428360"/>
            <a:ext cx="3959280" cy="89928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AI generates a response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100360" y="4428360"/>
            <a:ext cx="3959280" cy="89928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Response is converted into speech using pyttsx3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5580000" y="5688000"/>
            <a:ext cx="3959280" cy="89928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Output delivered to the user as a natural conversation</a:t>
            </a:r>
            <a:endParaRPr b="0" lang="en-IN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67" name=""/>
          <p:cNvCxnSpPr>
            <a:stCxn id="162" idx="1"/>
            <a:endCxn id="163" idx="3"/>
          </p:cNvCxnSpPr>
          <p:nvPr/>
        </p:nvCxnSpPr>
        <p:spPr>
          <a:xfrm flipH="1">
            <a:off x="7559640" y="3474000"/>
            <a:ext cx="541080" cy="360"/>
          </a:xfrm>
          <a:prstGeom prst="straightConnector1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168" name=""/>
          <p:cNvCxnSpPr>
            <a:stCxn id="164" idx="3"/>
            <a:endCxn id="165" idx="1"/>
          </p:cNvCxnSpPr>
          <p:nvPr/>
        </p:nvCxnSpPr>
        <p:spPr>
          <a:xfrm>
            <a:off x="7559640" y="4878000"/>
            <a:ext cx="541080" cy="360"/>
          </a:xfrm>
          <a:prstGeom prst="straightConnector1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169" name=""/>
          <p:cNvCxnSpPr>
            <a:stCxn id="165" idx="2"/>
            <a:endCxn id="166" idx="3"/>
          </p:cNvCxnSpPr>
          <p:nvPr/>
        </p:nvCxnSpPr>
        <p:spPr>
          <a:xfrm rot="5400000">
            <a:off x="9404640" y="5462280"/>
            <a:ext cx="810360" cy="541080"/>
          </a:xfrm>
          <a:prstGeom prst="bentConnector2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170" name=""/>
          <p:cNvCxnSpPr>
            <a:stCxn id="160" idx="3"/>
            <a:endCxn id="161" idx="1"/>
          </p:cNvCxnSpPr>
          <p:nvPr/>
        </p:nvCxnSpPr>
        <p:spPr>
          <a:xfrm>
            <a:off x="7595280" y="1961640"/>
            <a:ext cx="505440" cy="720"/>
          </a:xfrm>
          <a:prstGeom prst="straightConnector1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171" name=""/>
          <p:cNvCxnSpPr>
            <a:stCxn id="161" idx="2"/>
            <a:endCxn id="162" idx="0"/>
          </p:cNvCxnSpPr>
          <p:nvPr/>
        </p:nvCxnSpPr>
        <p:spPr>
          <a:xfrm>
            <a:off x="10080000" y="2411640"/>
            <a:ext cx="360" cy="613080"/>
          </a:xfrm>
          <a:prstGeom prst="straightConnector1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172" name=""/>
          <p:cNvCxnSpPr>
            <a:stCxn id="163" idx="2"/>
            <a:endCxn id="164" idx="0"/>
          </p:cNvCxnSpPr>
          <p:nvPr/>
        </p:nvCxnSpPr>
        <p:spPr>
          <a:xfrm>
            <a:off x="5580000" y="3923640"/>
            <a:ext cx="360" cy="505080"/>
          </a:xfrm>
          <a:prstGeom prst="straightConnector1">
            <a:avLst/>
          </a:prstGeom>
          <a:ln w="19080">
            <a:solidFill>
              <a:srgbClr val="3465a4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50;p 2"/>
          <p:cNvGrpSpPr/>
          <p:nvPr/>
        </p:nvGrpSpPr>
        <p:grpSpPr>
          <a:xfrm>
            <a:off x="10155240" y="0"/>
            <a:ext cx="2045520" cy="6856200"/>
            <a:chOff x="10155240" y="0"/>
            <a:chExt cx="2045520" cy="6856200"/>
          </a:xfrm>
        </p:grpSpPr>
        <p:sp>
          <p:nvSpPr>
            <p:cNvPr id="174" name="Google Shape;51;p 3"/>
            <p:cNvSpPr/>
            <p:nvPr/>
          </p:nvSpPr>
          <p:spPr>
            <a:xfrm rot="5400000">
              <a:off x="8005680" y="2660760"/>
              <a:ext cx="6855840" cy="1534320"/>
            </a:xfrm>
            <a:custGeom>
              <a:avLst/>
              <a:gdLst>
                <a:gd name="textAreaLeft" fmla="*/ 0 w 6855840"/>
                <a:gd name="textAreaRight" fmla="*/ 6857280 w 6855840"/>
                <a:gd name="textAreaTop" fmla="*/ 0 h 1534320"/>
                <a:gd name="textAreaBottom" fmla="*/ 1535760 h 1534320"/>
              </a:gdLst>
              <a:ahLst/>
              <a:cxnLst/>
              <a:rect l="textAreaLeft" t="textAreaTop" r="textAreaRight" b="textAreaBottom"/>
              <a:pathLst>
                <a:path w="61607" h="9139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75" name="Google Shape;52;p 3"/>
            <p:cNvSpPr/>
            <p:nvPr/>
          </p:nvSpPr>
          <p:spPr>
            <a:xfrm rot="5400000">
              <a:off x="9291600" y="4459680"/>
              <a:ext cx="3260160" cy="1532880"/>
            </a:xfrm>
            <a:custGeom>
              <a:avLst/>
              <a:gdLst>
                <a:gd name="textAreaLeft" fmla="*/ 0 w 3260160"/>
                <a:gd name="textAreaRight" fmla="*/ 3261600 w 3260160"/>
                <a:gd name="textAreaTop" fmla="*/ 0 h 1532880"/>
                <a:gd name="textAreaBottom" fmla="*/ 1534320 h 1532880"/>
              </a:gdLst>
              <a:ahLst/>
              <a:cxnLst/>
              <a:rect l="textAreaLeft" t="textAreaTop" r="textAreaRight" b="textAreaBottom"/>
              <a:pathLst>
                <a:path w="29302" h="913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76" name="Google Shape;53;p 3"/>
            <p:cNvSpPr/>
            <p:nvPr/>
          </p:nvSpPr>
          <p:spPr>
            <a:xfrm rot="5400000">
              <a:off x="10618920" y="2142360"/>
              <a:ext cx="2644920" cy="518760"/>
            </a:xfrm>
            <a:custGeom>
              <a:avLst/>
              <a:gdLst>
                <a:gd name="textAreaLeft" fmla="*/ 0 w 2644920"/>
                <a:gd name="textAreaRight" fmla="*/ 2646360 w 2644920"/>
                <a:gd name="textAreaTop" fmla="*/ 0 h 518760"/>
                <a:gd name="textAreaBottom" fmla="*/ 520200 h 518760"/>
              </a:gdLst>
              <a:ahLst/>
              <a:cxnLst/>
              <a:rect l="textAreaLeft" t="textAreaTop" r="textAreaRight" b="textAreaBottom"/>
              <a:pathLst>
                <a:path w="23776" h="309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177" name="Imagen 7" descr=""/>
          <p:cNvPicPr/>
          <p:nvPr/>
        </p:nvPicPr>
        <p:blipFill>
          <a:blip r:embed="rId1"/>
          <a:srcRect l="12145" t="0" r="18384" b="6051"/>
          <a:stretch/>
        </p:blipFill>
        <p:spPr>
          <a:xfrm>
            <a:off x="8257680" y="504000"/>
            <a:ext cx="3967200" cy="644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8" name="CuadroTexto 4"/>
          <p:cNvSpPr/>
          <p:nvPr/>
        </p:nvSpPr>
        <p:spPr>
          <a:xfrm>
            <a:off x="9830880" y="4137840"/>
            <a:ext cx="1242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MX" sz="1600" strike="noStrike" u="none">
                <a:solidFill>
                  <a:schemeClr val="lt1"/>
                </a:solidFill>
                <a:effectLst/>
                <a:uFillTx/>
                <a:latin typeface="Aharoni"/>
                <a:ea typeface="Arial Unicode MS"/>
              </a:rPr>
              <a:t>CHATBOT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TextBox 22"/>
          <p:cNvSpPr/>
          <p:nvPr/>
        </p:nvSpPr>
        <p:spPr>
          <a:xfrm>
            <a:off x="1406520" y="240480"/>
            <a:ext cx="66052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800" strike="noStrike" u="none">
                <a:solidFill>
                  <a:srgbClr val="666666"/>
                </a:solidFill>
                <a:effectLst/>
                <a:uFillTx/>
                <a:latin typeface="Aharoni"/>
                <a:ea typeface="Arial Unicode MS"/>
              </a:rPr>
              <a:t>FUTURE REFORMS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80" name="Google Shape;1251;p 4"/>
          <p:cNvGrpSpPr/>
          <p:nvPr/>
        </p:nvGrpSpPr>
        <p:grpSpPr>
          <a:xfrm>
            <a:off x="567360" y="463320"/>
            <a:ext cx="835560" cy="458280"/>
            <a:chOff x="567360" y="463320"/>
            <a:chExt cx="835560" cy="458280"/>
          </a:xfrm>
        </p:grpSpPr>
        <p:sp>
          <p:nvSpPr>
            <p:cNvPr id="181" name="Google Shape;1252;p 4"/>
            <p:cNvSpPr/>
            <p:nvPr/>
          </p:nvSpPr>
          <p:spPr>
            <a:xfrm>
              <a:off x="567360" y="463320"/>
              <a:ext cx="426960" cy="458280"/>
            </a:xfrm>
            <a:custGeom>
              <a:avLst/>
              <a:gdLst>
                <a:gd name="textAreaLeft" fmla="*/ 0 w 426960"/>
                <a:gd name="textAreaRight" fmla="*/ 428400 w 42696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1523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82" name="Google Shape;1253;p 4"/>
            <p:cNvSpPr/>
            <p:nvPr/>
          </p:nvSpPr>
          <p:spPr>
            <a:xfrm>
              <a:off x="929520" y="463320"/>
              <a:ext cx="274680" cy="458280"/>
            </a:xfrm>
            <a:custGeom>
              <a:avLst/>
              <a:gdLst>
                <a:gd name="textAreaLeft" fmla="*/ 0 w 274680"/>
                <a:gd name="textAreaRight" fmla="*/ 276120 w 27468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82" h="1148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83" name="Google Shape;1254;p 4"/>
            <p:cNvSpPr/>
            <p:nvPr/>
          </p:nvSpPr>
          <p:spPr>
            <a:xfrm>
              <a:off x="1125720" y="463320"/>
              <a:ext cx="277200" cy="458280"/>
            </a:xfrm>
            <a:custGeom>
              <a:avLst/>
              <a:gdLst>
                <a:gd name="textAreaLeft" fmla="*/ 0 w 277200"/>
                <a:gd name="textAreaRight" fmla="*/ 278640 w 27720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90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184" name=""/>
          <p:cNvSpPr/>
          <p:nvPr/>
        </p:nvSpPr>
        <p:spPr>
          <a:xfrm>
            <a:off x="360000" y="1260000"/>
            <a:ext cx="8459280" cy="494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Bef>
                <a:spcPts val="624"/>
              </a:spcBef>
              <a:spcAft>
                <a:spcPts val="14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-Adding advanced conversational abilities (memory, context retention)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24"/>
              </a:spcBef>
              <a:spcAft>
                <a:spcPts val="14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-Integrating open-source LLaMA 4 models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24"/>
              </a:spcBef>
              <a:spcAft>
                <a:spcPts val="14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-Deploying on HuggingFace cloud for remote access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24"/>
              </a:spcBef>
              <a:spcAft>
                <a:spcPts val="14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-Hardware integration with STM32 and ESP32 for IoT/embedded systems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24"/>
              </a:spcBef>
              <a:spcAft>
                <a:spcPts val="14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-Expanding capabilities to control home appliances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24"/>
              </a:spcBef>
              <a:spcAft>
                <a:spcPts val="14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-Enhancing natural voice interaction (Alexa-like experience)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Adding multi-language support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n 12" descr=""/>
          <p:cNvPicPr/>
          <p:nvPr/>
        </p:nvPicPr>
        <p:blipFill>
          <a:blip r:embed="rId1"/>
          <a:srcRect l="12145" t="0" r="18384" b="6051"/>
          <a:stretch/>
        </p:blipFill>
        <p:spPr>
          <a:xfrm>
            <a:off x="49680" y="504000"/>
            <a:ext cx="3967200" cy="644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" name="CuadroTexto 8"/>
          <p:cNvSpPr/>
          <p:nvPr/>
        </p:nvSpPr>
        <p:spPr>
          <a:xfrm>
            <a:off x="1622880" y="4137840"/>
            <a:ext cx="1242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MX" sz="1600" strike="noStrike" u="none">
                <a:solidFill>
                  <a:schemeClr val="lt1"/>
                </a:solidFill>
                <a:effectLst/>
                <a:uFillTx/>
                <a:latin typeface="Aharoni"/>
                <a:ea typeface="Arial Unicode MS"/>
              </a:rPr>
              <a:t>CHATBOT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TextBox 62"/>
          <p:cNvSpPr/>
          <p:nvPr/>
        </p:nvSpPr>
        <p:spPr>
          <a:xfrm>
            <a:off x="7920000" y="240480"/>
            <a:ext cx="46638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800" strike="noStrike" u="none">
                <a:solidFill>
                  <a:srgbClr val="666666"/>
                </a:solidFill>
                <a:effectLst/>
                <a:uFillTx/>
                <a:latin typeface="Aharoni"/>
                <a:ea typeface="Arial Unicode MS"/>
              </a:rPr>
              <a:t>BENEFITS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88" name="Google Shape;1251;p 8"/>
          <p:cNvGrpSpPr/>
          <p:nvPr/>
        </p:nvGrpSpPr>
        <p:grpSpPr>
          <a:xfrm>
            <a:off x="10969560" y="463320"/>
            <a:ext cx="835560" cy="458280"/>
            <a:chOff x="10969560" y="463320"/>
            <a:chExt cx="835560" cy="458280"/>
          </a:xfrm>
        </p:grpSpPr>
        <p:sp>
          <p:nvSpPr>
            <p:cNvPr id="189" name="Google Shape;1252;p 8"/>
            <p:cNvSpPr/>
            <p:nvPr/>
          </p:nvSpPr>
          <p:spPr>
            <a:xfrm flipH="1">
              <a:off x="11378160" y="463320"/>
              <a:ext cx="426960" cy="458280"/>
            </a:xfrm>
            <a:custGeom>
              <a:avLst/>
              <a:gdLst>
                <a:gd name="textAreaLeft" fmla="*/ -720 w 426960"/>
                <a:gd name="textAreaRight" fmla="*/ 427680 w 42696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1523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90" name="Google Shape;1253;p 8"/>
            <p:cNvSpPr/>
            <p:nvPr/>
          </p:nvSpPr>
          <p:spPr>
            <a:xfrm flipH="1">
              <a:off x="11168640" y="463320"/>
              <a:ext cx="274680" cy="458280"/>
            </a:xfrm>
            <a:custGeom>
              <a:avLst/>
              <a:gdLst>
                <a:gd name="textAreaLeft" fmla="*/ 720 w 274680"/>
                <a:gd name="textAreaRight" fmla="*/ 276840 w 27468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82" h="1148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91" name="Google Shape;1254;p 8"/>
            <p:cNvSpPr/>
            <p:nvPr/>
          </p:nvSpPr>
          <p:spPr>
            <a:xfrm flipH="1">
              <a:off x="10969560" y="463320"/>
              <a:ext cx="277200" cy="458280"/>
            </a:xfrm>
            <a:custGeom>
              <a:avLst/>
              <a:gdLst>
                <a:gd name="textAreaLeft" fmla="*/ -720 w 277200"/>
                <a:gd name="textAreaRight" fmla="*/ 277920 w 27720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90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192" name="Google Shape;44;p 4"/>
          <p:cNvGrpSpPr/>
          <p:nvPr/>
        </p:nvGrpSpPr>
        <p:grpSpPr>
          <a:xfrm>
            <a:off x="1440" y="-1080"/>
            <a:ext cx="2901960" cy="6855120"/>
            <a:chOff x="1440" y="-1080"/>
            <a:chExt cx="2901960" cy="6855120"/>
          </a:xfrm>
        </p:grpSpPr>
        <p:sp>
          <p:nvSpPr>
            <p:cNvPr id="193" name="Google Shape;45;p 4"/>
            <p:cNvSpPr/>
            <p:nvPr/>
          </p:nvSpPr>
          <p:spPr>
            <a:xfrm rot="5400000">
              <a:off x="-631080" y="1221120"/>
              <a:ext cx="4757040" cy="2311920"/>
            </a:xfrm>
            <a:custGeom>
              <a:avLst/>
              <a:gdLst>
                <a:gd name="textAreaLeft" fmla="*/ 0 w 4757040"/>
                <a:gd name="textAreaRight" fmla="*/ 4758480 w 4757040"/>
                <a:gd name="textAreaTop" fmla="*/ 0 h 2311920"/>
                <a:gd name="textAreaBottom" fmla="*/ 2313360 h 2311920"/>
              </a:gdLst>
              <a:ahLst/>
              <a:cxnLst/>
              <a:rect l="textAreaLeft" t="textAreaTop" r="textAreaRight" b="textAreaBottom"/>
              <a:pathLst>
                <a:path w="43924" h="19576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94" name="Google Shape;46;p 4"/>
            <p:cNvSpPr/>
            <p:nvPr/>
          </p:nvSpPr>
          <p:spPr>
            <a:xfrm rot="5400000">
              <a:off x="-2450160" y="2451600"/>
              <a:ext cx="6854040" cy="1950840"/>
            </a:xfrm>
            <a:custGeom>
              <a:avLst/>
              <a:gdLst>
                <a:gd name="textAreaLeft" fmla="*/ 0 w 6854040"/>
                <a:gd name="textAreaRight" fmla="*/ 6855480 w 6854040"/>
                <a:gd name="textAreaTop" fmla="*/ 0 h 1950840"/>
                <a:gd name="textAreaBottom" fmla="*/ 1952280 h 1950840"/>
              </a:gdLst>
              <a:ahLst/>
              <a:cxnLst/>
              <a:rect l="textAreaLeft" t="textAreaTop" r="textAreaRight" b="textAreaBottom"/>
              <a:pathLst>
                <a:path w="63280" h="16519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95" name="Google Shape;47;p 4"/>
            <p:cNvSpPr/>
            <p:nvPr/>
          </p:nvSpPr>
          <p:spPr>
            <a:xfrm rot="5400000">
              <a:off x="-2982600" y="2984040"/>
              <a:ext cx="6854040" cy="883440"/>
            </a:xfrm>
            <a:custGeom>
              <a:avLst/>
              <a:gdLst>
                <a:gd name="textAreaLeft" fmla="*/ 0 w 6854040"/>
                <a:gd name="textAreaRight" fmla="*/ 6855480 w 6854040"/>
                <a:gd name="textAreaTop" fmla="*/ 0 h 883440"/>
                <a:gd name="textAreaBottom" fmla="*/ 884880 h 883440"/>
              </a:gdLst>
              <a:ahLst/>
              <a:cxnLst/>
              <a:rect l="textAreaLeft" t="textAreaTop" r="textAreaRight" b="textAreaBottom"/>
              <a:pathLst>
                <a:path w="63280" h="7487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sp>
        <p:nvSpPr>
          <p:cNvPr id="196" name=""/>
          <p:cNvSpPr/>
          <p:nvPr/>
        </p:nvSpPr>
        <p:spPr>
          <a:xfrm>
            <a:off x="4017960" y="1260000"/>
            <a:ext cx="7680960" cy="46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Fully customizable AI assistant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Open-source and flexible for researchers and developers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Works with multiple AI providers (not locked to one ecosystem)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Scalable to embedded hardware platforms 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Can be used in education, IoT, accessibility solutions, and smart assistants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50;p 4"/>
          <p:cNvGrpSpPr/>
          <p:nvPr/>
        </p:nvGrpSpPr>
        <p:grpSpPr>
          <a:xfrm>
            <a:off x="10155240" y="0"/>
            <a:ext cx="2045520" cy="6856200"/>
            <a:chOff x="10155240" y="0"/>
            <a:chExt cx="2045520" cy="6856200"/>
          </a:xfrm>
        </p:grpSpPr>
        <p:sp>
          <p:nvSpPr>
            <p:cNvPr id="198" name="Google Shape;51;p 5"/>
            <p:cNvSpPr/>
            <p:nvPr/>
          </p:nvSpPr>
          <p:spPr>
            <a:xfrm rot="5400000">
              <a:off x="8005680" y="2660760"/>
              <a:ext cx="6855840" cy="1534320"/>
            </a:xfrm>
            <a:custGeom>
              <a:avLst/>
              <a:gdLst>
                <a:gd name="textAreaLeft" fmla="*/ 0 w 6855840"/>
                <a:gd name="textAreaRight" fmla="*/ 6857280 w 6855840"/>
                <a:gd name="textAreaTop" fmla="*/ 0 h 1534320"/>
                <a:gd name="textAreaBottom" fmla="*/ 1535760 h 1534320"/>
              </a:gdLst>
              <a:ahLst/>
              <a:cxnLst/>
              <a:rect l="textAreaLeft" t="textAreaTop" r="textAreaRight" b="textAreaBottom"/>
              <a:pathLst>
                <a:path w="61607" h="9139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199" name="Google Shape;52;p 5"/>
            <p:cNvSpPr/>
            <p:nvPr/>
          </p:nvSpPr>
          <p:spPr>
            <a:xfrm rot="5400000">
              <a:off x="9291600" y="4459680"/>
              <a:ext cx="3260160" cy="1532880"/>
            </a:xfrm>
            <a:custGeom>
              <a:avLst/>
              <a:gdLst>
                <a:gd name="textAreaLeft" fmla="*/ 0 w 3260160"/>
                <a:gd name="textAreaRight" fmla="*/ 3261600 w 3260160"/>
                <a:gd name="textAreaTop" fmla="*/ 0 h 1532880"/>
                <a:gd name="textAreaBottom" fmla="*/ 1534320 h 1532880"/>
              </a:gdLst>
              <a:ahLst/>
              <a:cxnLst/>
              <a:rect l="textAreaLeft" t="textAreaTop" r="textAreaRight" b="textAreaBottom"/>
              <a:pathLst>
                <a:path w="29302" h="913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00" name="Google Shape;53;p 5"/>
            <p:cNvSpPr/>
            <p:nvPr/>
          </p:nvSpPr>
          <p:spPr>
            <a:xfrm rot="5400000">
              <a:off x="10618920" y="2142360"/>
              <a:ext cx="2644920" cy="518760"/>
            </a:xfrm>
            <a:custGeom>
              <a:avLst/>
              <a:gdLst>
                <a:gd name="textAreaLeft" fmla="*/ 0 w 2644920"/>
                <a:gd name="textAreaRight" fmla="*/ 2646360 w 2644920"/>
                <a:gd name="textAreaTop" fmla="*/ 0 h 518760"/>
                <a:gd name="textAreaBottom" fmla="*/ 520200 h 518760"/>
              </a:gdLst>
              <a:ahLst/>
              <a:cxnLst/>
              <a:rect l="textAreaLeft" t="textAreaTop" r="textAreaRight" b="textAreaBottom"/>
              <a:pathLst>
                <a:path w="23776" h="309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01" name="Imagen 5" descr=""/>
          <p:cNvPicPr/>
          <p:nvPr/>
        </p:nvPicPr>
        <p:blipFill>
          <a:blip r:embed="rId1"/>
          <a:srcRect l="12145" t="0" r="18384" b="6051"/>
          <a:stretch/>
        </p:blipFill>
        <p:spPr>
          <a:xfrm>
            <a:off x="8257680" y="504000"/>
            <a:ext cx="3967200" cy="644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2" name="CuadroTexto 6"/>
          <p:cNvSpPr/>
          <p:nvPr/>
        </p:nvSpPr>
        <p:spPr>
          <a:xfrm>
            <a:off x="9830880" y="4137840"/>
            <a:ext cx="1242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MX" sz="1600" strike="noStrike" u="none">
                <a:solidFill>
                  <a:schemeClr val="lt1"/>
                </a:solidFill>
                <a:effectLst/>
                <a:uFillTx/>
                <a:latin typeface="Aharoni"/>
                <a:ea typeface="Arial Unicode MS"/>
              </a:rPr>
              <a:t>CHATBOT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3" name="TextBox 2"/>
          <p:cNvSpPr/>
          <p:nvPr/>
        </p:nvSpPr>
        <p:spPr>
          <a:xfrm>
            <a:off x="1406520" y="240480"/>
            <a:ext cx="66052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800" strike="noStrike" u="none">
                <a:solidFill>
                  <a:srgbClr val="666666"/>
                </a:solidFill>
                <a:effectLst/>
                <a:uFillTx/>
                <a:latin typeface="Aharoni"/>
                <a:ea typeface="Arial Unicode MS"/>
              </a:rPr>
              <a:t>RESULTS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04" name="Google Shape;1251;p 5"/>
          <p:cNvGrpSpPr/>
          <p:nvPr/>
        </p:nvGrpSpPr>
        <p:grpSpPr>
          <a:xfrm>
            <a:off x="567360" y="463320"/>
            <a:ext cx="835560" cy="458280"/>
            <a:chOff x="567360" y="463320"/>
            <a:chExt cx="835560" cy="458280"/>
          </a:xfrm>
        </p:grpSpPr>
        <p:sp>
          <p:nvSpPr>
            <p:cNvPr id="205" name="Google Shape;1252;p 5"/>
            <p:cNvSpPr/>
            <p:nvPr/>
          </p:nvSpPr>
          <p:spPr>
            <a:xfrm>
              <a:off x="567360" y="463320"/>
              <a:ext cx="426960" cy="458280"/>
            </a:xfrm>
            <a:custGeom>
              <a:avLst/>
              <a:gdLst>
                <a:gd name="textAreaLeft" fmla="*/ 0 w 426960"/>
                <a:gd name="textAreaRight" fmla="*/ 428400 w 42696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1523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06" name="Google Shape;1253;p 5"/>
            <p:cNvSpPr/>
            <p:nvPr/>
          </p:nvSpPr>
          <p:spPr>
            <a:xfrm>
              <a:off x="929520" y="463320"/>
              <a:ext cx="274680" cy="458280"/>
            </a:xfrm>
            <a:custGeom>
              <a:avLst/>
              <a:gdLst>
                <a:gd name="textAreaLeft" fmla="*/ 0 w 274680"/>
                <a:gd name="textAreaRight" fmla="*/ 276120 w 27468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82" h="1148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07" name="Google Shape;1254;p 5"/>
            <p:cNvSpPr/>
            <p:nvPr/>
          </p:nvSpPr>
          <p:spPr>
            <a:xfrm>
              <a:off x="1125720" y="463320"/>
              <a:ext cx="277200" cy="458280"/>
            </a:xfrm>
            <a:custGeom>
              <a:avLst/>
              <a:gdLst>
                <a:gd name="textAreaLeft" fmla="*/ 0 w 277200"/>
                <a:gd name="textAreaRight" fmla="*/ 278640 w 27720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90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08" name="" descr=""/>
          <p:cNvPicPr/>
          <p:nvPr/>
        </p:nvPicPr>
        <p:blipFill>
          <a:blip r:embed="rId2"/>
          <a:srcRect l="0" t="0" r="0" b="6432"/>
          <a:stretch/>
        </p:blipFill>
        <p:spPr>
          <a:xfrm>
            <a:off x="468000" y="1241280"/>
            <a:ext cx="8280000" cy="5238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n 6" descr=""/>
          <p:cNvPicPr/>
          <p:nvPr/>
        </p:nvPicPr>
        <p:blipFill>
          <a:blip r:embed="rId1"/>
          <a:srcRect l="12145" t="0" r="18384" b="6051"/>
          <a:stretch/>
        </p:blipFill>
        <p:spPr>
          <a:xfrm>
            <a:off x="49680" y="504000"/>
            <a:ext cx="3967200" cy="644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0" name="CuadroTexto 9"/>
          <p:cNvSpPr/>
          <p:nvPr/>
        </p:nvSpPr>
        <p:spPr>
          <a:xfrm>
            <a:off x="1622880" y="4137840"/>
            <a:ext cx="1242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MX" sz="1600" strike="noStrike" u="none">
                <a:solidFill>
                  <a:schemeClr val="lt1"/>
                </a:solidFill>
                <a:effectLst/>
                <a:uFillTx/>
                <a:latin typeface="Aharoni"/>
                <a:ea typeface="Arial Unicode MS"/>
              </a:rPr>
              <a:t>CHATBOT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1" name="TextBox 3"/>
          <p:cNvSpPr/>
          <p:nvPr/>
        </p:nvSpPr>
        <p:spPr>
          <a:xfrm>
            <a:off x="7920000" y="240480"/>
            <a:ext cx="46638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800" strike="noStrike" u="none">
                <a:solidFill>
                  <a:srgbClr val="666666"/>
                </a:solidFill>
                <a:effectLst/>
                <a:uFillTx/>
                <a:latin typeface="Aharoni"/>
                <a:ea typeface="Arial Unicode MS"/>
              </a:rPr>
              <a:t>RESULTS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12" name="Google Shape;1251;p 6"/>
          <p:cNvGrpSpPr/>
          <p:nvPr/>
        </p:nvGrpSpPr>
        <p:grpSpPr>
          <a:xfrm>
            <a:off x="10969560" y="463320"/>
            <a:ext cx="835560" cy="458280"/>
            <a:chOff x="10969560" y="463320"/>
            <a:chExt cx="835560" cy="458280"/>
          </a:xfrm>
        </p:grpSpPr>
        <p:sp>
          <p:nvSpPr>
            <p:cNvPr id="213" name="Google Shape;1252;p 6"/>
            <p:cNvSpPr/>
            <p:nvPr/>
          </p:nvSpPr>
          <p:spPr>
            <a:xfrm flipH="1">
              <a:off x="11378160" y="463320"/>
              <a:ext cx="426960" cy="458280"/>
            </a:xfrm>
            <a:custGeom>
              <a:avLst/>
              <a:gdLst>
                <a:gd name="textAreaLeft" fmla="*/ -720 w 426960"/>
                <a:gd name="textAreaRight" fmla="*/ 427680 w 42696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1523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14" name="Google Shape;1253;p 6"/>
            <p:cNvSpPr/>
            <p:nvPr/>
          </p:nvSpPr>
          <p:spPr>
            <a:xfrm flipH="1">
              <a:off x="11168640" y="463320"/>
              <a:ext cx="274680" cy="458280"/>
            </a:xfrm>
            <a:custGeom>
              <a:avLst/>
              <a:gdLst>
                <a:gd name="textAreaLeft" fmla="*/ 720 w 274680"/>
                <a:gd name="textAreaRight" fmla="*/ 276840 w 27468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82" h="1148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15" name="Google Shape;1254;p 6"/>
            <p:cNvSpPr/>
            <p:nvPr/>
          </p:nvSpPr>
          <p:spPr>
            <a:xfrm flipH="1">
              <a:off x="10969560" y="463320"/>
              <a:ext cx="277200" cy="458280"/>
            </a:xfrm>
            <a:custGeom>
              <a:avLst/>
              <a:gdLst>
                <a:gd name="textAreaLeft" fmla="*/ -720 w 277200"/>
                <a:gd name="textAreaRight" fmla="*/ 277920 w 277200"/>
                <a:gd name="textAreaTop" fmla="*/ 0 h 458280"/>
                <a:gd name="textAreaBottom" fmla="*/ 459720 h 458280"/>
              </a:gdLst>
              <a:ahLst/>
              <a:cxnLst/>
              <a:rect l="textAreaLeft" t="textAreaTop" r="textAreaRight" b="textAreaBottom"/>
              <a:pathLst>
                <a:path w="990" h="1148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760" bIns="7776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grpSp>
        <p:nvGrpSpPr>
          <p:cNvPr id="216" name="Google Shape;44;p 5"/>
          <p:cNvGrpSpPr/>
          <p:nvPr/>
        </p:nvGrpSpPr>
        <p:grpSpPr>
          <a:xfrm>
            <a:off x="1440" y="-1080"/>
            <a:ext cx="2901960" cy="6855120"/>
            <a:chOff x="1440" y="-1080"/>
            <a:chExt cx="2901960" cy="6855120"/>
          </a:xfrm>
        </p:grpSpPr>
        <p:sp>
          <p:nvSpPr>
            <p:cNvPr id="217" name="Google Shape;45;p 5"/>
            <p:cNvSpPr/>
            <p:nvPr/>
          </p:nvSpPr>
          <p:spPr>
            <a:xfrm rot="5400000">
              <a:off x="-631080" y="1221120"/>
              <a:ext cx="4757040" cy="2311920"/>
            </a:xfrm>
            <a:custGeom>
              <a:avLst/>
              <a:gdLst>
                <a:gd name="textAreaLeft" fmla="*/ 0 w 4757040"/>
                <a:gd name="textAreaRight" fmla="*/ 4758480 w 4757040"/>
                <a:gd name="textAreaTop" fmla="*/ 0 h 2311920"/>
                <a:gd name="textAreaBottom" fmla="*/ 2313360 h 2311920"/>
              </a:gdLst>
              <a:ahLst/>
              <a:cxnLst/>
              <a:rect l="textAreaLeft" t="textAreaTop" r="textAreaRight" b="textAreaBottom"/>
              <a:pathLst>
                <a:path w="43924" h="19576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18" name="Google Shape;46;p 5"/>
            <p:cNvSpPr/>
            <p:nvPr/>
          </p:nvSpPr>
          <p:spPr>
            <a:xfrm rot="5400000">
              <a:off x="-2450160" y="2451600"/>
              <a:ext cx="6854040" cy="1950840"/>
            </a:xfrm>
            <a:custGeom>
              <a:avLst/>
              <a:gdLst>
                <a:gd name="textAreaLeft" fmla="*/ 0 w 6854040"/>
                <a:gd name="textAreaRight" fmla="*/ 6855480 w 6854040"/>
                <a:gd name="textAreaTop" fmla="*/ 0 h 1950840"/>
                <a:gd name="textAreaBottom" fmla="*/ 1952280 h 1950840"/>
              </a:gdLst>
              <a:ahLst/>
              <a:cxnLst/>
              <a:rect l="textAreaLeft" t="textAreaTop" r="textAreaRight" b="textAreaBottom"/>
              <a:pathLst>
                <a:path w="63280" h="16519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00b0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  <p:sp>
          <p:nvSpPr>
            <p:cNvPr id="219" name="Google Shape;47;p 5"/>
            <p:cNvSpPr/>
            <p:nvPr/>
          </p:nvSpPr>
          <p:spPr>
            <a:xfrm rot="5400000">
              <a:off x="-2982600" y="2984040"/>
              <a:ext cx="6854040" cy="883440"/>
            </a:xfrm>
            <a:custGeom>
              <a:avLst/>
              <a:gdLst>
                <a:gd name="textAreaLeft" fmla="*/ 0 w 6854040"/>
                <a:gd name="textAreaRight" fmla="*/ 6855480 w 6854040"/>
                <a:gd name="textAreaTop" fmla="*/ 0 h 883440"/>
                <a:gd name="textAreaBottom" fmla="*/ 884880 h 883440"/>
              </a:gdLst>
              <a:ahLst/>
              <a:cxnLst/>
              <a:rect l="textAreaLeft" t="textAreaTop" r="textAreaRight" b="textAreaBottom"/>
              <a:pathLst>
                <a:path w="63280" h="7487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 Unicode MS"/>
              </a:endParaRPr>
            </a:p>
          </p:txBody>
        </p:sp>
      </p:grpSp>
      <p:pic>
        <p:nvPicPr>
          <p:cNvPr id="220" name="" descr=""/>
          <p:cNvPicPr/>
          <p:nvPr/>
        </p:nvPicPr>
        <p:blipFill>
          <a:blip r:embed="rId2"/>
          <a:srcRect l="0" t="0" r="0" b="6275"/>
          <a:stretch/>
        </p:blipFill>
        <p:spPr>
          <a:xfrm>
            <a:off x="3780000" y="1080000"/>
            <a:ext cx="8100000" cy="539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1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ontents Slide Master">
  <a:themeElements>
    <a:clrScheme name="ALLPPT-1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ontents Slide Master">
  <a:themeElements>
    <a:clrScheme name="ALLPPT-1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ontents Slide Master">
  <a:themeElements>
    <a:clrScheme name="ALLPPT-1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1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1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1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ntents Slide Master">
  <a:themeElements>
    <a:clrScheme name="ALLPPT-1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ntents Slide Master">
  <a:themeElements>
    <a:clrScheme name="ALLPPT-1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ontents Slide Master">
  <a:themeElements>
    <a:clrScheme name="ALLPPT-1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ontents Slide Master">
  <a:themeElements>
    <a:clrScheme name="ALLPPT-1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ontents Slide Master">
  <a:themeElements>
    <a:clrScheme name="ALLPPT-11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Manager>slidesppt.net</Manager>
  <TotalTime>10377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slidesppt.net</cp:category>
  <dcterms:created xsi:type="dcterms:W3CDTF">2020-01-20T05:08:25Z</dcterms:created>
  <dc:creator>slidesppt</dc:creator>
  <dc:description/>
  <dc:language>en-IN</dc:language>
  <cp:lastModifiedBy/>
  <dcterms:modified xsi:type="dcterms:W3CDTF">2025-08-27T22:27:36Z</dcterms:modified>
  <cp:revision>82</cp:revision>
  <dc:subject/>
  <dc:title>Presentacion de ChatGPT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15</vt:r8>
  </property>
  <property fmtid="{D5CDD505-2E9C-101B-9397-08002B2CF9AE}" pid="3" name="PresentationFormat">
    <vt:lpwstr>Panorámica</vt:lpwstr>
  </property>
  <property fmtid="{D5CDD505-2E9C-101B-9397-08002B2CF9AE}" pid="4" name="Slides">
    <vt:r8>28</vt:r8>
  </property>
</Properties>
</file>