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jpeg" ContentType="image/jpe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3"/>
    <p:sldMasterId id="2147483672" r:id="rId35"/>
  </p:sldMasterIdLst>
  <p:notesMasterIdLst>
    <p:notesMasterId r:id="rId37"/>
  </p:notesMasterIdLst>
  <p:sldIdLst>
    <p:sldId id="256" r:id="rId39"/>
    <p:sldId id="257" r:id="rId40"/>
    <p:sldId id="258" r:id="rId41"/>
    <p:sldId id="259" r:id="rId42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mbeddedFontLst>
    <p:embeddedFont>
      <p:font typeface="Roboto Black" panose="" pitchFamily="1181696" charset="10553344">
        <p:bold r:id="rId21"/>
        <p:boldItalic r:id="rId12"/>
      </p:font>
    </p:embeddedFont>
    <p:embeddedFont>
      <p:font typeface="Roboto Medium" panose="" pitchFamily="17563910" charset="0">
        <p:regular r:id="rId11"/>
        <p:bold r:id="rId14"/>
        <p:italic r:id="rId13"/>
        <p:boldItalic r:id="rId16"/>
      </p:font>
    </p:embeddedFont>
    <p:embeddedFont>
      <p:font typeface="Roboto" panose="" pitchFamily="526080" charset="7931904">
        <p:regular r:id="rId15"/>
        <p:bold r:id="rId18"/>
        <p:italic r:id="rId17"/>
        <p:boldItalic r:id="rId20"/>
      </p:font>
    </p:embeddedFont>
    <p:embeddedFont>
      <p:font typeface="Proxima Nova" panose="" pitchFamily="2230272" charset="11143168">
        <p:regular r:id="rId19"/>
        <p:bold r:id="rId1"/>
        <p:italic r:id="rId3"/>
        <p:boldItalic r:id="rId2"/>
      </p:font>
    </p:embeddedFont>
    <p:embeddedFont>
      <p:font typeface="Arvo" panose="" pitchFamily="8521472" charset="9832448">
        <p:regular r:id="rId5"/>
        <p:bold r:id="rId4"/>
        <p:italic r:id="rId7"/>
        <p:boldItalic r:id="rId6"/>
      </p:font>
    </p:embeddedFont>
    <p:embeddedFont>
      <p:font typeface="Proxima Nova Semibold" panose="" pitchFamily="3147776" charset="12060672">
        <p:regular r:id="rId9"/>
        <p:bold r:id="rId8"/>
        <p:boldItalic r:id="rId10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ProximaNova-bold.fntdata"></Relationship><Relationship Id="rId2" Type="http://schemas.openxmlformats.org/officeDocument/2006/relationships/font" Target="fonts/ProximaNova-boldItalic.fntdata"></Relationship><Relationship Id="rId3" Type="http://schemas.openxmlformats.org/officeDocument/2006/relationships/font" Target="fonts/ProximaNova-italic.fntdata"></Relationship><Relationship Id="rId4" Type="http://schemas.openxmlformats.org/officeDocument/2006/relationships/font" Target="fonts/Arvo-bold.fntdata"></Relationship><Relationship Id="rId5" Type="http://schemas.openxmlformats.org/officeDocument/2006/relationships/font" Target="fonts/Arvo-regular.fntdata"></Relationship><Relationship Id="rId6" Type="http://schemas.openxmlformats.org/officeDocument/2006/relationships/font" Target="fonts/Arvo-boldItalic.fntdata"></Relationship><Relationship Id="rId7" Type="http://schemas.openxmlformats.org/officeDocument/2006/relationships/font" Target="fonts/Arvo-italic.fntdata"></Relationship><Relationship Id="rId8" Type="http://schemas.openxmlformats.org/officeDocument/2006/relationships/font" Target="fonts/ProximaNovaSemibold-bold.fntdata"></Relationship><Relationship Id="rId9" Type="http://schemas.openxmlformats.org/officeDocument/2006/relationships/font" Target="fonts/ProximaNovaSemibold-regular.fntdata"></Relationship><Relationship Id="rId10" Type="http://schemas.openxmlformats.org/officeDocument/2006/relationships/font" Target="fonts/ProximaNovaSemibold-boldItalic.fntdata"></Relationship><Relationship Id="rId11" Type="http://schemas.openxmlformats.org/officeDocument/2006/relationships/font" Target="fonts/RobotoMedium-regular.fntdata"></Relationship><Relationship Id="rId12" Type="http://schemas.openxmlformats.org/officeDocument/2006/relationships/font" Target="fonts/RobotoBlack-boldItalic.fntdata"></Relationship><Relationship Id="rId13" Type="http://schemas.openxmlformats.org/officeDocument/2006/relationships/font" Target="fonts/RobotoMedium-italic.fntdata"></Relationship><Relationship Id="rId14" Type="http://schemas.openxmlformats.org/officeDocument/2006/relationships/font" Target="fonts/RobotoMedium-bold.fntdata"></Relationship><Relationship Id="rId15" Type="http://schemas.openxmlformats.org/officeDocument/2006/relationships/font" Target="fonts/Roboto-regular.fntdata"></Relationship><Relationship Id="rId16" Type="http://schemas.openxmlformats.org/officeDocument/2006/relationships/font" Target="fonts/RobotoMedium-boldItalic.fntdata"></Relationship><Relationship Id="rId17" Type="http://schemas.openxmlformats.org/officeDocument/2006/relationships/font" Target="fonts/Roboto-italic.fntdata"></Relationship><Relationship Id="rId18" Type="http://schemas.openxmlformats.org/officeDocument/2006/relationships/font" Target="fonts/Roboto-bold.fntdata"></Relationship><Relationship Id="rId19" Type="http://schemas.openxmlformats.org/officeDocument/2006/relationships/font" Target="fonts/ProximaNova-regular.fntdata"></Relationship><Relationship Id="rId20" Type="http://schemas.openxmlformats.org/officeDocument/2006/relationships/font" Target="fonts/Roboto-boldItalic.fntdata"></Relationship><Relationship Id="rId21" Type="http://schemas.openxmlformats.org/officeDocument/2006/relationships/font" Target="fonts/RobotoBlack-bold.fntdata"></Relationship><Relationship Id="rId33" Type="http://schemas.openxmlformats.org/officeDocument/2006/relationships/slideMaster" Target="slideMasters/slideMaster1.xml"></Relationship><Relationship Id="rId34" Type="http://schemas.openxmlformats.org/officeDocument/2006/relationships/theme" Target="theme/theme1.xml"></Relationship><Relationship Id="rId35" Type="http://schemas.openxmlformats.org/officeDocument/2006/relationships/slideMaster" Target="slideMasters/slideMaster2.xml"></Relationship><Relationship Id="rId37" Type="http://schemas.openxmlformats.org/officeDocument/2006/relationships/notesMaster" Target="notesMasters/notesMaster1.xml"></Relationship><Relationship Id="rId39" Type="http://schemas.openxmlformats.org/officeDocument/2006/relationships/slide" Target="slides/slide1.xml"></Relationship><Relationship Id="rId40" Type="http://schemas.openxmlformats.org/officeDocument/2006/relationships/slide" Target="slides/slide2.xml"></Relationship><Relationship Id="rId41" Type="http://schemas.openxmlformats.org/officeDocument/2006/relationships/slide" Target="slides/slide3.xml"></Relationship><Relationship Id="rId42" Type="http://schemas.openxmlformats.org/officeDocument/2006/relationships/slide" Target="slides/slide4.xml"></Relationship><Relationship Id="rId4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98a7d8c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98a7d8c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98a7d8c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98a7d8c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b98a7d8c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b98a7d8c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png"></Relationship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png"></Relationship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TLE OPENING 1">
  <p:cSld name="TITLE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" y="-9900"/>
            <a:ext cx="9144000" cy="5163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891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99891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085623" y="18243"/>
            <a:ext cx="58377" cy="9294"/>
          </a:xfrm>
          <a:custGeom>
            <a:rect b="b" l="l" r="r" t="t"/>
            <a:pathLst>
              <a:path extrusionOk="0" h="54" w="332">
                <a:moveTo>
                  <a:pt x="0" y="0"/>
                </a:moveTo>
                <a:cubicBezTo>
                  <a:pt x="106" y="0"/>
                  <a:pt x="212" y="53"/>
                  <a:pt x="331" y="53"/>
                </a:cubicBezTo>
                <a:cubicBezTo>
                  <a:pt x="212" y="0"/>
                  <a:pt x="159" y="0"/>
                  <a:pt x="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 flipH="1">
            <a:off x="1474100" y="2178349"/>
            <a:ext cx="6095400" cy="8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oboto"/>
              <a:buNone/>
              <a:defRPr b="1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Roboto"/>
              <a:buNone/>
              <a:defRPr b="1" sz="5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Roboto"/>
              <a:buNone/>
              <a:defRPr b="1" sz="5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Roboto"/>
              <a:buNone/>
              <a:defRPr b="1" sz="5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Roboto"/>
              <a:buNone/>
              <a:defRPr b="1" sz="5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Roboto"/>
              <a:buNone/>
              <a:defRPr b="1" sz="5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Roboto"/>
              <a:buNone/>
              <a:defRPr b="1" sz="5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Roboto"/>
              <a:buNone/>
              <a:defRPr b="1" sz="5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Roboto"/>
              <a:buNone/>
              <a:defRPr b="1" sz="5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1332658" y="2296675"/>
            <a:ext cx="7811776" cy="899100"/>
            <a:chOff x="3297875" y="1761075"/>
            <a:chExt cx="5846700" cy="899100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3297875" y="2660175"/>
              <a:ext cx="584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3307091" y="1761075"/>
              <a:ext cx="0" cy="8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900" y="2419275"/>
            <a:ext cx="723115" cy="7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CUSTOM_10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-100" y="275"/>
            <a:ext cx="9144000" cy="5143500"/>
          </a:xfrm>
          <a:prstGeom prst="rect">
            <a:avLst/>
          </a:prstGeom>
          <a:solidFill>
            <a:srgbClr val="F8FA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LAST TITTLE  1">
  <p:cSld name="SECTION_HEADER_1">
    <p:bg>
      <p:bgPr>
        <a:gradFill rotWithShape="1">
          <a:gsLst>
            <a:gs pos="0">
              <a:srgbClr val="FFFFFF"/>
            </a:gs>
            <a:gs pos="100000">
              <a:srgbClr val="F3F3F3"/>
            </a:gs>
          </a:gsLst>
          <a:lin ang="5400012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flipH="1" rot="10800000">
            <a:off x="635" y="-17780"/>
            <a:ext cx="9144000" cy="516318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144270" y="8890"/>
            <a:ext cx="0" cy="0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1144270" y="8890"/>
            <a:ext cx="0" cy="0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9085580" y="18415"/>
            <a:ext cx="58420" cy="9525"/>
          </a:xfrm>
          <a:custGeom>
            <a:rect b="b" l="l" r="r" t="t"/>
            <a:pathLst>
              <a:path extrusionOk="0" h="54" w="332">
                <a:moveTo>
                  <a:pt x="0" y="0"/>
                </a:moveTo>
                <a:cubicBezTo>
                  <a:pt x="106" y="0"/>
                  <a:pt x="212" y="53"/>
                  <a:pt x="331" y="53"/>
                </a:cubicBezTo>
                <a:cubicBezTo>
                  <a:pt x="212" y="0"/>
                  <a:pt x="159" y="0"/>
                  <a:pt x="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999730" y="8890"/>
            <a:ext cx="0" cy="0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2268855" y="2392045"/>
            <a:ext cx="3480435" cy="67056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oboto"/>
              <a:buNone/>
              <a:defRPr b="1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2385695" y="3230245"/>
            <a:ext cx="3480435" cy="4718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8" name="Google Shape;28;p3"/>
          <p:cNvCxnSpPr/>
          <p:nvPr/>
        </p:nvCxnSpPr>
        <p:spPr>
          <a:xfrm>
            <a:off x="-14605" y="3146425"/>
            <a:ext cx="588073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61380" y="2933700"/>
            <a:ext cx="319405" cy="31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24">
          <p15:clr>
            <a:srgbClr val="F9AD4C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TITLE_AND_BODY_3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 flipH="1" rot="10800000">
            <a:off x="525" y="-17727"/>
            <a:ext cx="9144000" cy="5163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2204650" y="2874200"/>
            <a:ext cx="48819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  <a:defRPr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  <a:defRPr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  <a:defRPr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  <a:defRPr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  <a:defRPr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  <a:defRPr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  <a:defRPr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  <a:defRPr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2280675" y="1938600"/>
            <a:ext cx="48819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None/>
              <a:defRPr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None/>
              <a:defRPr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None/>
              <a:defRPr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None/>
              <a:defRPr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None/>
              <a:defRPr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None/>
              <a:defRPr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None/>
              <a:defRPr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None/>
              <a:defRPr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Medium"/>
              <a:buNone/>
              <a:defRPr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3000" y="4606400"/>
            <a:ext cx="319700" cy="3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ULE 1">
  <p:cSld name="CUSTOM_1_1_1">
    <p:bg>
      <p:bgPr>
        <a:gradFill rotWithShape="1">
          <a:gsLst>
            <a:gs pos="0">
              <a:srgbClr val="FFFFFF"/>
            </a:gs>
            <a:gs pos="100000">
              <a:srgbClr val="F3F3F3"/>
            </a:gs>
          </a:gsLst>
          <a:lin ang="5400012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-10160"/>
            <a:ext cx="9144000" cy="516318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 flipH="1">
            <a:off x="4032250" y="1160145"/>
            <a:ext cx="6451600" cy="5613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 flipH="1">
            <a:off x="4032250" y="1878330"/>
            <a:ext cx="6451600" cy="5613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 flipH="1">
            <a:off x="4032250" y="2589530"/>
            <a:ext cx="6451600" cy="5613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40" name="Google Shape;40;p5"/>
          <p:cNvCxnSpPr/>
          <p:nvPr/>
        </p:nvCxnSpPr>
        <p:spPr>
          <a:xfrm rot="10800000">
            <a:off x="3959860" y="0"/>
            <a:ext cx="0" cy="403669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type="ctrTitle"/>
          </p:nvPr>
        </p:nvSpPr>
        <p:spPr>
          <a:xfrm>
            <a:off x="3773170" y="283845"/>
            <a:ext cx="4361815" cy="9461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oboto Black"/>
              <a:buNone/>
              <a:defRPr sz="230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b="1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b="1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b="1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b="1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b="1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b="1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b="1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b="1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 flipH="1">
            <a:off x="4032250" y="3276600"/>
            <a:ext cx="6451600" cy="5613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None/>
              <a:defRPr b="1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hasCustomPrompt="1" idx="5" type="title"/>
          </p:nvPr>
        </p:nvSpPr>
        <p:spPr>
          <a:xfrm>
            <a:off x="2675890" y="1213485"/>
            <a:ext cx="1230630" cy="4546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5"/>
          <p:cNvSpPr txBox="1"/>
          <p:nvPr>
            <p:ph hasCustomPrompt="1" idx="6" type="title"/>
          </p:nvPr>
        </p:nvSpPr>
        <p:spPr>
          <a:xfrm>
            <a:off x="2675890" y="1931670"/>
            <a:ext cx="1230630" cy="4546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/>
          <p:nvPr>
            <p:ph hasCustomPrompt="1" idx="7" type="title"/>
          </p:nvPr>
        </p:nvSpPr>
        <p:spPr>
          <a:xfrm>
            <a:off x="2675890" y="2642870"/>
            <a:ext cx="1230630" cy="4546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/>
          <p:nvPr>
            <p:ph hasCustomPrompt="1" idx="8" type="title"/>
          </p:nvPr>
        </p:nvSpPr>
        <p:spPr>
          <a:xfrm>
            <a:off x="2675890" y="3329940"/>
            <a:ext cx="1230630" cy="4546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00475" y="4148455"/>
            <a:ext cx="319405" cy="31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347">
          <p15:clr>
            <a:srgbClr val="FA7B17"/>
          </p15:clr>
        </p15:guide>
        <p15:guide id="2" orient="horz" pos="997">
          <p15:clr>
            <a:srgbClr val="FA7B17"/>
          </p15:clr>
        </p15:guide>
        <p15:guide id="3" orient="horz" pos="1450">
          <p15:clr>
            <a:srgbClr val="FA7B17"/>
          </p15:clr>
        </p15:guide>
        <p15:guide id="4" orient="horz" pos="1903">
          <p15:clr>
            <a:srgbClr val="FA7B17"/>
          </p15:clr>
        </p15:guide>
        <p15:guide id="5" orient="horz" pos="2324">
          <p15:clr>
            <a:srgbClr val="FA7B17"/>
          </p15:clr>
        </p15:guide>
      </p15:sldGuideLst>
    </p:ext>
  </p:ext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ULE 1 1">
  <p:cSld name="CUSTOM_1_1_1_1">
    <p:bg>
      <p:bgPr>
        <a:gradFill>
          <a:gsLst>
            <a:gs pos="0">
              <a:srgbClr val="FFFFFF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flipH="1">
            <a:off x="0" y="-17725"/>
            <a:ext cx="9144000" cy="5163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FEFE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 flipH="1">
            <a:off x="482975" y="174825"/>
            <a:ext cx="7160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323621" y="-333925"/>
            <a:ext cx="7409096" cy="1083627"/>
            <a:chOff x="1602929" y="127356"/>
            <a:chExt cx="1646100" cy="3802200"/>
          </a:xfrm>
        </p:grpSpPr>
        <p:cxnSp>
          <p:nvCxnSpPr>
            <p:cNvPr id="52" name="Google Shape;52;p6"/>
            <p:cNvCxnSpPr/>
            <p:nvPr/>
          </p:nvCxnSpPr>
          <p:spPr>
            <a:xfrm rot="10800000">
              <a:off x="1602929" y="3922731"/>
              <a:ext cx="1646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6"/>
            <p:cNvCxnSpPr/>
            <p:nvPr/>
          </p:nvCxnSpPr>
          <p:spPr>
            <a:xfrm>
              <a:off x="1605975" y="127356"/>
              <a:ext cx="0" cy="3802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6725" y="537450"/>
            <a:ext cx="319700" cy="3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347">
          <p15:clr>
            <a:srgbClr val="FA7B17"/>
          </p15:clr>
        </p15:guide>
        <p15:guide id="2" orient="horz" pos="997">
          <p15:clr>
            <a:srgbClr val="FA7B17"/>
          </p15:clr>
        </p15:guide>
        <p15:guide id="3" orient="horz" pos="1450">
          <p15:clr>
            <a:srgbClr val="FA7B17"/>
          </p15:clr>
        </p15:guide>
        <p15:guide id="4" orient="horz" pos="1903">
          <p15:clr>
            <a:srgbClr val="FA7B17"/>
          </p15:clr>
        </p15:guide>
        <p15:guide id="5" orient="horz" pos="232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AND DESIGN 1 1">
  <p:cSld name="CAPTION_ONL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flipH="1" rot="10800000">
            <a:off x="525" y="-17727"/>
            <a:ext cx="9144000" cy="5163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ctrTitle"/>
          </p:nvPr>
        </p:nvSpPr>
        <p:spPr>
          <a:xfrm>
            <a:off x="316126" y="2446475"/>
            <a:ext cx="6935400" cy="4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4596356" y="2862763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9" name="Google Shape;59;p7"/>
          <p:cNvGrpSpPr/>
          <p:nvPr/>
        </p:nvGrpSpPr>
        <p:grpSpPr>
          <a:xfrm>
            <a:off x="5892456" y="-140013"/>
            <a:ext cx="1646100" cy="3802200"/>
            <a:chOff x="5892456" y="-140013"/>
            <a:chExt cx="1646100" cy="3802200"/>
          </a:xfrm>
        </p:grpSpPr>
        <p:cxnSp>
          <p:nvCxnSpPr>
            <p:cNvPr id="60" name="Google Shape;60;p7"/>
            <p:cNvCxnSpPr/>
            <p:nvPr/>
          </p:nvCxnSpPr>
          <p:spPr>
            <a:xfrm>
              <a:off x="5892456" y="3655363"/>
              <a:ext cx="1646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7"/>
            <p:cNvCxnSpPr/>
            <p:nvPr/>
          </p:nvCxnSpPr>
          <p:spPr>
            <a:xfrm>
              <a:off x="7538550" y="-140013"/>
              <a:ext cx="0" cy="3802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" name="Google Shape;62;p7"/>
          <p:cNvSpPr txBox="1"/>
          <p:nvPr>
            <p:ph hasCustomPrompt="1" idx="2" type="title"/>
          </p:nvPr>
        </p:nvSpPr>
        <p:spPr>
          <a:xfrm>
            <a:off x="6020362" y="1903219"/>
            <a:ext cx="1230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pic>
        <p:nvPicPr>
          <p:cNvPr id="63" name="Google Shape;6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18675" y="3499275"/>
            <a:ext cx="319700" cy="3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05">
          <p15:clr>
            <a:srgbClr val="FA7B17"/>
          </p15:clr>
        </p15:guide>
        <p15:guide id="2" orient="horz" pos="144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AND DESIGN 2 2">
  <p:cSld name="CUSTOM_9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 flipH="1">
            <a:off x="0" y="-17725"/>
            <a:ext cx="9144000" cy="5163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ctrTitle"/>
          </p:nvPr>
        </p:nvSpPr>
        <p:spPr>
          <a:xfrm flipH="1">
            <a:off x="1921379" y="2446475"/>
            <a:ext cx="9144000" cy="46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" type="subTitle"/>
          </p:nvPr>
        </p:nvSpPr>
        <p:spPr>
          <a:xfrm flipH="1">
            <a:off x="1921379" y="2862763"/>
            <a:ext cx="26553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68" name="Google Shape;68;p8"/>
          <p:cNvGrpSpPr/>
          <p:nvPr/>
        </p:nvGrpSpPr>
        <p:grpSpPr>
          <a:xfrm>
            <a:off x="1602929" y="-140013"/>
            <a:ext cx="1646100" cy="3802200"/>
            <a:chOff x="1602929" y="-140013"/>
            <a:chExt cx="1646100" cy="3802200"/>
          </a:xfrm>
        </p:grpSpPr>
        <p:cxnSp>
          <p:nvCxnSpPr>
            <p:cNvPr id="69" name="Google Shape;69;p8"/>
            <p:cNvCxnSpPr>
              <a:stCxn id="67" idx="2"/>
            </p:cNvCxnSpPr>
            <p:nvPr/>
          </p:nvCxnSpPr>
          <p:spPr>
            <a:xfrm rot="10800000">
              <a:off x="1602929" y="3655363"/>
              <a:ext cx="1646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605975" y="-140013"/>
              <a:ext cx="0" cy="3802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Google Shape;71;p8"/>
          <p:cNvSpPr txBox="1"/>
          <p:nvPr>
            <p:ph hasCustomPrompt="1" idx="2" type="title"/>
          </p:nvPr>
        </p:nvSpPr>
        <p:spPr>
          <a:xfrm>
            <a:off x="1921387" y="1903219"/>
            <a:ext cx="1230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pic>
        <p:nvPicPr>
          <p:cNvPr id="72" name="Google Shape;7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9050" y="3482875"/>
            <a:ext cx="319700" cy="3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AND DESIGN 3 1">
  <p:cSld name="CAPTION_ONLY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ctrTitle"/>
          </p:nvPr>
        </p:nvSpPr>
        <p:spPr>
          <a:xfrm>
            <a:off x="668304" y="113067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668301" y="322022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9"/>
          <p:cNvSpPr/>
          <p:nvPr/>
        </p:nvSpPr>
        <p:spPr>
          <a:xfrm flipH="1" rot="10800000">
            <a:off x="525" y="-17727"/>
            <a:ext cx="9144000" cy="5163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idx="2" type="ctrTitle"/>
          </p:nvPr>
        </p:nvSpPr>
        <p:spPr>
          <a:xfrm>
            <a:off x="899975" y="2446475"/>
            <a:ext cx="7266300" cy="4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"/>
              <a:buNone/>
              <a:defRPr b="1" sz="5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3" type="subTitle"/>
          </p:nvPr>
        </p:nvSpPr>
        <p:spPr>
          <a:xfrm>
            <a:off x="3205539" y="2862763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  <a:defRPr b="1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b="1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79" name="Google Shape;79;p9"/>
          <p:cNvCxnSpPr/>
          <p:nvPr/>
        </p:nvCxnSpPr>
        <p:spPr>
          <a:xfrm flipH="1" rot="-5400000">
            <a:off x="1928725" y="389725"/>
            <a:ext cx="5208900" cy="4334400"/>
          </a:xfrm>
          <a:prstGeom prst="bentConnector3">
            <a:avLst>
              <a:gd fmla="val 7244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9"/>
          <p:cNvSpPr txBox="1"/>
          <p:nvPr>
            <p:ph hasCustomPrompt="1" idx="4" type="title"/>
          </p:nvPr>
        </p:nvSpPr>
        <p:spPr>
          <a:xfrm>
            <a:off x="3917887" y="1903219"/>
            <a:ext cx="1230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3000" y="4606400"/>
            <a:ext cx="319700" cy="3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+ SUBTITLE 1">
  <p:cSld name="CUSTOM_2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flipH="1" rot="10800000">
            <a:off x="525" y="-17727"/>
            <a:ext cx="9144000" cy="5163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FEFE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type="ctrTitle"/>
          </p:nvPr>
        </p:nvSpPr>
        <p:spPr>
          <a:xfrm>
            <a:off x="283250" y="1928513"/>
            <a:ext cx="8599200" cy="11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Roboto Medium"/>
              <a:buNone/>
              <a:defRPr sz="6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 Medium"/>
              <a:buNone/>
              <a:defRPr sz="5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 Medium"/>
              <a:buNone/>
              <a:defRPr sz="5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 Medium"/>
              <a:buNone/>
              <a:defRPr sz="5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 Medium"/>
              <a:buNone/>
              <a:defRPr sz="5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 Medium"/>
              <a:buNone/>
              <a:defRPr sz="5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 Medium"/>
              <a:buNone/>
              <a:defRPr sz="5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 Medium"/>
              <a:buNone/>
              <a:defRPr sz="5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Roboto Medium"/>
              <a:buNone/>
              <a:defRPr sz="5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1901900" y="2920100"/>
            <a:ext cx="5361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edium"/>
              <a:buNone/>
              <a:defRPr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Medium"/>
              <a:buNone/>
              <a:defRPr sz="2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pic>
        <p:nvPicPr>
          <p:cNvPr id="86" name="Google Shape;8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3000" y="4606400"/>
            <a:ext cx="319700" cy="3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 rotWithShape="1">
          <a:gsLst>
            <a:gs pos="0">
              <a:srgbClr val="FFFFFF"/>
            </a:gs>
            <a:gs pos="100000">
              <a:srgbClr val="F3F3F3"/>
            </a:gs>
          </a:gsLst>
          <a:lin ang="5400012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62728"/>
              </a:buClr>
              <a:buSzPts val="2800"/>
              <a:buFont typeface="Roboto Medium"/>
              <a:buNone/>
              <a:defRPr sz="28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62728"/>
              </a:buClr>
              <a:buSzPts val="2800"/>
              <a:buFont typeface="Roboto Medium"/>
              <a:buNone/>
              <a:defRPr sz="28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62728"/>
              </a:buClr>
              <a:buSzPts val="2800"/>
              <a:buFont typeface="Roboto Medium"/>
              <a:buNone/>
              <a:defRPr sz="28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62728"/>
              </a:buClr>
              <a:buSzPts val="2800"/>
              <a:buFont typeface="Roboto Medium"/>
              <a:buNone/>
              <a:defRPr sz="28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62728"/>
              </a:buClr>
              <a:buSzPts val="2800"/>
              <a:buFont typeface="Roboto Medium"/>
              <a:buNone/>
              <a:defRPr sz="28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62728"/>
              </a:buClr>
              <a:buSzPts val="2800"/>
              <a:buFont typeface="Roboto Medium"/>
              <a:buNone/>
              <a:defRPr sz="28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62728"/>
              </a:buClr>
              <a:buSzPts val="2800"/>
              <a:buFont typeface="Roboto Medium"/>
              <a:buNone/>
              <a:defRPr sz="28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62728"/>
              </a:buClr>
              <a:buSzPts val="2800"/>
              <a:buFont typeface="Roboto Medium"/>
              <a:buNone/>
              <a:defRPr sz="28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62728"/>
              </a:buClr>
              <a:buSzPts val="2800"/>
              <a:buFont typeface="Roboto Medium"/>
              <a:buNone/>
              <a:defRPr sz="28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728"/>
              </a:buClr>
              <a:buSzPts val="1200"/>
              <a:buFont typeface="Roboto Medium"/>
              <a:buChar char="●"/>
              <a:defRPr sz="12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728"/>
              </a:buClr>
              <a:buSzPts val="1200"/>
              <a:buFont typeface="Roboto Medium"/>
              <a:buChar char="○"/>
              <a:defRPr sz="12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728"/>
              </a:buClr>
              <a:buSzPts val="1200"/>
              <a:buFont typeface="Roboto Medium"/>
              <a:buChar char="■"/>
              <a:defRPr sz="12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728"/>
              </a:buClr>
              <a:buSzPts val="1200"/>
              <a:buFont typeface="Roboto Medium"/>
              <a:buChar char="●"/>
              <a:defRPr sz="12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728"/>
              </a:buClr>
              <a:buSzPts val="1200"/>
              <a:buFont typeface="Roboto Medium"/>
              <a:buChar char="○"/>
              <a:defRPr sz="12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728"/>
              </a:buClr>
              <a:buSzPts val="1200"/>
              <a:buFont typeface="Roboto Medium"/>
              <a:buChar char="■"/>
              <a:defRPr sz="12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728"/>
              </a:buClr>
              <a:buSzPts val="1200"/>
              <a:buFont typeface="Roboto Medium"/>
              <a:buChar char="●"/>
              <a:defRPr sz="12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62728"/>
              </a:buClr>
              <a:buSzPts val="1200"/>
              <a:buFont typeface="Roboto Medium"/>
              <a:buChar char="○"/>
              <a:defRPr sz="12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62728"/>
              </a:buClr>
              <a:buSzPts val="1200"/>
              <a:buFont typeface="Roboto Medium"/>
              <a:buChar char="■"/>
              <a:defRPr sz="1200">
                <a:solidFill>
                  <a:srgbClr val="26272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14308884058981.jpe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1449070" y="2221865"/>
            <a:ext cx="6096000" cy="958215"/>
          </a:xfrm>
          <a:prstGeom prst="rect">
            <a:avLst/>
          </a:prstGeo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l" fontAlgn="auto" defTabSz="914400" eaLnBrk="0" latinLnBrk="0">
              <a:lnSpc>
                <a:spcPct val="114999"/>
              </a:lnSpc>
              <a:spcBef>
                <a:spcPts val="2400"/>
              </a:spcBef>
              <a:spcAft>
                <a:spcPts val="600"/>
              </a:spcAft>
              <a:buFontTx/>
              <a:buNone/>
            </a:pPr>
            <a:r>
              <a:rPr lang="en-US" altLang="ko-KR" sz="35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I love Writing</a:t>
            </a:r>
            <a:endParaRPr lang="ko-KR" altLang="en-US" sz="3500" cap="none" dirty="0" smtClean="0" b="1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99" name="Google Shape;99;p14"/>
          <p:cNvSpPr txBox="1"/>
          <p:nvPr>
            <p:ph idx="4294967295" type="subTitle"/>
          </p:nvPr>
        </p:nvSpPr>
        <p:spPr>
          <a:xfrm>
            <a:off x="1547495" y="3248025"/>
            <a:ext cx="3561715" cy="28257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February 3th, 2021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/>
          <p:cNvSpPr txBox="1">
            <a:spLocks/>
          </p:cNvSpPr>
          <p:nvPr/>
        </p:nvSpPr>
        <p:spPr>
          <a:xfrm rot="0">
            <a:off x="135255" y="951230"/>
            <a:ext cx="3687445" cy="52387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i="1" b="0" strike="noStrike">
                <a:latin typeface="Times New Roman" charset="0"/>
                <a:ea typeface="Times New Roman" charset="0"/>
              </a:rPr>
              <a:t>Some comments about how to make me useful to my classmates through the writing...</a:t>
            </a:r>
            <a:endParaRPr lang="ko-KR" altLang="en-US" sz="1400" cap="none" dirty="0" smtClean="0" i="1" b="0" strike="noStrike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/Users/robertovelasquezdean/Library/Group Containers/L48J367XN4.com.infraware.PolarisOffice/EngineTemp/500/fImage1430888405898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5705" y="-8255"/>
            <a:ext cx="4142740" cy="5153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 txBox="1">
            <a:spLocks/>
          </p:cNvSpPr>
          <p:nvPr>
            <p:ph type="ctrTitle"/>
          </p:nvPr>
        </p:nvSpPr>
        <p:spPr>
          <a:xfrm rot="0">
            <a:off x="2268855" y="2392045"/>
            <a:ext cx="3481070" cy="67119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See you dude &lt;3</a:t>
            </a:r>
            <a:endParaRPr lang="ko-KR" altLang="en-US" sz="1800" cap="none" dirty="0" smtClean="0" i="1" b="1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ata Waves by Slidesgo">
  <a:themeElements>
    <a:clrScheme name="Simple Light">
      <a:dk1>
        <a:srgbClr val="242637"/>
      </a:dk1>
      <a:lt1>
        <a:srgbClr val="FFFFFF"/>
      </a:lt1>
      <a:dk2>
        <a:srgbClr val="242637"/>
      </a:dk2>
      <a:lt2>
        <a:srgbClr val="FFFFFF"/>
      </a:lt2>
      <a:accent1>
        <a:srgbClr val="33364F"/>
      </a:accent1>
      <a:accent2>
        <a:srgbClr val="9C1B40"/>
      </a:accent2>
      <a:accent3>
        <a:srgbClr val="999999"/>
      </a:accent3>
      <a:accent4>
        <a:srgbClr val="242637"/>
      </a:accent4>
      <a:accent5>
        <a:srgbClr val="242637"/>
      </a:accent5>
      <a:accent6>
        <a:srgbClr val="24263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robertovelasquezdean</cp:lastModifiedBy>
</cp:coreProperties>
</file>