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9601200" cy="12801600" type="A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600" indent="-152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20788" indent="-3063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831975" indent="-460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443163" indent="-6143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A86"/>
    <a:srgbClr val="0077C0"/>
    <a:srgbClr val="B41E8E"/>
    <a:srgbClr val="F37021"/>
    <a:srgbClr val="8DC63F"/>
    <a:srgbClr val="ED1B34"/>
    <a:srgbClr val="B6AAA7"/>
    <a:srgbClr val="E2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38B7F-91C3-4F17-B042-1C93A455B71A}" v="2" dt="2024-02-19T09:16:5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6" autoAdjust="0"/>
  </p:normalViewPr>
  <p:slideViewPr>
    <p:cSldViewPr>
      <p:cViewPr>
        <p:scale>
          <a:sx n="100" d="100"/>
          <a:sy n="100" d="100"/>
        </p:scale>
        <p:origin x="276" y="-2082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(S.M.) Kraczek" userId="05875173-12e7-49f3-8845-8b6d95cece59" providerId="ADAL" clId="{88538B7F-91C3-4F17-B042-1C93A455B71A}"/>
    <pc:docChg chg="undo custSel modSld">
      <pc:chgData name="Szymon (S.M.) Kraczek" userId="05875173-12e7-49f3-8845-8b6d95cece59" providerId="ADAL" clId="{88538B7F-91C3-4F17-B042-1C93A455B71A}" dt="2024-02-19T09:26:33.220" v="511" actId="20577"/>
      <pc:docMkLst>
        <pc:docMk/>
      </pc:docMkLst>
      <pc:sldChg chg="modSp mod">
        <pc:chgData name="Szymon (S.M.) Kraczek" userId="05875173-12e7-49f3-8845-8b6d95cece59" providerId="ADAL" clId="{88538B7F-91C3-4F17-B042-1C93A455B71A}" dt="2024-02-19T09:26:33.220" v="511" actId="20577"/>
        <pc:sldMkLst>
          <pc:docMk/>
          <pc:sldMk cId="0" sldId="260"/>
        </pc:sldMkLst>
        <pc:spChg chg="mod">
          <ac:chgData name="Szymon (S.M.) Kraczek" userId="05875173-12e7-49f3-8845-8b6d95cece59" providerId="ADAL" clId="{88538B7F-91C3-4F17-B042-1C93A455B71A}" dt="2024-02-19T09:17:32.787" v="117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zymon (S.M.) Kraczek" userId="05875173-12e7-49f3-8845-8b6d95cece59" providerId="ADAL" clId="{88538B7F-91C3-4F17-B042-1C93A455B71A}" dt="2024-02-19T09:26:33.220" v="511" actId="20577"/>
          <ac:spMkLst>
            <pc:docMk/>
            <pc:sldMk cId="0" sldId="260"/>
            <ac:spMk id="13317" creationId="{00000000-0000-0000-0000-000000000000}"/>
          </ac:spMkLst>
        </pc:spChg>
        <pc:spChg chg="mod">
          <ac:chgData name="Szymon (S.M.) Kraczek" userId="05875173-12e7-49f3-8845-8b6d95cece59" providerId="ADAL" clId="{88538B7F-91C3-4F17-B042-1C93A455B71A}" dt="2024-02-19T09:17:01.170" v="112" actId="113"/>
          <ac:spMkLst>
            <pc:docMk/>
            <pc:sldMk cId="0" sldId="260"/>
            <ac:spMk id="1331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EB41A7C-2B99-4891-910D-8F1262B5A8D3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9C12284-8407-4F20-B44C-1E83C00CDF97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63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512763"/>
            <a:ext cx="8642350" cy="21336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79425" y="2987675"/>
            <a:ext cx="8642350" cy="8447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301587-343F-4C97-9207-F73EEA741D32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804D2E4-29DF-48CC-996F-432AF6907E1D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8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5220652" y="740833"/>
            <a:ext cx="1620203" cy="15776787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60046" y="740833"/>
            <a:ext cx="4700588" cy="15776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DE6BE3-C1CE-42ED-BDDC-A73DFC17AB36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A769D8C-A829-4A1F-BDEA-4B902517C32F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7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512763"/>
            <a:ext cx="8642350" cy="21336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9425" y="2987675"/>
            <a:ext cx="8642350" cy="844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FFB176-4B4F-4639-8ECE-970055CD7E5F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2F66ED5-EA3D-4ABD-BBA4-296312FFCC4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5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  <a:prstGeom prst="rect">
            <a:avLst/>
          </a:prstGeo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9BEAD9-5FF1-4A59-B1A5-A5EE10A1E492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D6B682F-B4C2-4EBE-9C9D-E46AFEADE97A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70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512763"/>
            <a:ext cx="8642350" cy="21336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46" y="4314615"/>
            <a:ext cx="3160395" cy="12203007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80461" y="4314615"/>
            <a:ext cx="3160395" cy="12203007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F652EBD-A6A1-4EE8-9B85-E36C4D8C486F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085D248-724D-4A74-BCBD-2DF7C232D0CD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39761A-4B46-4BEF-B7C6-3B3B96578604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CB09903-E00B-4139-8E85-6803D94EC153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512763"/>
            <a:ext cx="8642350" cy="21336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A9414A8-E6FE-4E29-8239-267DCAFD01C4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B47DFFE-10AB-4846-A126-02A84BC17032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5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42D56F-A95D-4DCE-8F83-C9DABE9FC704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C7B312B-A1EA-46A4-A833-8A483173E0A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7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3803" y="509694"/>
            <a:ext cx="5367338" cy="10925812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0061" y="2678854"/>
            <a:ext cx="3158729" cy="87566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C9A11F5-4BB0-4994-AB8B-F22B4DC917B1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86D0143-4AD7-4FF9-8EBB-C8B38DBAF557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2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425" y="11866563"/>
            <a:ext cx="22415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08EB282-9F43-42E1-85F6-A62A6F9D4124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279775" y="11866563"/>
            <a:ext cx="3041650" cy="6810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80225" y="11866563"/>
            <a:ext cx="2241550" cy="6810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9A95ACD-5467-485A-BA1B-741D0699F6A0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6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2519363" cy="2519363"/>
          </a:xfrm>
          <a:prstGeom prst="rect">
            <a:avLst/>
          </a:prstGeom>
          <a:solidFill>
            <a:srgbClr val="ED1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2800350" y="0"/>
            <a:ext cx="6800850" cy="2524125"/>
          </a:xfrm>
          <a:prstGeom prst="rect">
            <a:avLst/>
          </a:prstGeom>
          <a:solidFill>
            <a:srgbClr val="E2D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8" name="Afbeelding 8" descr="Zuyd i_R_FC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0941050"/>
            <a:ext cx="33004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10956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2191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3286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4382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188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17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677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7963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1" y="0"/>
            <a:ext cx="2519363" cy="2519363"/>
          </a:xfrm>
          <a:prstGeom prst="rect">
            <a:avLst/>
          </a:prstGeom>
          <a:solidFill>
            <a:srgbClr val="005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7" name="Tekstvak 18"/>
          <p:cNvSpPr txBox="1">
            <a:spLocks noChangeArrowheads="1"/>
          </p:cNvSpPr>
          <p:nvPr/>
        </p:nvSpPr>
        <p:spPr bwMode="auto">
          <a:xfrm>
            <a:off x="2712906" y="2944415"/>
            <a:ext cx="6657975" cy="951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191" tIns="61096" rIns="122191" bIns="61096" numCol="2" spcCol="360000">
            <a:spAutoFit/>
          </a:bodyPr>
          <a:lstStyle/>
          <a:p>
            <a:pPr>
              <a:defRPr/>
            </a:pPr>
            <a:r>
              <a:rPr lang="nl-NL" altLang="nl-NL" sz="1300" dirty="0">
                <a:latin typeface="Verdana" panose="020B0604030504040204" pitchFamily="34" charset="0"/>
              </a:rPr>
              <a:t>AANLEIDING: </a:t>
            </a:r>
          </a:p>
          <a:p>
            <a:pPr>
              <a:defRPr/>
            </a:pP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pulvinar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massa,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est.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convallis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defRPr/>
            </a:pPr>
            <a:endParaRPr lang="nl-NL" sz="11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defRPr/>
            </a:pP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pulvinar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massa,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est.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convallis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defRPr/>
            </a:pPr>
            <a:endParaRPr lang="nl-NL" altLang="nl-NL" sz="1300" dirty="0">
              <a:latin typeface="Verdana" panose="020B0604030504040204" pitchFamily="34" charset="0"/>
            </a:endParaRPr>
          </a:p>
          <a:p>
            <a:pPr>
              <a:defRPr/>
            </a:pPr>
            <a:r>
              <a:rPr lang="nl-NL" altLang="nl-NL" sz="1300" b="1" dirty="0">
                <a:latin typeface="Verdana" panose="020B0604030504040204" pitchFamily="34" charset="0"/>
              </a:rPr>
              <a:t>DOELSTELLING:</a:t>
            </a:r>
          </a:p>
          <a:p>
            <a:pPr>
              <a:defRPr/>
            </a:pPr>
            <a:r>
              <a:rPr lang="nl-NL" altLang="nl-NL" sz="1300" dirty="0">
                <a:latin typeface="Verdana" panose="020B0604030504040204" pitchFamily="34" charset="0"/>
              </a:rPr>
              <a:t>Het doel is om de Sphero Zwerm op een vloeiendere manier opbouwen </a:t>
            </a:r>
            <a:r>
              <a:rPr lang="nl-NL" altLang="nl-NL" sz="1300">
                <a:latin typeface="Verdana" panose="020B0604030504040204" pitchFamily="34" charset="0"/>
              </a:rPr>
              <a:t>en gemakkelijker</a:t>
            </a:r>
            <a:endParaRPr lang="nl-NL" altLang="nl-NL" sz="1300" dirty="0">
              <a:latin typeface="Verdana" panose="020B0604030504040204" pitchFamily="34" charset="0"/>
            </a:endParaRPr>
          </a:p>
          <a:p>
            <a:pPr>
              <a:defRPr/>
            </a:pPr>
            <a:endParaRPr lang="nl-NL" altLang="nl-NL" sz="1300" dirty="0">
              <a:latin typeface="Verdana" panose="020B0604030504040204" pitchFamily="34" charset="0"/>
            </a:endParaRPr>
          </a:p>
          <a:p>
            <a:pPr>
              <a:defRPr/>
            </a:pPr>
            <a:r>
              <a:rPr lang="nl-NL" altLang="nl-NL" sz="1300" b="1" dirty="0">
                <a:latin typeface="Verdana" panose="020B0604030504040204" pitchFamily="34" charset="0"/>
              </a:rPr>
              <a:t>AANPAK: </a:t>
            </a:r>
          </a:p>
          <a:p>
            <a:pPr>
              <a:defRPr/>
            </a:pPr>
            <a:r>
              <a:rPr lang="nl-NL" altLang="nl-NL" sz="1100" dirty="0">
                <a:latin typeface="Verdana" panose="020B0604030504040204" pitchFamily="34" charset="0"/>
              </a:rPr>
              <a:t>Het project is met de agile scrum werkwijze uitgevoerd</a:t>
            </a:r>
          </a:p>
          <a:p>
            <a:pPr>
              <a:defRPr/>
            </a:pPr>
            <a:endParaRPr lang="nl-NL" altLang="nl-NL" sz="1300" dirty="0">
              <a:latin typeface="Verdana" panose="020B0604030504040204" pitchFamily="34" charset="0"/>
            </a:endParaRPr>
          </a:p>
          <a:p>
            <a:pPr>
              <a:defRPr/>
            </a:pPr>
            <a:r>
              <a:rPr lang="nl-NL" altLang="nl-NL" sz="1300" dirty="0">
                <a:latin typeface="Verdana" panose="020B0604030504040204" pitchFamily="34" charset="0"/>
              </a:rPr>
              <a:t>RESULTATEN: </a:t>
            </a:r>
          </a:p>
          <a:p>
            <a:pPr>
              <a:defRPr/>
            </a:pP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pulvinar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massa,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est.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convallis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defRPr/>
            </a:pPr>
            <a:endParaRPr lang="nl-NL" sz="11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defRPr/>
            </a:pP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pulvinar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massa,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est.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convallis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defRPr/>
            </a:pPr>
            <a:endParaRPr lang="nl-NL" sz="11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defRPr/>
            </a:pP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pulvinar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massa,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est.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convallis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nl-NL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defRPr/>
            </a:pPr>
            <a:endParaRPr lang="nl-NL" altLang="nl-NL" sz="1300" dirty="0">
              <a:latin typeface="Verdana" panose="020B0604030504040204" pitchFamily="34" charset="0"/>
            </a:endParaRPr>
          </a:p>
          <a:p>
            <a:pPr>
              <a:defRPr/>
            </a:pPr>
            <a:r>
              <a:rPr lang="nl-NL" altLang="nl-NL" sz="1300" dirty="0">
                <a:latin typeface="Verdana" panose="020B0604030504040204" pitchFamily="34" charset="0"/>
              </a:rPr>
              <a:t>CONCLUSIE: </a:t>
            </a:r>
          </a:p>
          <a:p>
            <a:pPr>
              <a:defRPr/>
            </a:pP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Lorem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ipsum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sit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. In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pulvinar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ornare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nec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ultricies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auctor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metus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massa,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bibendum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hendrerit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mattis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sit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. Vestibulum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metus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diam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blandit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iaculis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id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viverra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efficitur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est.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Fusce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neque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quam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efficitur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vel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convallis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eget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venenatis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hendrerit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Open Sans" panose="020B0606030504020204" pitchFamily="34" charset="0"/>
              </a:rPr>
              <a:t>lectus</a:t>
            </a:r>
            <a:r>
              <a:rPr 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nl-NL" altLang="nl-NL" sz="11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defRPr/>
            </a:pPr>
            <a:r>
              <a:rPr lang="nl-NL" altLang="nl-NL" sz="1100" dirty="0">
                <a:solidFill>
                  <a:srgbClr val="000000"/>
                </a:solidFill>
                <a:latin typeface="Open Sans" panose="020B0606030504020204" pitchFamily="34" charset="0"/>
              </a:rPr>
              <a:t> </a:t>
            </a:r>
          </a:p>
          <a:p>
            <a:pPr>
              <a:defRPr/>
            </a:pPr>
            <a:endParaRPr lang="nl-NL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endParaRPr lang="nl-NL" altLang="nl-NL" sz="1400" dirty="0"/>
          </a:p>
          <a:p>
            <a:pPr>
              <a:defRPr/>
            </a:pPr>
            <a:r>
              <a:rPr lang="nl-NL" altLang="nl-NL" sz="1400" b="1" dirty="0"/>
              <a:t> </a:t>
            </a:r>
            <a:endParaRPr lang="nl-NL" altLang="nl-NL" sz="1400" dirty="0"/>
          </a:p>
          <a:p>
            <a:pPr>
              <a:defRPr/>
            </a:pPr>
            <a:r>
              <a:rPr lang="nl-NL" altLang="nl-NL" sz="1400" dirty="0"/>
              <a:t> </a:t>
            </a:r>
          </a:p>
          <a:p>
            <a:pPr eaLnBrk="1" hangingPunct="1">
              <a:defRPr/>
            </a:pPr>
            <a:endParaRPr lang="nl-NL" altLang="nl-NL" sz="1300" b="1" dirty="0">
              <a:latin typeface="Verdana" panose="020B0604030504040204" pitchFamily="34" charset="0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0" y="7768952"/>
            <a:ext cx="2519363" cy="2376760"/>
          </a:xfrm>
          <a:prstGeom prst="rect">
            <a:avLst/>
          </a:prstGeom>
          <a:solidFill>
            <a:srgbClr val="E2D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69" tIns="61085" rIns="122169" bIns="61085" anchor="ctr"/>
          <a:lstStyle/>
          <a:p>
            <a:pPr>
              <a:defRPr/>
            </a:pPr>
            <a:r>
              <a:rPr lang="nl-NL" sz="1100" dirty="0">
                <a:solidFill>
                  <a:schemeClr val="tx1"/>
                </a:solidFill>
              </a:rPr>
              <a:t>Dit project is uitgevoerd binnen het DI-Lab van </a:t>
            </a:r>
            <a:r>
              <a:rPr lang="nl-NL" sz="1100" dirty="0" err="1">
                <a:solidFill>
                  <a:schemeClr val="tx1"/>
                </a:solidFill>
              </a:rPr>
              <a:t>Brightlands</a:t>
            </a:r>
            <a:r>
              <a:rPr lang="nl-NL" sz="1100" dirty="0">
                <a:solidFill>
                  <a:schemeClr val="tx1"/>
                </a:solidFill>
              </a:rPr>
              <a:t>, Heerlen.</a:t>
            </a:r>
          </a:p>
          <a:p>
            <a:pPr>
              <a:defRPr/>
            </a:pPr>
            <a:r>
              <a:rPr lang="nl-NL" sz="1100" dirty="0">
                <a:solidFill>
                  <a:schemeClr val="tx1"/>
                </a:solidFill>
              </a:rPr>
              <a:t> </a:t>
            </a:r>
          </a:p>
          <a:p>
            <a:pPr>
              <a:defRPr/>
            </a:pPr>
            <a:r>
              <a:rPr lang="nl-NL" sz="1100" b="1" dirty="0">
                <a:solidFill>
                  <a:schemeClr val="tx1"/>
                </a:solidFill>
              </a:rPr>
              <a:t>Betrokken organisaties: </a:t>
            </a:r>
            <a:endParaRPr lang="nl-NL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nl-NL" sz="1100" dirty="0" err="1">
                <a:solidFill>
                  <a:schemeClr val="tx1"/>
                </a:solidFill>
              </a:rPr>
              <a:t>Brightlands</a:t>
            </a:r>
            <a:r>
              <a:rPr lang="nl-NL" sz="1100" dirty="0">
                <a:solidFill>
                  <a:schemeClr val="tx1"/>
                </a:solidFill>
              </a:rPr>
              <a:t> Data Intelligence, Heerlen</a:t>
            </a:r>
          </a:p>
          <a:p>
            <a:pPr>
              <a:defRPr/>
            </a:pPr>
            <a:r>
              <a:rPr lang="nl-NL" sz="1100" dirty="0">
                <a:solidFill>
                  <a:schemeClr val="tx1"/>
                </a:solidFill>
              </a:rPr>
              <a:t> </a:t>
            </a:r>
          </a:p>
          <a:p>
            <a:pPr>
              <a:defRPr/>
            </a:pPr>
            <a:r>
              <a:rPr lang="nl-NL" sz="1100" b="1" dirty="0">
                <a:solidFill>
                  <a:schemeClr val="tx1"/>
                </a:solidFill>
              </a:rPr>
              <a:t>Betrokken personen: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nl-NL" sz="1100" dirty="0">
                <a:solidFill>
                  <a:schemeClr val="tx1"/>
                </a:solidFill>
              </a:rPr>
              <a:t>Szymon Kraczek (Teamleider)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nl-NL" sz="1100" dirty="0">
                <a:solidFill>
                  <a:schemeClr val="tx1"/>
                </a:solidFill>
              </a:rPr>
              <a:t>Mohamed </a:t>
            </a:r>
            <a:r>
              <a:rPr lang="nl-NL" sz="1100" dirty="0" err="1">
                <a:solidFill>
                  <a:schemeClr val="tx1"/>
                </a:solidFill>
              </a:rPr>
              <a:t>Hasoun</a:t>
            </a:r>
            <a:r>
              <a:rPr lang="nl-NL" sz="1100" dirty="0">
                <a:solidFill>
                  <a:schemeClr val="tx1"/>
                </a:solidFill>
              </a:rPr>
              <a:t> (Primaire Developer)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nl-NL" sz="1100" dirty="0" err="1">
                <a:solidFill>
                  <a:schemeClr val="tx1"/>
                </a:solidFill>
              </a:rPr>
              <a:t>Daniella</a:t>
            </a:r>
            <a:r>
              <a:rPr lang="nl-NL" sz="1100" dirty="0">
                <a:solidFill>
                  <a:schemeClr val="tx1"/>
                </a:solidFill>
              </a:rPr>
              <a:t> </a:t>
            </a:r>
            <a:r>
              <a:rPr lang="nl-NL" sz="1100" dirty="0" err="1">
                <a:solidFill>
                  <a:schemeClr val="tx1"/>
                </a:solidFill>
              </a:rPr>
              <a:t>Baena</a:t>
            </a:r>
            <a:r>
              <a:rPr lang="nl-NL" sz="1100" dirty="0">
                <a:solidFill>
                  <a:schemeClr val="tx1"/>
                </a:solidFill>
              </a:rPr>
              <a:t> (Secundaire Developer)</a:t>
            </a:r>
            <a:endParaRPr lang="nl-NL" sz="11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0" y="10282238"/>
            <a:ext cx="2519363" cy="2519362"/>
          </a:xfrm>
          <a:prstGeom prst="rect">
            <a:avLst/>
          </a:prstGeom>
          <a:solidFill>
            <a:srgbClr val="005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anchor="ctr"/>
          <a:lstStyle/>
          <a:p>
            <a:pPr>
              <a:defRPr/>
            </a:pPr>
            <a:r>
              <a:rPr lang="nl-NL" sz="1400" b="1" dirty="0"/>
              <a:t>Lectoraat Data Intelligence, Faculteit ICT</a:t>
            </a:r>
          </a:p>
          <a:p>
            <a:pPr>
              <a:defRPr/>
            </a:pPr>
            <a:r>
              <a:rPr lang="nl-NL" sz="1400" b="1" dirty="0"/>
              <a:t>Zuyd Hogeschool</a:t>
            </a:r>
            <a:endParaRPr lang="nl-NL" sz="1400" dirty="0"/>
          </a:p>
          <a:p>
            <a:pPr>
              <a:defRPr/>
            </a:pPr>
            <a:r>
              <a:rPr lang="nl-NL" sz="1400" dirty="0"/>
              <a:t>Nieuw </a:t>
            </a:r>
            <a:r>
              <a:rPr lang="nl-NL" sz="1400" dirty="0" err="1"/>
              <a:t>Eyckholt</a:t>
            </a:r>
            <a:r>
              <a:rPr lang="nl-NL" sz="1400" dirty="0"/>
              <a:t> 300, 6419 DJ Heerlen</a:t>
            </a:r>
          </a:p>
          <a:p>
            <a:pPr>
              <a:defRPr/>
            </a:pPr>
            <a:r>
              <a:rPr lang="nl-NL" sz="1400" dirty="0"/>
              <a:t>T +31 (0)45 400 6400</a:t>
            </a:r>
          </a:p>
          <a:p>
            <a:pPr>
              <a:defRPr/>
            </a:pPr>
            <a:r>
              <a:rPr lang="nl-NL" sz="1400" dirty="0"/>
              <a:t>E lectoraat-di@zuyd.nl</a:t>
            </a:r>
          </a:p>
          <a:p>
            <a:pPr>
              <a:defRPr/>
            </a:pPr>
            <a:r>
              <a:rPr lang="nl-NL" sz="1400" dirty="0"/>
              <a:t>www.zuyd.nl</a:t>
            </a:r>
          </a:p>
        </p:txBody>
      </p:sp>
      <p:sp>
        <p:nvSpPr>
          <p:cNvPr id="17" name="Rechthoek 16"/>
          <p:cNvSpPr/>
          <p:nvPr/>
        </p:nvSpPr>
        <p:spPr>
          <a:xfrm>
            <a:off x="0" y="2655888"/>
            <a:ext cx="2519363" cy="3752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69" tIns="61085" rIns="122169" bIns="61085"/>
          <a:lstStyle/>
          <a:p>
            <a:pPr>
              <a:defRPr/>
            </a:pPr>
            <a:endParaRPr lang="nl-NL" sz="13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9" name="Rechthoek 2"/>
          <p:cNvSpPr>
            <a:spLocks noChangeArrowheads="1"/>
          </p:cNvSpPr>
          <p:nvPr/>
        </p:nvSpPr>
        <p:spPr bwMode="auto">
          <a:xfrm>
            <a:off x="2803524" y="2532360"/>
            <a:ext cx="64484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nl-NL" altLang="nl-NL" sz="800" dirty="0">
                <a:latin typeface="Verdana" panose="020B0604030504040204" pitchFamily="34" charset="0"/>
              </a:rPr>
              <a:t>Szymon Kraczek, Mohamed </a:t>
            </a:r>
            <a:r>
              <a:rPr lang="nl-NL" altLang="nl-NL" sz="800" dirty="0" err="1">
                <a:latin typeface="Verdana" panose="020B0604030504040204" pitchFamily="34" charset="0"/>
              </a:rPr>
              <a:t>Hasoun</a:t>
            </a:r>
            <a:r>
              <a:rPr lang="nl-NL" altLang="nl-NL" sz="800" dirty="0">
                <a:latin typeface="Verdana" panose="020B0604030504040204" pitchFamily="34" charset="0"/>
              </a:rPr>
              <a:t> en </a:t>
            </a:r>
            <a:r>
              <a:rPr lang="nl-NL" altLang="nl-NL" sz="800" dirty="0" err="1">
                <a:latin typeface="Verdana" panose="020B0604030504040204" pitchFamily="34" charset="0"/>
              </a:rPr>
              <a:t>Daniella</a:t>
            </a:r>
            <a:r>
              <a:rPr lang="nl-NL" altLang="nl-NL" sz="800" dirty="0">
                <a:latin typeface="Verdana" panose="020B0604030504040204" pitchFamily="34" charset="0"/>
              </a:rPr>
              <a:t> </a:t>
            </a:r>
            <a:r>
              <a:rPr lang="nl-NL" altLang="nl-NL" sz="800" dirty="0" err="1">
                <a:latin typeface="Verdana" panose="020B0604030504040204" pitchFamily="34" charset="0"/>
              </a:rPr>
              <a:t>Baena</a:t>
            </a:r>
            <a:r>
              <a:rPr lang="nl-NL" altLang="nl-NL" sz="800" dirty="0">
                <a:latin typeface="Verdana" panose="020B0604030504040204" pitchFamily="34" charset="0"/>
              </a:rPr>
              <a:t>, studenten van VISTA College, Heerlen</a:t>
            </a:r>
            <a:endParaRPr lang="en-US" altLang="nl-NL" sz="800" dirty="0">
              <a:latin typeface="Verdana" panose="020B0604030504040204" pitchFamily="34" charset="0"/>
            </a:endParaRPr>
          </a:p>
        </p:txBody>
      </p:sp>
      <p:sp>
        <p:nvSpPr>
          <p:cNvPr id="13320" name="Tekstvak 10"/>
          <p:cNvSpPr txBox="1">
            <a:spLocks noChangeArrowheads="1"/>
          </p:cNvSpPr>
          <p:nvPr/>
        </p:nvSpPr>
        <p:spPr bwMode="auto">
          <a:xfrm>
            <a:off x="2871788" y="444500"/>
            <a:ext cx="60007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191" tIns="61096" rIns="122191" bIns="6109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nl-NL" altLang="en-US" sz="4300" b="1" dirty="0">
                <a:solidFill>
                  <a:srgbClr val="0077C0"/>
                </a:solidFill>
                <a:latin typeface="Verdana" panose="020B0604030504040204" pitchFamily="34" charset="0"/>
              </a:rPr>
              <a:t>Titel</a:t>
            </a:r>
            <a:endParaRPr lang="en-US" altLang="en-US" sz="4300" b="1" dirty="0">
              <a:solidFill>
                <a:srgbClr val="0077C0"/>
              </a:solidFill>
              <a:latin typeface="Verdana" panose="020B0604030504040204" pitchFamily="34" charset="0"/>
            </a:endParaRPr>
          </a:p>
        </p:txBody>
      </p:sp>
      <p:sp>
        <p:nvSpPr>
          <p:cNvPr id="13321" name="Tekstvak 9"/>
          <p:cNvSpPr txBox="1">
            <a:spLocks noChangeArrowheads="1"/>
          </p:cNvSpPr>
          <p:nvPr/>
        </p:nvSpPr>
        <p:spPr bwMode="auto">
          <a:xfrm>
            <a:off x="2886075" y="1439863"/>
            <a:ext cx="52006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191" tIns="61096" rIns="122191" bIns="6109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nl-NL" altLang="en-US" sz="2100" b="1" dirty="0">
                <a:solidFill>
                  <a:srgbClr val="988A86"/>
                </a:solidFill>
                <a:latin typeface="Verdana" panose="020B0604030504040204" pitchFamily="34" charset="0"/>
              </a:rPr>
              <a:t>Ondertitel</a:t>
            </a:r>
            <a:endParaRPr lang="en-US" altLang="en-US" sz="2100" b="1" dirty="0">
              <a:solidFill>
                <a:srgbClr val="988A86"/>
              </a:solidFill>
              <a:latin typeface="Verdana" panose="020B0604030504040204" pitchFamily="34" charset="0"/>
            </a:endParaRPr>
          </a:p>
        </p:txBody>
      </p:sp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-850329" y="-2525116"/>
            <a:ext cx="6657975" cy="18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904" tIns="32452" rIns="64904" bIns="32452">
            <a:spAutoFit/>
          </a:bodyPr>
          <a:lstStyle>
            <a:lvl1pPr defTabSz="6492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92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92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92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92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dirty="0">
                <a:latin typeface="Verdana" panose="020B0604030504040204" pitchFamily="34" charset="0"/>
              </a:rPr>
              <a:t>Rafke Vaessen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3544E51A-AF09-46FD-86BB-6CD8F93E488B}" vid="{4D3CEEE9-4EB7-46BA-88A2-A6919ABC0C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F39B6E3C2CA40BFC9DF19E01A0854" ma:contentTypeVersion="13" ma:contentTypeDescription="Een nieuw document maken." ma:contentTypeScope="" ma:versionID="d3abd1c386a414883ce81a574ebb5c97">
  <xsd:schema xmlns:xsd="http://www.w3.org/2001/XMLSchema" xmlns:xs="http://www.w3.org/2001/XMLSchema" xmlns:p="http://schemas.microsoft.com/office/2006/metadata/properties" xmlns:ns2="451e3709-d35b-4a0f-b409-774c0c66f47c" xmlns:ns3="b1a8f07b-6cb0-488f-98e3-c72d6a1a39e8" targetNamespace="http://schemas.microsoft.com/office/2006/metadata/properties" ma:root="true" ma:fieldsID="09e6d415f75911b93b386f99dba69d03" ns2:_="" ns3:_="">
    <xsd:import namespace="451e3709-d35b-4a0f-b409-774c0c66f47c"/>
    <xsd:import namespace="b1a8f07b-6cb0-488f-98e3-c72d6a1a39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e3709-d35b-4a0f-b409-774c0c66f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5bd69f14-2b9f-433c-9887-fccfa466e1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8f07b-6cb0-488f-98e3-c72d6a1a39e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9f77cc6-d115-4681-96fa-5078d3723d97}" ma:internalName="TaxCatchAll" ma:showField="CatchAllData" ma:web="b1a8f07b-6cb0-488f-98e3-c72d6a1a39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a8f07b-6cb0-488f-98e3-c72d6a1a39e8" xsi:nil="true"/>
    <lcf76f155ced4ddcb4097134ff3c332f xmlns="451e3709-d35b-4a0f-b409-774c0c66f47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53BAA2-BAF1-46B8-AF44-5734654FB8C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51e3709-d35b-4a0f-b409-774c0c66f47c"/>
    <ds:schemaRef ds:uri="b1a8f07b-6cb0-488f-98e3-c72d6a1a39e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630076-8671-4A55-A650-95CC1D217499}">
  <ds:schemaRefs>
    <ds:schemaRef ds:uri="http://schemas.microsoft.com/office/2006/metadata/properties"/>
    <ds:schemaRef ds:uri="http://www.w3.org/2000/xmlns/"/>
    <ds:schemaRef ds:uri="b1a8f07b-6cb0-488f-98e3-c72d6a1a39e8"/>
    <ds:schemaRef ds:uri="http://www.w3.org/2001/XMLSchema-instance"/>
    <ds:schemaRef ds:uri="451e3709-d35b-4a0f-b409-774c0c66f47c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E2E688-34D8-42C6-B896-15C6008C05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poster (1)</Template>
  <TotalTime>15</TotalTime>
  <Words>460</Words>
  <Application>Microsoft Office PowerPoint</Application>
  <PresentationFormat>A3 (297 x 420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Verdana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Szymon (S.M.) Kraczek</dc:creator>
  <cp:lastModifiedBy>Szymon (S.M.) Kraczek</cp:lastModifiedBy>
  <cp:revision>1</cp:revision>
  <dcterms:created xsi:type="dcterms:W3CDTF">2024-02-19T09:11:23Z</dcterms:created>
  <dcterms:modified xsi:type="dcterms:W3CDTF">2024-02-19T09:26:36Z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0x010100510F39B6E3C2CA40BFC9DF19E01A0854</vt:lpwstr>
  </property>
  <property fmtid="{D5CDD505-2E9C-101B-9397-08002B2CF9AE}" pid="3" name="MediaServiceImageTags">
    <vt:lpwstr/>
  </property>
</Properties>
</file>