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8A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987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91" y="85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89" d="100"/>
          <a:sy n="89" d="100"/>
        </p:scale>
        <p:origin x="2165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B52965-B02A-0FB1-0A72-8636CAA37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333E09-337E-DF92-C0A3-6FFE94D02E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5C90A-F43F-4ABC-951D-BFBFB1AF96CB}" type="datetimeFigureOut">
              <a:rPr lang="de-CH" smtClean="0"/>
              <a:t>03.06.2025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CA420A-C7BD-4C9B-4B0E-7C6A3416884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758BCE-FBC4-41F0-42A7-1FF9E58664B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8A5C2-B647-4159-BD0C-B3C2CD433983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20994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 anchor="b">
            <a:normAutofit/>
          </a:bodyPr>
          <a:lstStyle>
            <a:lvl1pPr>
              <a:defRPr kumimoji="0" lang="en-US" sz="2800" b="0" i="0" u="none" strike="noStrike" kern="1200" cap="none" spc="0" normalizeH="0" baseline="0" dirty="0">
                <a:ln>
                  <a:noFill/>
                </a:ln>
                <a:solidFill>
                  <a:srgbClr val="468AB2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A0BD56-8EF0-624B-906C-D201253B765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24" t="1212" b="238"/>
          <a:stretch/>
        </p:blipFill>
        <p:spPr>
          <a:xfrm>
            <a:off x="0" y="0"/>
            <a:ext cx="3161576" cy="51435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/>
          </a:bodyPr>
          <a:lstStyle>
            <a:lvl1pPr marL="0" indent="0" algn="l">
              <a:buNone/>
              <a:defRPr kumimoji="0" lang="en-US" sz="1800" b="0" i="0" u="none" strike="noStrike" kern="1200" cap="none" spc="0" normalizeH="0" baseline="0" dirty="0">
                <a:ln>
                  <a:noFill/>
                </a:ln>
                <a:solidFill>
                  <a:srgbClr val="BF3227"/>
                </a:solidFill>
                <a:effectLst/>
                <a:uLnTx/>
                <a:uFillTx/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363800" rtl="0" eaLnBrk="1" fontAlgn="auto" latinLnBrk="0" hangingPunct="1">
              <a:lnSpc>
                <a:spcPct val="93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subtitle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E10C56-7618-B944-A305-B8B18B4960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FE86138B-22AB-524D-B99B-1D15537B55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4083918"/>
            <a:ext cx="4785668" cy="28907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Day Month Year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36F888B-A049-4E4F-8601-4102B0AA32BF}"/>
              </a:ext>
            </a:extLst>
          </p:cNvPr>
          <p:cNvGrpSpPr/>
          <p:nvPr userDrawn="1"/>
        </p:nvGrpSpPr>
        <p:grpSpPr>
          <a:xfrm>
            <a:off x="0" y="0"/>
            <a:ext cx="9141087" cy="5155928"/>
            <a:chOff x="0" y="-1"/>
            <a:chExt cx="9141087" cy="5155928"/>
          </a:xfrm>
          <a:solidFill>
            <a:srgbClr val="468AB2"/>
          </a:solidFill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820F1A7-A0B4-CC4B-BD4C-5CB901C715CB}"/>
                </a:ext>
              </a:extLst>
            </p:cNvPr>
            <p:cNvSpPr/>
            <p:nvPr userDrawn="1"/>
          </p:nvSpPr>
          <p:spPr>
            <a:xfrm>
              <a:off x="0" y="0"/>
              <a:ext cx="2348678" cy="3502791"/>
            </a:xfrm>
            <a:custGeom>
              <a:avLst/>
              <a:gdLst>
                <a:gd name="connsiteX0" fmla="*/ 0 w 2348678"/>
                <a:gd name="connsiteY0" fmla="*/ 0 h 3502791"/>
                <a:gd name="connsiteX1" fmla="*/ 525537 w 2348678"/>
                <a:gd name="connsiteY1" fmla="*/ 0 h 3502791"/>
                <a:gd name="connsiteX2" fmla="*/ 477649 w 2348678"/>
                <a:gd name="connsiteY2" fmla="*/ 11761 h 3502791"/>
                <a:gd name="connsiteX3" fmla="*/ 62225 w 2348678"/>
                <a:gd name="connsiteY3" fmla="*/ 183642 h 3502791"/>
                <a:gd name="connsiteX4" fmla="*/ 59890 w 2348678"/>
                <a:gd name="connsiteY4" fmla="*/ 190324 h 3502791"/>
                <a:gd name="connsiteX5" fmla="*/ 66959 w 2348678"/>
                <a:gd name="connsiteY5" fmla="*/ 192199 h 3502791"/>
                <a:gd name="connsiteX6" fmla="*/ 1402010 w 2348678"/>
                <a:gd name="connsiteY6" fmla="*/ 154763 h 3502791"/>
                <a:gd name="connsiteX7" fmla="*/ 2229032 w 2348678"/>
                <a:gd name="connsiteY7" fmla="*/ 2734319 h 3502791"/>
                <a:gd name="connsiteX8" fmla="*/ 2191499 w 2348678"/>
                <a:gd name="connsiteY8" fmla="*/ 2849202 h 3502791"/>
                <a:gd name="connsiteX9" fmla="*/ 2121922 w 2348678"/>
                <a:gd name="connsiteY9" fmla="*/ 2804073 h 3502791"/>
                <a:gd name="connsiteX10" fmla="*/ 1003565 w 2348678"/>
                <a:gd name="connsiteY10" fmla="*/ 2198977 h 3502791"/>
                <a:gd name="connsiteX11" fmla="*/ 995646 w 2348678"/>
                <a:gd name="connsiteY11" fmla="*/ 2201009 h 3502791"/>
                <a:gd name="connsiteX12" fmla="*/ 998896 w 2348678"/>
                <a:gd name="connsiteY12" fmla="*/ 2208929 h 3502791"/>
                <a:gd name="connsiteX13" fmla="*/ 2137892 w 2348678"/>
                <a:gd name="connsiteY13" fmla="*/ 2923903 h 3502791"/>
                <a:gd name="connsiteX14" fmla="*/ 2161363 w 2348678"/>
                <a:gd name="connsiteY14" fmla="*/ 2941446 h 3502791"/>
                <a:gd name="connsiteX15" fmla="*/ 2151199 w 2348678"/>
                <a:gd name="connsiteY15" fmla="*/ 2972556 h 3502791"/>
                <a:gd name="connsiteX16" fmla="*/ 2053361 w 2348678"/>
                <a:gd name="connsiteY16" fmla="*/ 3209803 h 3502791"/>
                <a:gd name="connsiteX17" fmla="*/ 1938019 w 2348678"/>
                <a:gd name="connsiteY17" fmla="*/ 3438996 h 3502791"/>
                <a:gd name="connsiteX18" fmla="*/ 1899637 w 2348678"/>
                <a:gd name="connsiteY18" fmla="*/ 3502791 h 3502791"/>
                <a:gd name="connsiteX19" fmla="*/ 1749744 w 2348678"/>
                <a:gd name="connsiteY19" fmla="*/ 3459348 h 3502791"/>
                <a:gd name="connsiteX20" fmla="*/ 1608111 w 2348678"/>
                <a:gd name="connsiteY20" fmla="*/ 3415107 h 3502791"/>
                <a:gd name="connsiteX21" fmla="*/ 352814 w 2348678"/>
                <a:gd name="connsiteY21" fmla="*/ 2919107 h 3502791"/>
                <a:gd name="connsiteX22" fmla="*/ 129384 w 2348678"/>
                <a:gd name="connsiteY22" fmla="*/ 2815026 h 3502791"/>
                <a:gd name="connsiteX23" fmla="*/ 0 w 2348678"/>
                <a:gd name="connsiteY23" fmla="*/ 2752034 h 3502791"/>
                <a:gd name="connsiteX24" fmla="*/ 0 w 2348678"/>
                <a:gd name="connsiteY24" fmla="*/ 0 h 3502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2348678" h="3502791">
                  <a:moveTo>
                    <a:pt x="0" y="0"/>
                  </a:moveTo>
                  <a:lnTo>
                    <a:pt x="525537" y="0"/>
                  </a:lnTo>
                  <a:lnTo>
                    <a:pt x="477649" y="11761"/>
                  </a:lnTo>
                  <a:cubicBezTo>
                    <a:pt x="337298" y="54090"/>
                    <a:pt x="198160" y="111742"/>
                    <a:pt x="62225" y="183642"/>
                  </a:cubicBezTo>
                  <a:cubicBezTo>
                    <a:pt x="62225" y="183642"/>
                    <a:pt x="58176" y="186913"/>
                    <a:pt x="59890" y="190324"/>
                  </a:cubicBezTo>
                  <a:cubicBezTo>
                    <a:pt x="61604" y="193735"/>
                    <a:pt x="66959" y="192199"/>
                    <a:pt x="66959" y="192199"/>
                  </a:cubicBezTo>
                  <a:cubicBezTo>
                    <a:pt x="514156" y="-7207"/>
                    <a:pt x="986540" y="-35167"/>
                    <a:pt x="1402010" y="154763"/>
                  </a:cubicBezTo>
                  <a:cubicBezTo>
                    <a:pt x="2220361" y="528726"/>
                    <a:pt x="2546084" y="1622623"/>
                    <a:pt x="2229032" y="2734319"/>
                  </a:cubicBezTo>
                  <a:lnTo>
                    <a:pt x="2191499" y="2849202"/>
                  </a:lnTo>
                  <a:lnTo>
                    <a:pt x="2121922" y="2804073"/>
                  </a:lnTo>
                  <a:cubicBezTo>
                    <a:pt x="1801129" y="2602569"/>
                    <a:pt x="1421055" y="2395579"/>
                    <a:pt x="1003565" y="2198977"/>
                  </a:cubicBezTo>
                  <a:cubicBezTo>
                    <a:pt x="1003565" y="2198977"/>
                    <a:pt x="997199" y="2196820"/>
                    <a:pt x="995646" y="2201009"/>
                  </a:cubicBezTo>
                  <a:cubicBezTo>
                    <a:pt x="994090" y="2205199"/>
                    <a:pt x="998896" y="2208929"/>
                    <a:pt x="998896" y="2208929"/>
                  </a:cubicBezTo>
                  <a:cubicBezTo>
                    <a:pt x="1434380" y="2451555"/>
                    <a:pt x="1833684" y="2702502"/>
                    <a:pt x="2137892" y="2923903"/>
                  </a:cubicBezTo>
                  <a:lnTo>
                    <a:pt x="2161363" y="2941446"/>
                  </a:lnTo>
                  <a:lnTo>
                    <a:pt x="2151199" y="2972556"/>
                  </a:lnTo>
                  <a:cubicBezTo>
                    <a:pt x="2121939" y="3051889"/>
                    <a:pt x="2089344" y="3131057"/>
                    <a:pt x="2053361" y="3209803"/>
                  </a:cubicBezTo>
                  <a:cubicBezTo>
                    <a:pt x="2017373" y="3288530"/>
                    <a:pt x="1978850" y="3364970"/>
                    <a:pt x="1938019" y="3438996"/>
                  </a:cubicBezTo>
                  <a:lnTo>
                    <a:pt x="1899637" y="3502791"/>
                  </a:lnTo>
                  <a:lnTo>
                    <a:pt x="1749744" y="3459348"/>
                  </a:lnTo>
                  <a:lnTo>
                    <a:pt x="1608111" y="3415107"/>
                  </a:lnTo>
                  <a:cubicBezTo>
                    <a:pt x="1239845" y="3295233"/>
                    <a:pt x="807151" y="3126085"/>
                    <a:pt x="352814" y="2919107"/>
                  </a:cubicBezTo>
                  <a:cubicBezTo>
                    <a:pt x="277091" y="2884611"/>
                    <a:pt x="202558" y="2849879"/>
                    <a:pt x="129384" y="2815026"/>
                  </a:cubicBezTo>
                  <a:lnTo>
                    <a:pt x="0" y="2752034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0486529D-59C1-F54C-9C29-A95A26E13DE8}"/>
                </a:ext>
              </a:extLst>
            </p:cNvPr>
            <p:cNvSpPr/>
            <p:nvPr userDrawn="1"/>
          </p:nvSpPr>
          <p:spPr>
            <a:xfrm>
              <a:off x="0" y="-1"/>
              <a:ext cx="9141087" cy="5155928"/>
            </a:xfrm>
            <a:custGeom>
              <a:avLst/>
              <a:gdLst>
                <a:gd name="connsiteX0" fmla="*/ 1526153 w 9141087"/>
                <a:gd name="connsiteY0" fmla="*/ 0 h 5155928"/>
                <a:gd name="connsiteX1" fmla="*/ 9141087 w 9141087"/>
                <a:gd name="connsiteY1" fmla="*/ 0 h 5155928"/>
                <a:gd name="connsiteX2" fmla="*/ 9141087 w 9141087"/>
                <a:gd name="connsiteY2" fmla="*/ 5154827 h 5155928"/>
                <a:gd name="connsiteX3" fmla="*/ 0 w 9141087"/>
                <a:gd name="connsiteY3" fmla="*/ 5154827 h 5155928"/>
                <a:gd name="connsiteX4" fmla="*/ 0 w 9141087"/>
                <a:gd name="connsiteY4" fmla="*/ 5146451 h 5155928"/>
                <a:gd name="connsiteX5" fmla="*/ 75637 w 9141087"/>
                <a:gd name="connsiteY5" fmla="*/ 5154368 h 5155928"/>
                <a:gd name="connsiteX6" fmla="*/ 2058507 w 9141087"/>
                <a:gd name="connsiteY6" fmla="*/ 4098986 h 5155928"/>
                <a:gd name="connsiteX7" fmla="*/ 2157322 w 9141087"/>
                <a:gd name="connsiteY7" fmla="*/ 3961433 h 5155928"/>
                <a:gd name="connsiteX8" fmla="*/ 2164242 w 9141087"/>
                <a:gd name="connsiteY8" fmla="*/ 3962746 h 5155928"/>
                <a:gd name="connsiteX9" fmla="*/ 2202530 w 9141087"/>
                <a:gd name="connsiteY9" fmla="*/ 3971148 h 5155928"/>
                <a:gd name="connsiteX10" fmla="*/ 2280575 w 9141087"/>
                <a:gd name="connsiteY10" fmla="*/ 3984804 h 5155928"/>
                <a:gd name="connsiteX11" fmla="*/ 2326734 w 9141087"/>
                <a:gd name="connsiteY11" fmla="*/ 3993557 h 5155928"/>
                <a:gd name="connsiteX12" fmla="*/ 2326992 w 9141087"/>
                <a:gd name="connsiteY12" fmla="*/ 3992927 h 5155928"/>
                <a:gd name="connsiteX13" fmla="*/ 2387013 w 9141087"/>
                <a:gd name="connsiteY13" fmla="*/ 4003429 h 5155928"/>
                <a:gd name="connsiteX14" fmla="*/ 3145582 w 9141087"/>
                <a:gd name="connsiteY14" fmla="*/ 3885282 h 5155928"/>
                <a:gd name="connsiteX15" fmla="*/ 2630604 w 9141087"/>
                <a:gd name="connsiteY15" fmla="*/ 3157424 h 5155928"/>
                <a:gd name="connsiteX16" fmla="*/ 2590729 w 9141087"/>
                <a:gd name="connsiteY16" fmla="*/ 3127515 h 5155928"/>
                <a:gd name="connsiteX17" fmla="*/ 2667774 w 9141087"/>
                <a:gd name="connsiteY17" fmla="*/ 2889009 h 5155928"/>
                <a:gd name="connsiteX18" fmla="*/ 1719839 w 9141087"/>
                <a:gd name="connsiteY18" fmla="*/ 73550 h 5155928"/>
                <a:gd name="connsiteX19" fmla="*/ 1526153 w 9141087"/>
                <a:gd name="connsiteY19" fmla="*/ 0 h 5155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141087" h="5155928">
                  <a:moveTo>
                    <a:pt x="1526153" y="0"/>
                  </a:moveTo>
                  <a:lnTo>
                    <a:pt x="9141087" y="0"/>
                  </a:lnTo>
                  <a:lnTo>
                    <a:pt x="9141087" y="5154827"/>
                  </a:lnTo>
                  <a:lnTo>
                    <a:pt x="0" y="5154827"/>
                  </a:lnTo>
                  <a:lnTo>
                    <a:pt x="0" y="5146451"/>
                  </a:lnTo>
                  <a:lnTo>
                    <a:pt x="75637" y="5154368"/>
                  </a:lnTo>
                  <a:cubicBezTo>
                    <a:pt x="776345" y="5184094"/>
                    <a:pt x="1521473" y="4787639"/>
                    <a:pt x="2058507" y="4098986"/>
                  </a:cubicBezTo>
                  <a:lnTo>
                    <a:pt x="2157322" y="3961433"/>
                  </a:lnTo>
                  <a:lnTo>
                    <a:pt x="2164242" y="3962746"/>
                  </a:lnTo>
                  <a:lnTo>
                    <a:pt x="2202530" y="3971148"/>
                  </a:lnTo>
                  <a:lnTo>
                    <a:pt x="2280575" y="3984804"/>
                  </a:lnTo>
                  <a:lnTo>
                    <a:pt x="2326734" y="3993557"/>
                  </a:lnTo>
                  <a:lnTo>
                    <a:pt x="2326992" y="3992927"/>
                  </a:lnTo>
                  <a:lnTo>
                    <a:pt x="2387013" y="4003429"/>
                  </a:lnTo>
                  <a:cubicBezTo>
                    <a:pt x="2799150" y="4065178"/>
                    <a:pt x="3079131" y="4031158"/>
                    <a:pt x="3145582" y="3885282"/>
                  </a:cubicBezTo>
                  <a:cubicBezTo>
                    <a:pt x="3218973" y="3724445"/>
                    <a:pt x="3017460" y="3460150"/>
                    <a:pt x="2630604" y="3157424"/>
                  </a:cubicBezTo>
                  <a:lnTo>
                    <a:pt x="2590729" y="3127515"/>
                  </a:lnTo>
                  <a:lnTo>
                    <a:pt x="2667774" y="2889009"/>
                  </a:lnTo>
                  <a:cubicBezTo>
                    <a:pt x="3005732" y="1683964"/>
                    <a:pt x="2631698" y="490305"/>
                    <a:pt x="1719839" y="73550"/>
                  </a:cubicBezTo>
                  <a:lnTo>
                    <a:pt x="1526153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5A7C4EAA-15CA-B247-A4DF-3A5765D3B2A3}"/>
                </a:ext>
              </a:extLst>
            </p:cNvPr>
            <p:cNvSpPr/>
            <p:nvPr userDrawn="1"/>
          </p:nvSpPr>
          <p:spPr>
            <a:xfrm>
              <a:off x="0" y="3174823"/>
              <a:ext cx="1677049" cy="1665275"/>
            </a:xfrm>
            <a:custGeom>
              <a:avLst/>
              <a:gdLst>
                <a:gd name="connsiteX0" fmla="*/ 0 w 1677049"/>
                <a:gd name="connsiteY0" fmla="*/ 0 h 1665275"/>
                <a:gd name="connsiteX1" fmla="*/ 55062 w 1677049"/>
                <a:gd name="connsiteY1" fmla="*/ 27525 h 1665275"/>
                <a:gd name="connsiteX2" fmla="*/ 314915 w 1677049"/>
                <a:gd name="connsiteY2" fmla="*/ 149684 h 1665275"/>
                <a:gd name="connsiteX3" fmla="*/ 1331241 w 1677049"/>
                <a:gd name="connsiteY3" fmla="*/ 555564 h 1665275"/>
                <a:gd name="connsiteX4" fmla="*/ 1521376 w 1677049"/>
                <a:gd name="connsiteY4" fmla="*/ 617362 h 1665275"/>
                <a:gd name="connsiteX5" fmla="*/ 1521140 w 1677049"/>
                <a:gd name="connsiteY5" fmla="*/ 617775 h 1665275"/>
                <a:gd name="connsiteX6" fmla="*/ 1540381 w 1677049"/>
                <a:gd name="connsiteY6" fmla="*/ 623539 h 1665275"/>
                <a:gd name="connsiteX7" fmla="*/ 1566219 w 1677049"/>
                <a:gd name="connsiteY7" fmla="*/ 631937 h 1665275"/>
                <a:gd name="connsiteX8" fmla="*/ 1666079 w 1677049"/>
                <a:gd name="connsiteY8" fmla="*/ 661195 h 1665275"/>
                <a:gd name="connsiteX9" fmla="*/ 1677049 w 1677049"/>
                <a:gd name="connsiteY9" fmla="*/ 664481 h 1665275"/>
                <a:gd name="connsiteX10" fmla="*/ 1667186 w 1677049"/>
                <a:gd name="connsiteY10" fmla="*/ 678371 h 1665275"/>
                <a:gd name="connsiteX11" fmla="*/ 58278 w 1677049"/>
                <a:gd name="connsiteY11" fmla="*/ 1663563 h 1665275"/>
                <a:gd name="connsiteX12" fmla="*/ 0 w 1677049"/>
                <a:gd name="connsiteY12" fmla="*/ 1665275 h 1665275"/>
                <a:gd name="connsiteX13" fmla="*/ 0 w 1677049"/>
                <a:gd name="connsiteY13" fmla="*/ 0 h 1665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77049" h="1665275">
                  <a:moveTo>
                    <a:pt x="0" y="0"/>
                  </a:moveTo>
                  <a:lnTo>
                    <a:pt x="55062" y="27525"/>
                  </a:lnTo>
                  <a:cubicBezTo>
                    <a:pt x="140029" y="68726"/>
                    <a:pt x="226710" y="109496"/>
                    <a:pt x="314915" y="149684"/>
                  </a:cubicBezTo>
                  <a:cubicBezTo>
                    <a:pt x="667741" y="310496"/>
                    <a:pt x="1011578" y="446790"/>
                    <a:pt x="1331241" y="555564"/>
                  </a:cubicBezTo>
                  <a:lnTo>
                    <a:pt x="1521376" y="617362"/>
                  </a:lnTo>
                  <a:lnTo>
                    <a:pt x="1521140" y="617775"/>
                  </a:lnTo>
                  <a:lnTo>
                    <a:pt x="1540381" y="623539"/>
                  </a:lnTo>
                  <a:lnTo>
                    <a:pt x="1566219" y="631937"/>
                  </a:lnTo>
                  <a:lnTo>
                    <a:pt x="1666079" y="661195"/>
                  </a:lnTo>
                  <a:lnTo>
                    <a:pt x="1677049" y="664481"/>
                  </a:lnTo>
                  <a:lnTo>
                    <a:pt x="1667186" y="678371"/>
                  </a:lnTo>
                  <a:cubicBezTo>
                    <a:pt x="1224914" y="1253212"/>
                    <a:pt x="632916" y="1612206"/>
                    <a:pt x="58278" y="1663563"/>
                  </a:cubicBezTo>
                  <a:lnTo>
                    <a:pt x="0" y="166527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73FCA222-E6B9-6C49-932E-60FCB5D8C5DD}"/>
                </a:ext>
              </a:extLst>
            </p:cNvPr>
            <p:cNvSpPr/>
            <p:nvPr userDrawn="1"/>
          </p:nvSpPr>
          <p:spPr>
            <a:xfrm>
              <a:off x="2376848" y="3253687"/>
              <a:ext cx="343930" cy="361770"/>
            </a:xfrm>
            <a:custGeom>
              <a:avLst/>
              <a:gdLst>
                <a:gd name="connsiteX0" fmla="*/ 163744 w 343930"/>
                <a:gd name="connsiteY0" fmla="*/ 0 h 361770"/>
                <a:gd name="connsiteX1" fmla="*/ 178396 w 343930"/>
                <a:gd name="connsiteY1" fmla="*/ 13750 h 361770"/>
                <a:gd name="connsiteX2" fmla="*/ 337605 w 343930"/>
                <a:gd name="connsiteY2" fmla="*/ 297178 h 361770"/>
                <a:gd name="connsiteX3" fmla="*/ 189169 w 343930"/>
                <a:gd name="connsiteY3" fmla="*/ 361598 h 361770"/>
                <a:gd name="connsiteX4" fmla="*/ 101228 w 343930"/>
                <a:gd name="connsiteY4" fmla="*/ 361770 h 361770"/>
                <a:gd name="connsiteX5" fmla="*/ 94227 w 343930"/>
                <a:gd name="connsiteY5" fmla="*/ 361237 h 361770"/>
                <a:gd name="connsiteX6" fmla="*/ 4676 w 343930"/>
                <a:gd name="connsiteY6" fmla="*/ 352915 h 361770"/>
                <a:gd name="connsiteX7" fmla="*/ 0 w 343930"/>
                <a:gd name="connsiteY7" fmla="*/ 352321 h 361770"/>
                <a:gd name="connsiteX8" fmla="*/ 101987 w 343930"/>
                <a:gd name="connsiteY8" fmla="*/ 150236 h 361770"/>
                <a:gd name="connsiteX9" fmla="*/ 163744 w 343930"/>
                <a:gd name="connsiteY9" fmla="*/ 0 h 3617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43930" h="361770">
                  <a:moveTo>
                    <a:pt x="163744" y="0"/>
                  </a:moveTo>
                  <a:lnTo>
                    <a:pt x="178396" y="13750"/>
                  </a:lnTo>
                  <a:cubicBezTo>
                    <a:pt x="304317" y="138942"/>
                    <a:pt x="364544" y="238018"/>
                    <a:pt x="337605" y="297178"/>
                  </a:cubicBezTo>
                  <a:cubicBezTo>
                    <a:pt x="320278" y="335262"/>
                    <a:pt x="269017" y="356259"/>
                    <a:pt x="189169" y="361598"/>
                  </a:cubicBezTo>
                  <a:lnTo>
                    <a:pt x="101228" y="361770"/>
                  </a:lnTo>
                  <a:lnTo>
                    <a:pt x="94227" y="361237"/>
                  </a:lnTo>
                  <a:lnTo>
                    <a:pt x="4676" y="352915"/>
                  </a:lnTo>
                  <a:lnTo>
                    <a:pt x="0" y="352321"/>
                  </a:lnTo>
                  <a:lnTo>
                    <a:pt x="101987" y="150236"/>
                  </a:lnTo>
                  <a:lnTo>
                    <a:pt x="163744" y="0"/>
                  </a:lnTo>
                  <a:close/>
                </a:path>
              </a:pathLst>
            </a:custGeom>
            <a:grpFill/>
            <a:ln w="51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defTabSz="363800" eaLnBrk="1" fontAlgn="auto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Calibri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 anchor="b">
            <a:normAutofit/>
          </a:bodyPr>
          <a:lstStyle>
            <a:lvl1pPr marL="0" indent="0" algn="just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  <a:defRPr lang="en-US" sz="2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008EF2C-2929-4353-8A9D-ACDC182F6D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lum bright="100000"/>
          </a:blip>
          <a:srcRect b="52284"/>
          <a:stretch/>
        </p:blipFill>
        <p:spPr>
          <a:xfrm>
            <a:off x="3851920" y="1283159"/>
            <a:ext cx="3100868" cy="856543"/>
          </a:xfrm>
          <a:prstGeom prst="rect">
            <a:avLst/>
          </a:prstGeom>
        </p:spPr>
      </p:pic>
      <p:sp>
        <p:nvSpPr>
          <p:cNvPr id="20" name="Text Placeholder 2"/>
          <p:cNvSpPr>
            <a:spLocks noGrp="1"/>
          </p:cNvSpPr>
          <p:nvPr>
            <p:ph type="body" idx="1"/>
          </p:nvPr>
        </p:nvSpPr>
        <p:spPr>
          <a:xfrm>
            <a:off x="3851920" y="3652343"/>
            <a:ext cx="4790598" cy="359567"/>
          </a:xfrm>
        </p:spPr>
        <p:txBody>
          <a:bodyPr anchor="b">
            <a:normAutofit/>
          </a:bodyPr>
          <a:lstStyle>
            <a:lvl1pPr marL="0" indent="0">
              <a:buNone/>
              <a:defRPr lang="en-US" sz="1800" b="0" i="0" kern="1200" dirty="0">
                <a:solidFill>
                  <a:srgbClr val="FFFFFF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363800" rtl="0" eaLnBrk="1" latinLnBrk="0" hangingPunct="1">
              <a:lnSpc>
                <a:spcPct val="93000"/>
              </a:lnSpc>
              <a:spcBef>
                <a:spcPts val="300"/>
              </a:spcBef>
              <a:buClr>
                <a:srgbClr val="BF3227"/>
              </a:buClr>
              <a:buSzPct val="125000"/>
              <a:buFont typeface="Arial" panose="020B0604020202020204" pitchFamily="34" charset="0"/>
              <a:buNone/>
            </a:pPr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086040"/>
            <a:ext cx="5111750" cy="3508583"/>
          </a:xfrm>
        </p:spPr>
        <p:txBody>
          <a:bodyPr/>
          <a:lstStyle>
            <a:lvl1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0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</p:spPr>
        <p:txBody>
          <a:bodyPr>
            <a:normAutofit/>
          </a:bodyPr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rgbClr val="468AB2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E7C86E9-FDA0-4C4D-A68F-6E3891ABEC3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52800"/>
          <a:stretch/>
        </p:blipFill>
        <p:spPr>
          <a:xfrm>
            <a:off x="512661" y="4673626"/>
            <a:ext cx="1114768" cy="30459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B4C3202-59EE-2340-B38A-4E5E3A2DD1D8}"/>
              </a:ext>
            </a:extLst>
          </p:cNvPr>
          <p:cNvCxnSpPr>
            <a:cxnSpLocks/>
          </p:cNvCxnSpPr>
          <p:nvPr userDrawn="1"/>
        </p:nvCxnSpPr>
        <p:spPr>
          <a:xfrm>
            <a:off x="8339862" y="4728567"/>
            <a:ext cx="0" cy="264922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8253663" y="4718852"/>
            <a:ext cx="448176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60FBB75-7981-4ADC-BC23-0554E9837DA8}" type="slidenum">
              <a:rPr lang="de-CH" smtClean="0"/>
              <a:pPr/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69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8AB2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Edit Master text styles</a:t>
            </a:r>
          </a:p>
          <a:p>
            <a:pPr marL="449263" marR="0" lvl="1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System Font Regular"/>
              <a:buChar char="-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719138" marR="0" lvl="2" indent="-17145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BF3227"/>
              </a:buClr>
              <a:buSzPct val="12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27429" y="4767263"/>
            <a:ext cx="653599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49263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System Font Regular"/>
        <a:buChar char="-"/>
        <a:tabLst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719138" marR="0" indent="-171450" algn="l" defTabSz="914400" rtl="0" eaLnBrk="1" fontAlgn="auto" latinLnBrk="0" hangingPunct="1">
        <a:lnSpc>
          <a:spcPct val="100000"/>
        </a:lnSpc>
        <a:spcBef>
          <a:spcPts val="300"/>
        </a:spcBef>
        <a:spcAft>
          <a:spcPts val="0"/>
        </a:spcAft>
        <a:buClr>
          <a:srgbClr val="BF3227"/>
        </a:buClr>
        <a:buSzPct val="125000"/>
        <a:buFont typeface="Wingdings" panose="05000000000000000000" pitchFamily="2" charset="2"/>
        <a:buChar char="§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/docs/presentation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51919" y="2704935"/>
            <a:ext cx="4785669" cy="884999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Swiss TPH Powerpoint presentation example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1920" y="3661942"/>
            <a:ext cx="4785668" cy="349968"/>
          </a:xfrm>
        </p:spPr>
        <p:txBody>
          <a:bodyPr>
            <a:normAutofit fontScale="40000" lnSpcReduction="20000"/>
          </a:bodyPr>
          <a:lstStyle/>
          <a:p>
            <a:pPr marL="0" lvl="0" indent="0">
              <a:buNone/>
            </a:pPr>
            <a:r>
              <a:t>My example subtitle</a:t>
            </a:r>
            <a:br/>
            <a:br/>
            <a:r>
              <a:t>Research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marL="0" lvl="0" indent="0">
              <a:buNone/>
            </a:pPr>
            <a:r>
              <a:t>Introduction to Quarto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Quarto enables you to weave together content and executable code into a finished presentation. </a:t>
            </a:r>
            <a:r>
              <a:rPr dirty="0"/>
              <a:t>To learn more about Quarto presentations see </a:t>
            </a:r>
            <a:r>
              <a:rPr dirty="0">
                <a:hlinkClick r:id="rId2"/>
              </a:rPr>
              <a:t>https://quarto.org/docs/presentations/</a:t>
            </a:r>
            <a:r>
              <a:rPr dirty="0"/>
              <a:t>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Bullets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When you click the </a:t>
            </a:r>
            <a:r>
              <a:rPr b="1" dirty="0"/>
              <a:t>Render</a:t>
            </a:r>
            <a:r>
              <a:rPr dirty="0"/>
              <a:t> button a document will be generated that includes:</a:t>
            </a:r>
          </a:p>
          <a:p>
            <a:pPr lvl="0"/>
            <a:r>
              <a:rPr dirty="0"/>
              <a:t>Content authored with markdown</a:t>
            </a:r>
          </a:p>
          <a:p>
            <a:pPr lvl="0"/>
            <a:r>
              <a:rPr dirty="0"/>
              <a:t>Output from executable 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0" y="2704935"/>
            <a:ext cx="4790598" cy="874927"/>
          </a:xfrm>
        </p:spPr>
        <p:txBody>
          <a:bodyPr/>
          <a:lstStyle/>
          <a:p>
            <a:pPr marL="0" lvl="0" indent="0">
              <a:buNone/>
            </a:pPr>
            <a:r>
              <a:t>Graphics generated by 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Colors</a:t>
            </a:r>
          </a:p>
        </p:txBody>
      </p:sp>
      <p:pic>
        <p:nvPicPr>
          <p:cNvPr id="3" name="Picture 1" descr="ppt_report_demo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4639"/>
            <a:ext cx="8229599" cy="55879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t>Results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iris dataset was used for this demo.</a:t>
            </a:r>
          </a:p>
        </p:txBody>
      </p:sp>
      <p:pic>
        <p:nvPicPr>
          <p:cNvPr id="3" name="Picture 1" descr="ppt_report_demo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5494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On-screen Show (16:9)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System Font Regular</vt:lpstr>
      <vt:lpstr>Aptos</vt:lpstr>
      <vt:lpstr>Arial</vt:lpstr>
      <vt:lpstr>Calibri</vt:lpstr>
      <vt:lpstr>Wingdings</vt:lpstr>
      <vt:lpstr>Office Theme</vt:lpstr>
      <vt:lpstr>Swiss TPH Powerpoint presentation example</vt:lpstr>
      <vt:lpstr>Introduction to Quarto</vt:lpstr>
      <vt:lpstr>Quarto</vt:lpstr>
      <vt:lpstr>Bullets</vt:lpstr>
      <vt:lpstr>Graphics generated by R</vt:lpstr>
      <vt:lpstr>Colors</vt:lpstr>
      <vt:lpstr>Results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Courier</vt:lpstr>
      <vt:lpstr>System Font Regular</vt:lpstr>
      <vt:lpstr>Wingdings</vt:lpstr>
      <vt:lpstr>Office Theme</vt:lpstr>
      <vt:lpstr>Swiss TPH Powerpoint presentation example</vt:lpstr>
      <vt:lpstr>Quarto</vt:lpstr>
      <vt:lpstr>Bullets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Swiss TPH Powerpoint presentation example</dc:title>
  <dc:creator>Research IT</dc:creator>
  <cp:keywords/>
  <cp:lastModifiedBy>Zhu  Zhihan</cp:lastModifiedBy>
  <cp:revision>10</cp:revision>
  <dcterms:created xsi:type="dcterms:W3CDTF">2023-12-07T10:57:29Z</dcterms:created>
  <dcterms:modified xsi:type="dcterms:W3CDTF">2025-06-03T07:59:40Z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format">
    <vt:lpwstr/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ubtitle">
    <vt:lpwstr>My example subtitle</vt:lpwstr>
  </property>
  <property fmtid="{D5CDD505-2E9C-101B-9397-08002B2CF9AE}" pid="13" name="toc-title">
    <vt:lpwstr>Table of contents</vt:lpwstr>
  </property>
</Properties>
</file>