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5987"/>
    <p:restoredTop autoAdjust="0" sz="94694"/>
  </p:normalViewPr>
  <p:slideViewPr>
    <p:cSldViewPr snapToGrid="0" snapToObjects="1">
      <p:cViewPr varScale="1">
        <p:scale>
          <a:sx d="100" n="115"/>
          <a:sy d="100" n="115"/>
        </p:scale>
        <p:origin x="91" y="85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9"/>
          <a:sy d="100" n="89"/>
        </p:scale>
        <p:origin x="2165" y="67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8" Type="http://schemas.openxmlformats.org/officeDocument/2006/relationships/handoutMaster" Target="handoutMasters/handout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go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1919" y="2704935"/>
            <a:ext cx="4785669" cy="884999"/>
          </a:xfrm>
        </p:spPr>
        <p:txBody>
          <a:bodyPr anchor="b">
            <a:normAutofit/>
          </a:bodyPr>
          <a:lstStyle>
            <a:lvl1pPr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srgbClr val="468AB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0BD56-8EF0-624B-906C-D201253B76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4" t="1212" b="238"/>
          <a:stretch/>
        </p:blipFill>
        <p:spPr>
          <a:xfrm>
            <a:off x="0" y="0"/>
            <a:ext cx="3161576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3661942"/>
            <a:ext cx="4785668" cy="349968"/>
          </a:xfrm>
        </p:spPr>
        <p:txBody>
          <a:bodyPr>
            <a:normAutofit/>
          </a:bodyPr>
          <a:lstStyle>
            <a:lvl1pPr marL="0" indent="0" algn="l">
              <a:buNone/>
              <a:defRPr kumimoji="0" lang="en-US" sz="1800" b="0" i="0" u="none" strike="noStrike" kern="1200" cap="none" spc="0" normalizeH="0" baseline="0" dirty="0">
                <a:ln>
                  <a:noFill/>
                </a:ln>
                <a:solidFill>
                  <a:srgbClr val="BF3227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363800" rtl="0" eaLnBrk="1" fontAlgn="auto" latinLnBrk="0" hangingPunct="1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E10C56-7618-B944-A305-B8B18B4960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52284"/>
          <a:stretch/>
        </p:blipFill>
        <p:spPr>
          <a:xfrm>
            <a:off x="3851920" y="1283159"/>
            <a:ext cx="3100868" cy="856543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E86138B-22AB-524D-B99B-1D15537B5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4083918"/>
            <a:ext cx="4785668" cy="289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Day Month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36F888B-A049-4E4F-8601-4102B0AA32BF}"/>
              </a:ext>
            </a:extLst>
          </p:cNvPr>
          <p:cNvGrpSpPr/>
          <p:nvPr userDrawn="1"/>
        </p:nvGrpSpPr>
        <p:grpSpPr>
          <a:xfrm>
            <a:off x="0" y="0"/>
            <a:ext cx="9141087" cy="5155928"/>
            <a:chOff x="0" y="-1"/>
            <a:chExt cx="9141087" cy="5155928"/>
          </a:xfrm>
          <a:solidFill>
            <a:srgbClr val="468AB2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820F1A7-A0B4-CC4B-BD4C-5CB901C715CB}"/>
                </a:ext>
              </a:extLst>
            </p:cNvPr>
            <p:cNvSpPr/>
            <p:nvPr userDrawn="1"/>
          </p:nvSpPr>
          <p:spPr>
            <a:xfrm>
              <a:off x="0" y="0"/>
              <a:ext cx="2348678" cy="3502791"/>
            </a:xfrm>
            <a:custGeom>
              <a:avLst/>
              <a:gdLst>
                <a:gd name="connsiteX0" fmla="*/ 0 w 2348678"/>
                <a:gd name="connsiteY0" fmla="*/ 0 h 3502791"/>
                <a:gd name="connsiteX1" fmla="*/ 525537 w 2348678"/>
                <a:gd name="connsiteY1" fmla="*/ 0 h 3502791"/>
                <a:gd name="connsiteX2" fmla="*/ 477649 w 2348678"/>
                <a:gd name="connsiteY2" fmla="*/ 11761 h 3502791"/>
                <a:gd name="connsiteX3" fmla="*/ 62225 w 2348678"/>
                <a:gd name="connsiteY3" fmla="*/ 183642 h 3502791"/>
                <a:gd name="connsiteX4" fmla="*/ 59890 w 2348678"/>
                <a:gd name="connsiteY4" fmla="*/ 190324 h 3502791"/>
                <a:gd name="connsiteX5" fmla="*/ 66959 w 2348678"/>
                <a:gd name="connsiteY5" fmla="*/ 192199 h 3502791"/>
                <a:gd name="connsiteX6" fmla="*/ 1402010 w 2348678"/>
                <a:gd name="connsiteY6" fmla="*/ 154763 h 3502791"/>
                <a:gd name="connsiteX7" fmla="*/ 2229032 w 2348678"/>
                <a:gd name="connsiteY7" fmla="*/ 2734319 h 3502791"/>
                <a:gd name="connsiteX8" fmla="*/ 2191499 w 2348678"/>
                <a:gd name="connsiteY8" fmla="*/ 2849202 h 3502791"/>
                <a:gd name="connsiteX9" fmla="*/ 2121922 w 2348678"/>
                <a:gd name="connsiteY9" fmla="*/ 2804073 h 3502791"/>
                <a:gd name="connsiteX10" fmla="*/ 1003565 w 2348678"/>
                <a:gd name="connsiteY10" fmla="*/ 2198977 h 3502791"/>
                <a:gd name="connsiteX11" fmla="*/ 995646 w 2348678"/>
                <a:gd name="connsiteY11" fmla="*/ 2201009 h 3502791"/>
                <a:gd name="connsiteX12" fmla="*/ 998896 w 2348678"/>
                <a:gd name="connsiteY12" fmla="*/ 2208929 h 3502791"/>
                <a:gd name="connsiteX13" fmla="*/ 2137892 w 2348678"/>
                <a:gd name="connsiteY13" fmla="*/ 2923903 h 3502791"/>
                <a:gd name="connsiteX14" fmla="*/ 2161363 w 2348678"/>
                <a:gd name="connsiteY14" fmla="*/ 2941446 h 3502791"/>
                <a:gd name="connsiteX15" fmla="*/ 2151199 w 2348678"/>
                <a:gd name="connsiteY15" fmla="*/ 2972556 h 3502791"/>
                <a:gd name="connsiteX16" fmla="*/ 2053361 w 2348678"/>
                <a:gd name="connsiteY16" fmla="*/ 3209803 h 3502791"/>
                <a:gd name="connsiteX17" fmla="*/ 1938019 w 2348678"/>
                <a:gd name="connsiteY17" fmla="*/ 3438996 h 3502791"/>
                <a:gd name="connsiteX18" fmla="*/ 1899637 w 2348678"/>
                <a:gd name="connsiteY18" fmla="*/ 3502791 h 3502791"/>
                <a:gd name="connsiteX19" fmla="*/ 1749744 w 2348678"/>
                <a:gd name="connsiteY19" fmla="*/ 3459348 h 3502791"/>
                <a:gd name="connsiteX20" fmla="*/ 1608111 w 2348678"/>
                <a:gd name="connsiteY20" fmla="*/ 3415107 h 3502791"/>
                <a:gd name="connsiteX21" fmla="*/ 352814 w 2348678"/>
                <a:gd name="connsiteY21" fmla="*/ 2919107 h 3502791"/>
                <a:gd name="connsiteX22" fmla="*/ 129384 w 2348678"/>
                <a:gd name="connsiteY22" fmla="*/ 2815026 h 3502791"/>
                <a:gd name="connsiteX23" fmla="*/ 0 w 2348678"/>
                <a:gd name="connsiteY23" fmla="*/ 2752034 h 3502791"/>
                <a:gd name="connsiteX24" fmla="*/ 0 w 2348678"/>
                <a:gd name="connsiteY24" fmla="*/ 0 h 350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48678" h="3502791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36380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486529D-59C1-F54C-9C29-A95A26E13DE8}"/>
                </a:ext>
              </a:extLst>
            </p:cNvPr>
            <p:cNvSpPr/>
            <p:nvPr userDrawn="1"/>
          </p:nvSpPr>
          <p:spPr>
            <a:xfrm>
              <a:off x="0" y="-1"/>
              <a:ext cx="9141087" cy="5155928"/>
            </a:xfrm>
            <a:custGeom>
              <a:avLst/>
              <a:gdLst>
                <a:gd name="connsiteX0" fmla="*/ 1526153 w 9141087"/>
                <a:gd name="connsiteY0" fmla="*/ 0 h 5155928"/>
                <a:gd name="connsiteX1" fmla="*/ 9141087 w 9141087"/>
                <a:gd name="connsiteY1" fmla="*/ 0 h 5155928"/>
                <a:gd name="connsiteX2" fmla="*/ 9141087 w 9141087"/>
                <a:gd name="connsiteY2" fmla="*/ 5154827 h 5155928"/>
                <a:gd name="connsiteX3" fmla="*/ 0 w 9141087"/>
                <a:gd name="connsiteY3" fmla="*/ 5154827 h 5155928"/>
                <a:gd name="connsiteX4" fmla="*/ 0 w 9141087"/>
                <a:gd name="connsiteY4" fmla="*/ 5146451 h 5155928"/>
                <a:gd name="connsiteX5" fmla="*/ 75637 w 9141087"/>
                <a:gd name="connsiteY5" fmla="*/ 5154368 h 5155928"/>
                <a:gd name="connsiteX6" fmla="*/ 2058507 w 9141087"/>
                <a:gd name="connsiteY6" fmla="*/ 4098986 h 5155928"/>
                <a:gd name="connsiteX7" fmla="*/ 2157322 w 9141087"/>
                <a:gd name="connsiteY7" fmla="*/ 3961433 h 5155928"/>
                <a:gd name="connsiteX8" fmla="*/ 2164242 w 9141087"/>
                <a:gd name="connsiteY8" fmla="*/ 3962746 h 5155928"/>
                <a:gd name="connsiteX9" fmla="*/ 2202530 w 9141087"/>
                <a:gd name="connsiteY9" fmla="*/ 3971148 h 5155928"/>
                <a:gd name="connsiteX10" fmla="*/ 2280575 w 9141087"/>
                <a:gd name="connsiteY10" fmla="*/ 3984804 h 5155928"/>
                <a:gd name="connsiteX11" fmla="*/ 2326734 w 9141087"/>
                <a:gd name="connsiteY11" fmla="*/ 3993557 h 5155928"/>
                <a:gd name="connsiteX12" fmla="*/ 2326992 w 9141087"/>
                <a:gd name="connsiteY12" fmla="*/ 3992927 h 5155928"/>
                <a:gd name="connsiteX13" fmla="*/ 2387013 w 9141087"/>
                <a:gd name="connsiteY13" fmla="*/ 4003429 h 5155928"/>
                <a:gd name="connsiteX14" fmla="*/ 3145582 w 9141087"/>
                <a:gd name="connsiteY14" fmla="*/ 3885282 h 5155928"/>
                <a:gd name="connsiteX15" fmla="*/ 2630604 w 9141087"/>
                <a:gd name="connsiteY15" fmla="*/ 3157424 h 5155928"/>
                <a:gd name="connsiteX16" fmla="*/ 2590729 w 9141087"/>
                <a:gd name="connsiteY16" fmla="*/ 3127515 h 5155928"/>
                <a:gd name="connsiteX17" fmla="*/ 2667774 w 9141087"/>
                <a:gd name="connsiteY17" fmla="*/ 2889009 h 5155928"/>
                <a:gd name="connsiteX18" fmla="*/ 1719839 w 9141087"/>
                <a:gd name="connsiteY18" fmla="*/ 73550 h 5155928"/>
                <a:gd name="connsiteX19" fmla="*/ 1526153 w 9141087"/>
                <a:gd name="connsiteY19" fmla="*/ 0 h 5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1087" h="5155928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36380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7C4EAA-15CA-B247-A4DF-3A5765D3B2A3}"/>
                </a:ext>
              </a:extLst>
            </p:cNvPr>
            <p:cNvSpPr/>
            <p:nvPr userDrawn="1"/>
          </p:nvSpPr>
          <p:spPr>
            <a:xfrm>
              <a:off x="0" y="3174823"/>
              <a:ext cx="1677049" cy="1665275"/>
            </a:xfrm>
            <a:custGeom>
              <a:avLst/>
              <a:gdLst>
                <a:gd name="connsiteX0" fmla="*/ 0 w 1677049"/>
                <a:gd name="connsiteY0" fmla="*/ 0 h 1665275"/>
                <a:gd name="connsiteX1" fmla="*/ 55062 w 1677049"/>
                <a:gd name="connsiteY1" fmla="*/ 27525 h 1665275"/>
                <a:gd name="connsiteX2" fmla="*/ 314915 w 1677049"/>
                <a:gd name="connsiteY2" fmla="*/ 149684 h 1665275"/>
                <a:gd name="connsiteX3" fmla="*/ 1331241 w 1677049"/>
                <a:gd name="connsiteY3" fmla="*/ 555564 h 1665275"/>
                <a:gd name="connsiteX4" fmla="*/ 1521376 w 1677049"/>
                <a:gd name="connsiteY4" fmla="*/ 617362 h 1665275"/>
                <a:gd name="connsiteX5" fmla="*/ 1521140 w 1677049"/>
                <a:gd name="connsiteY5" fmla="*/ 617775 h 1665275"/>
                <a:gd name="connsiteX6" fmla="*/ 1540381 w 1677049"/>
                <a:gd name="connsiteY6" fmla="*/ 623539 h 1665275"/>
                <a:gd name="connsiteX7" fmla="*/ 1566219 w 1677049"/>
                <a:gd name="connsiteY7" fmla="*/ 631937 h 1665275"/>
                <a:gd name="connsiteX8" fmla="*/ 1666079 w 1677049"/>
                <a:gd name="connsiteY8" fmla="*/ 661195 h 1665275"/>
                <a:gd name="connsiteX9" fmla="*/ 1677049 w 1677049"/>
                <a:gd name="connsiteY9" fmla="*/ 664481 h 1665275"/>
                <a:gd name="connsiteX10" fmla="*/ 1667186 w 1677049"/>
                <a:gd name="connsiteY10" fmla="*/ 678371 h 1665275"/>
                <a:gd name="connsiteX11" fmla="*/ 58278 w 1677049"/>
                <a:gd name="connsiteY11" fmla="*/ 1663563 h 1665275"/>
                <a:gd name="connsiteX12" fmla="*/ 0 w 1677049"/>
                <a:gd name="connsiteY12" fmla="*/ 1665275 h 1665275"/>
                <a:gd name="connsiteX13" fmla="*/ 0 w 1677049"/>
                <a:gd name="connsiteY13" fmla="*/ 0 h 166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7049" h="1665275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36380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3FCA222-E6B9-6C49-932E-60FCB5D8C5DD}"/>
                </a:ext>
              </a:extLst>
            </p:cNvPr>
            <p:cNvSpPr/>
            <p:nvPr userDrawn="1"/>
          </p:nvSpPr>
          <p:spPr>
            <a:xfrm>
              <a:off x="2376848" y="3253687"/>
              <a:ext cx="343930" cy="361770"/>
            </a:xfrm>
            <a:custGeom>
              <a:avLst/>
              <a:gdLst>
                <a:gd name="connsiteX0" fmla="*/ 163744 w 343930"/>
                <a:gd name="connsiteY0" fmla="*/ 0 h 361770"/>
                <a:gd name="connsiteX1" fmla="*/ 178396 w 343930"/>
                <a:gd name="connsiteY1" fmla="*/ 13750 h 361770"/>
                <a:gd name="connsiteX2" fmla="*/ 337605 w 343930"/>
                <a:gd name="connsiteY2" fmla="*/ 297178 h 361770"/>
                <a:gd name="connsiteX3" fmla="*/ 189169 w 343930"/>
                <a:gd name="connsiteY3" fmla="*/ 361598 h 361770"/>
                <a:gd name="connsiteX4" fmla="*/ 101228 w 343930"/>
                <a:gd name="connsiteY4" fmla="*/ 361770 h 361770"/>
                <a:gd name="connsiteX5" fmla="*/ 94227 w 343930"/>
                <a:gd name="connsiteY5" fmla="*/ 361237 h 361770"/>
                <a:gd name="connsiteX6" fmla="*/ 4676 w 343930"/>
                <a:gd name="connsiteY6" fmla="*/ 352915 h 361770"/>
                <a:gd name="connsiteX7" fmla="*/ 0 w 343930"/>
                <a:gd name="connsiteY7" fmla="*/ 352321 h 361770"/>
                <a:gd name="connsiteX8" fmla="*/ 101987 w 343930"/>
                <a:gd name="connsiteY8" fmla="*/ 150236 h 361770"/>
                <a:gd name="connsiteX9" fmla="*/ 163744 w 343930"/>
                <a:gd name="connsiteY9" fmla="*/ 0 h 36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3930" h="36177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36380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0" y="2704935"/>
            <a:ext cx="4790598" cy="874927"/>
          </a:xfrm>
        </p:spPr>
        <p:txBody>
          <a:bodyPr anchor="b">
            <a:norm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rgbClr val="BF3227"/>
              </a:buClr>
              <a:buSzPct val="125000"/>
              <a:buFont typeface="Arial" panose="020B0604020202020204" pitchFamily="34" charset="0"/>
              <a:buNone/>
              <a:defRPr lang="en-US" sz="2800" b="0" i="0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08EF2C-2929-4353-8A9D-ACDC182F6D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100000"/>
          </a:blip>
          <a:srcRect b="52284"/>
          <a:stretch/>
        </p:blipFill>
        <p:spPr>
          <a:xfrm>
            <a:off x="3851920" y="1283159"/>
            <a:ext cx="3100868" cy="856543"/>
          </a:xfrm>
          <a:prstGeom prst="rect">
            <a:avLst/>
          </a:prstGeom>
        </p:spPr>
      </p:pic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3851920" y="3652343"/>
            <a:ext cx="4790598" cy="359567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b="0" i="0" kern="1200" dirty="0">
                <a:solidFill>
                  <a:srgbClr val="FFFF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363800" rtl="0" eaLnBrk="1" latinLnBrk="0" hangingPunct="1">
              <a:lnSpc>
                <a:spcPct val="93000"/>
              </a:lnSpc>
              <a:spcBef>
                <a:spcPts val="300"/>
              </a:spcBef>
              <a:buClr>
                <a:srgbClr val="BF3227"/>
              </a:buClr>
              <a:buSzPct val="125000"/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86040"/>
            <a:ext cx="5111750" cy="3508583"/>
          </a:xfr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9100"/>
          </a:xfrm>
        </p:spPr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91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b="0" baseline="0" cap="none" dirty="0" i="0" kern="1200" kumimoji="0" lang="en-US" noProof="0" normalizeH="0" spc="0" strike="noStrike" sz="2400" u="none">
                <a:ln>
                  <a:noFill/>
                </a:ln>
                <a:solidFill>
                  <a:srgbClr val="468AB2">
                    <a:lumMod val="100000"/>
                  </a:srgbClr>
                </a:solidFill>
                <a:effectLst/>
                <a:uLnTx/>
                <a:uFillTx/>
                <a:latin charset="0" panose="020B0604020202020204" pitchFamily="34" typeface="Arial"/>
                <a:ea typeface="+mj-ea"/>
                <a:cs typeface="+mj-cs"/>
              </a:rPr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algn="l" defTabSz="914400" eaLnBrk="1" fontAlgn="auto" hangingPunct="1" indent="-171450" latinLnBrk="0" lvl="0" marL="171450" marR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ct val="125000"/>
              <a:buFont charset="0" panose="020B0604020202020204" pitchFamily="34" typeface="Arial"/>
              <a:buChar char="•"/>
              <a:tabLst/>
              <a:defRPr/>
            </a:pPr>
            <a:r>
              <a:rPr b="0" baseline="0" cap="none" dirty="0" i="0" kern="1200" kumimoji="0" lang="en-US" noProof="0" normalizeH="0" spc="0" strike="noStrike" sz="18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  <a:ea typeface="+mn-ea"/>
                <a:cs typeface="+mn-cs"/>
              </a:rPr>
              <a:t>Edit Master text styles</a:t>
            </a:r>
          </a:p>
          <a:p>
            <a:pPr algn="l" defTabSz="914400" eaLnBrk="1" fontAlgn="auto" hangingPunct="1" indent="-171450" latinLnBrk="0" lvl="1" marL="449263" marR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ct val="125000"/>
              <a:buFont typeface="System Font Regular"/>
              <a:buChar char="-"/>
              <a:tabLst/>
              <a:defRPr/>
            </a:pPr>
            <a:r>
              <a:rPr b="0" baseline="0" cap="none" dirty="0" i="0" kern="120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  <a:ea typeface="+mn-ea"/>
                <a:cs typeface="+mn-cs"/>
              </a:rPr>
              <a:t>Second level</a:t>
            </a:r>
          </a:p>
          <a:p>
            <a:pPr algn="l" defTabSz="914400" eaLnBrk="1" fontAlgn="auto" hangingPunct="1" indent="-171450" latinLnBrk="0" lvl="2" marL="719138" marR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ct val="125000"/>
              <a:buFont charset="2" panose="05000000000000000000" pitchFamily="2" typeface="Wingdings"/>
              <a:buChar char="§"/>
              <a:tabLst/>
              <a:defRPr/>
            </a:pPr>
            <a:r>
              <a:rPr b="0" baseline="0" cap="none" dirty="0" i="0" kern="120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B0604020202020204" pitchFamily="34" typeface="Arial"/>
                <a:ea typeface="+mn-ea"/>
                <a:cs typeface="+mn-cs"/>
              </a:rPr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627429" y="4767263"/>
            <a:ext cx="6535997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hdr="0"/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fontAlgn="auto" hangingPunct="1" indent="-171450" latinLnBrk="0" marL="171450" marR="0" rtl="0">
        <a:lnSpc>
          <a:spcPct val="100000"/>
        </a:lnSpc>
        <a:spcBef>
          <a:spcPts val="300"/>
        </a:spcBef>
        <a:spcAft>
          <a:spcPts val="0"/>
        </a:spcAft>
        <a:buClr>
          <a:srgbClr val="BF3227"/>
        </a:buClr>
        <a:buSzPct val="125000"/>
        <a:buFont charset="0" panose="020B0604020202020204" pitchFamily="34" typeface="Arial"/>
        <a:buChar char="•"/>
        <a:tabLst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fontAlgn="auto" hangingPunct="1" indent="-171450" latinLnBrk="0" marL="449263" marR="0" rtl="0">
        <a:lnSpc>
          <a:spcPct val="100000"/>
        </a:lnSpc>
        <a:spcBef>
          <a:spcPts val="300"/>
        </a:spcBef>
        <a:spcAft>
          <a:spcPts val="0"/>
        </a:spcAft>
        <a:buClr>
          <a:srgbClr val="BF3227"/>
        </a:buClr>
        <a:buSzPct val="125000"/>
        <a:buFont typeface="System Font Regular"/>
        <a:buChar char="-"/>
        <a:tabLst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fontAlgn="auto" hangingPunct="1" indent="-171450" latinLnBrk="0" marL="719138" marR="0" rtl="0">
        <a:lnSpc>
          <a:spcPct val="100000"/>
        </a:lnSpc>
        <a:spcBef>
          <a:spcPts val="300"/>
        </a:spcBef>
        <a:spcAft>
          <a:spcPts val="0"/>
        </a:spcAft>
        <a:buClr>
          <a:srgbClr val="BF3227"/>
        </a:buClr>
        <a:buSzPct val="125000"/>
        <a:buFont charset="2" panose="05000000000000000000" pitchFamily="2" typeface="Wingdings"/>
        <a:buChar char="§"/>
        <a:tabLst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1919" y="2704935"/>
            <a:ext cx="4785669" cy="88499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Swiss TPH Powerpoint presentation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3851920" y="3661942"/>
            <a:ext cx="4785668" cy="34996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example subtitle</a:t>
            </a:r>
            <a:br/>
            <a:br/>
            <a:r>
              <a:rPr/>
              <a:t>Research IT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Speaker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 here. Put your content here.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0" y="2704935"/>
            <a:ext cx="4790598" cy="87492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Graphics generated by 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Colors</a:t>
            </a:r>
          </a:p>
        </p:txBody>
      </p:sp>
      <p:pic>
        <p:nvPicPr>
          <p:cNvPr descr="ppt_report_demo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91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Boxplot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iris dataset was used for this demo.</a:t>
            </a:r>
          </a:p>
        </p:txBody>
      </p:sp>
      <p:pic>
        <p:nvPicPr>
          <p:cNvPr descr="ppt_report_demo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494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91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Bar chart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iris dataset was used for this demo.</a:t>
            </a:r>
          </a:p>
        </p:txBody>
      </p:sp>
      <p:pic>
        <p:nvPicPr>
          <p:cNvPr descr="ppt_report_demo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494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91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Pie chart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iris dataset was used for this demo.</a:t>
            </a:r>
          </a:p>
        </p:txBody>
      </p:sp>
      <p:pic>
        <p:nvPicPr>
          <p:cNvPr descr="ppt_report_demo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494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0" y="2704935"/>
            <a:ext cx="4790598" cy="87492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Quarto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0" y="2704935"/>
            <a:ext cx="4790598" cy="87492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Classic Layout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Agenda item #1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Agenda item #2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Agenda item #3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Agenda item #4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Agenda item #5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Agenda item #6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 and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 and subtitle should only be one line each.</a:t>
            </a:r>
          </a:p>
          <a:p>
            <a:pPr lvl="0" indent="0" marL="0">
              <a:buNone/>
            </a:pPr>
            <a:r>
              <a:rPr/>
              <a:t>Insert here to highlight the first point you would like to address.</a:t>
            </a:r>
          </a:p>
          <a:p>
            <a:pPr lvl="0" indent="0" marL="0">
              <a:buNone/>
            </a:pPr>
            <a:r>
              <a:rPr/>
              <a:t>Short and sweet is more effective.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 here. Put your content here. Put your content here.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Put your content here. Put your content here. Put your content here.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with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Insert text here to go along with your photo selection on the right.</a:t>
            </a:r>
          </a:p>
          <a:p>
            <a:pPr lvl="0"/>
            <a:r>
              <a:rPr/>
              <a:t>Try to keep bullet point content concise, clear, and relating to the subject of the photo.</a:t>
            </a:r>
          </a:p>
        </p:txBody>
      </p:sp>
      <p:pic>
        <p:nvPicPr>
          <p:cNvPr descr="./images/pptx_example_image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11700" y="1193800"/>
            <a:ext cx="3911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Image1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On-screen Show (16:9)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System Font Regular</vt:lpstr>
      <vt:lpstr>Aptos</vt:lpstr>
      <vt:lpstr>Arial</vt:lpstr>
      <vt:lpstr>Calibri</vt:lpstr>
      <vt:lpstr>Wingdings</vt:lpstr>
      <vt:lpstr>Office Theme</vt:lpstr>
      <vt:lpstr>Swiss TPH Powerpoint presentation example</vt:lpstr>
      <vt:lpstr>Introduction to Quarto</vt:lpstr>
      <vt:lpstr>Quarto</vt:lpstr>
      <vt:lpstr>Bullets</vt:lpstr>
      <vt:lpstr>Graphics generated by R</vt:lpstr>
      <vt:lpstr>Colors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 TPH Powerpoint presentation example</dc:title>
  <dc:creator>Research IT</dc:creator>
  <cp:keywords/>
  <dcterms:created xsi:type="dcterms:W3CDTF">2025-06-03T09:15:52Z</dcterms:created>
  <dcterms:modified xsi:type="dcterms:W3CDTF">2025-06-03T09:15:52Z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format">
    <vt:lpwstr/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My example subtitle</vt:lpwstr>
  </property>
  <property fmtid="{D5CDD505-2E9C-101B-9397-08002B2CF9AE}" pid="13" name="toc-title">
    <vt:lpwstr>Table of contents</vt:lpwstr>
  </property>
</Properties>
</file>