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autoAdjust="0" sz="94694"/>
  </p:normalViewPr>
  <p:slideViewPr>
    <p:cSldViewPr snapToGrid="0" snapToObjects="1">
      <p:cViewPr varScale="1">
        <p:scale>
          <a:sx d="100" n="106"/>
          <a:sy d="100" n="106"/>
        </p:scale>
        <p:origin x="124" y="5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 anchor="b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rgbClr val="468AB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t="1212" b="238"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661942"/>
            <a:ext cx="4785668" cy="349968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srgbClr val="BF3227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63800" rtl="0" eaLnBrk="1" fontAlgn="auto" latinLnBrk="0" hangingPunct="1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rgbClr val="468AB2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 anchor="b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  <a:defRPr lang="en-US" sz="2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100000"/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51920" y="3652343"/>
            <a:ext cx="4790598" cy="359567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363800" rtl="0" eaLnBrk="1" latinLnBrk="0" hangingPunct="1">
              <a:lnSpc>
                <a:spcPct val="93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6040"/>
            <a:ext cx="5111750" cy="35085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0" baseline="0" cap="none" dirty="0" i="0" kern="1200" kumimoji="0" lang="en-US" noProof="0" normalizeH="0" smtClean="0" spc="0" strike="noStrike" sz="2400" u="none">
                <a:ln>
                  <a:noFill/>
                </a:ln>
                <a:solidFill>
                  <a:srgbClr val="468AB2">
                    <a:lumMod val="100000"/>
                  </a:srgbClr>
                </a:solidFill>
                <a:effectLst/>
                <a:uLnTx/>
                <a:uFillTx/>
                <a:latin charset="0" panose="020B0604020202020204" pitchFamily="34" typeface="Arial"/>
                <a:ea typeface="+mj-ea"/>
                <a:cs typeface="+mj-cs"/>
              </a:rPr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algn="l" defTabSz="914400" eaLnBrk="1" fontAlgn="auto" hangingPunct="1" indent="-171450" latinLnBrk="0" lvl="0" marL="1714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charset="0" panose="020B0604020202020204" pitchFamily="34" typeface="Arial"/>
              <a:buChar char="•"/>
              <a:tabLst/>
              <a:defRPr/>
            </a:pPr>
            <a:r>
              <a:rPr b="0" baseline="0" cap="none" dirty="0" i="0" kern="1200" kumimoji="0" lang="en-US" noProof="0" normalizeH="0" smtClean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Edit Master text styles</a:t>
            </a:r>
          </a:p>
          <a:p>
            <a:pPr algn="l" defTabSz="914400" eaLnBrk="1" fontAlgn="auto" hangingPunct="1" indent="-171450" latinLnBrk="0" lvl="1" marL="449263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System Font Regular"/>
              <a:buChar char="-"/>
              <a:tabLst/>
              <a:defRPr/>
            </a:pPr>
            <a:r>
              <a:rPr b="0" baseline="0" cap="none" dirty="0" i="0" kern="1200" kumimoji="0" lang="en-US" noProof="0" normalizeH="0" smtClean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Second level</a:t>
            </a:r>
          </a:p>
          <a:p>
            <a:pPr algn="l" defTabSz="914400" eaLnBrk="1" fontAlgn="auto" hangingPunct="1" indent="-171450" latinLnBrk="0" lvl="2" marL="719138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charset="2" panose="05000000000000000000" pitchFamily="2" typeface="Wingdings"/>
              <a:buChar char="§"/>
              <a:tabLst/>
              <a:defRPr/>
            </a:pPr>
            <a:r>
              <a:rPr b="0" baseline="0" cap="none" dirty="0" i="0" kern="1200" kumimoji="0" lang="en-US" noProof="0" normalizeH="0" smtClean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Third level</a:t>
            </a:r>
            <a:endParaRPr b="0" baseline="0" cap="none" dirty="0" i="0" kern="1200" kumimoji="0" lang="en-US" noProof="0" normalizeH="0" spc="0" strike="noStrike" sz="1600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charset="0" panose="020B0604020202020204" pitchFamily="34"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627429" y="4767263"/>
            <a:ext cx="6535997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dur="indefinite" id="1" nodeType="tmRoot" restart="never"/>
      </p:par>
    </p:tnLst>
  </p:timing>
  <p:hf dt="0" hdr="0"/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fontAlgn="auto" hangingPunct="1" indent="-171450" latinLnBrk="0" marL="171450" marR="0" rtl="0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charset="0" panose="020B0604020202020204" pitchFamily="34" typeface="Arial"/>
        <a:buChar char="•"/>
        <a:tabLst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auto" hangingPunct="1" indent="-171450" latinLnBrk="0" marL="449263" marR="0" rtl="0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System Font Regular"/>
        <a:buChar char="-"/>
        <a:tabLst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fontAlgn="auto" hangingPunct="1" indent="-171450" latinLnBrk="0" marL="719138" marR="0" rtl="0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charset="2" panose="05000000000000000000" pitchFamily="2" typeface="Wingdings"/>
        <a:buChar char="§"/>
        <a:tabLst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Swiss TPH Powerpoint presentation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851920" y="3661942"/>
            <a:ext cx="4785668" cy="34996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example subtitle</a:t>
            </a:r>
            <a:br/>
            <a:br/>
            <a:r>
              <a:rPr/>
              <a:t>Research IT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Quarto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Graphics generated by 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Colors</a:t>
            </a:r>
          </a:p>
        </p:txBody>
      </p:sp>
      <p:pic>
        <p:nvPicPr>
          <p:cNvPr descr="ppt_report_dem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iris dataset was used for this demo.</a:t>
            </a:r>
          </a:p>
        </p:txBody>
      </p:sp>
      <p:pic>
        <p:nvPicPr>
          <p:cNvPr descr="ppt_report_dem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System Font Regular</vt:lpstr>
      <vt:lpstr>Wingdings</vt:lpstr>
      <vt:lpstr>Office Theme</vt:lpstr>
      <vt:lpstr>Swiss TPH Powerpoint presentation example</vt:lpstr>
      <vt:lpstr>Introduction to Quarto</vt:lpstr>
      <vt:lpstr>Quarto</vt:lpstr>
      <vt:lpstr>Bullets</vt:lpstr>
      <vt:lpstr>Graphics generated by R</vt:lpstr>
      <vt:lpstr>Colors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TPH Powerpoint presentation example</dc:title>
  <dc:creator>Research IT</dc:creator>
  <cp:keywords/>
  <dcterms:created xsi:type="dcterms:W3CDTF">2023-12-07T11:01:44Z</dcterms:created>
  <dcterms:modified xsi:type="dcterms:W3CDTF">2023-12-07T11:01:44Z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My example subtitle</vt:lpwstr>
  </property>
  <property fmtid="{D5CDD505-2E9C-101B-9397-08002B2CF9AE}" pid="13" name="toc-title">
    <vt:lpwstr>Table of contents</vt:lpwstr>
  </property>
</Properties>
</file>