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66" r:id="rId4"/>
    <p:sldId id="267" r:id="rId5"/>
    <p:sldId id="268" r:id="rId6"/>
    <p:sldId id="270" r:id="rId7"/>
    <p:sldId id="271" r:id="rId8"/>
    <p:sldId id="279" r:id="rId9"/>
    <p:sldId id="27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pPr/>
              <a:t>09-Jan-24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pPr/>
              <a:t>09-Jan-24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EF3F9A-9717-4ACB-A30D-96694842C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8613" y="397275"/>
            <a:ext cx="5767385" cy="3761257"/>
          </a:xfrm>
        </p:spPr>
        <p:txBody>
          <a:bodyPr anchor="ctr">
            <a:normAutofit/>
          </a:bodyPr>
          <a:lstStyle/>
          <a:p>
            <a:r>
              <a:rPr lang="en-US" sz="5000" dirty="0" smtClean="0"/>
              <a:t>UNDERSTANDING</a:t>
            </a:r>
            <a:br>
              <a:rPr lang="en-US" sz="5000" dirty="0" smtClean="0"/>
            </a:br>
            <a:r>
              <a:rPr lang="en-US" sz="5000" dirty="0" smtClean="0"/>
              <a:t>AGGRESSION.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9CCE1B-9401-917F-0E00-A54D31AED8AA}"/>
              </a:ext>
            </a:extLst>
          </p:cNvPr>
          <p:cNvSpPr txBox="1"/>
          <p:nvPr/>
        </p:nvSpPr>
        <p:spPr>
          <a:xfrm>
            <a:off x="328613" y="4571993"/>
            <a:ext cx="444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 </a:t>
            </a:r>
            <a:r>
              <a:rPr lang="en-US" sz="4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ANIWETA C.I</a:t>
            </a:r>
            <a:endParaRPr lang="en-US" sz="4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4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1O</a:t>
            </a:r>
            <a:r>
              <a:rPr lang="en-US" sz="48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4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JAN. 2024</a:t>
            </a:r>
            <a:endParaRPr lang="en-US" sz="4800" dirty="0"/>
          </a:p>
        </p:txBody>
      </p:sp>
      <p:pic>
        <p:nvPicPr>
          <p:cNvPr id="7" name="Picture 6" descr="C:\Users\user 1\Desktop\Screenshot_20240109-16500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21631" r="4168" b="40492"/>
          <a:stretch/>
        </p:blipFill>
        <p:spPr bwMode="auto">
          <a:xfrm>
            <a:off x="6031564" y="244808"/>
            <a:ext cx="6129956" cy="58968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018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The World Health Organization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190658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8588" y="2657467"/>
            <a:ext cx="5955056" cy="4100513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/DEFINITION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AGGRESSION  </a:t>
            </a:r>
            <a:endParaRPr lang="en-US" sz="28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 WARNING SIGNS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TRIGGERS OF AGRESSION IN PSYCHIATRIC  SETTINGS</a:t>
            </a:r>
            <a:r>
              <a:rPr lang="en-US" sz="28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and reaching out to sun">
            <a:extLst>
              <a:ext uri="{FF2B5EF4-FFF2-40B4-BE49-F238E27FC236}">
                <a16:creationId xmlns:a16="http://schemas.microsoft.com/office/drawing/2014/main" xmlns="" id="{1004D423-D6A7-20BA-CB12-B5902F59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58" y="0"/>
            <a:ext cx="6083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 smtClean="0"/>
              <a:t>AGGRESSION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1" y="3429001"/>
            <a:ext cx="6083643" cy="342899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Intent : cause harm (physical/psychological)</a:t>
            </a: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Could be directed at oneself or another person/animal</a:t>
            </a: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Violence is extreme physical aggression</a:t>
            </a: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IS USUALLY INTENDED TO COMMUNICATE SOMETHING ESP WHEN NOT USUAL FOR A PERSON.</a:t>
            </a:r>
          </a:p>
        </p:txBody>
      </p:sp>
      <p:pic>
        <p:nvPicPr>
          <p:cNvPr id="7" name="Picture 6" descr="C:\Users\user 1\Desktop\Screenshot_20240109-16522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14090" r="15857" b="58121"/>
          <a:stretch/>
        </p:blipFill>
        <p:spPr bwMode="auto">
          <a:xfrm>
            <a:off x="5991734" y="1"/>
            <a:ext cx="6170254" cy="68579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57608" y="3223259"/>
            <a:ext cx="1438505" cy="4114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6811A6C-040C-4C5A-8FF3-63EC6CC40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EF3F9A-9717-4ACB-A30D-96694842C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8" y="292889"/>
            <a:ext cx="6096002" cy="81438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TYPES OF AGGRESSION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xmlns="" id="{1D41F844-8E67-8C22-A1E7-416F02B9D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6" r="-3" b="-3"/>
          <a:stretch/>
        </p:blipFill>
        <p:spPr>
          <a:xfrm>
            <a:off x="0" y="10"/>
            <a:ext cx="609599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EE388F-53C2-6764-1D5A-B65F81AC04C5}"/>
              </a:ext>
            </a:extLst>
          </p:cNvPr>
          <p:cNvSpPr txBox="1"/>
          <p:nvPr/>
        </p:nvSpPr>
        <p:spPr>
          <a:xfrm>
            <a:off x="6110286" y="700084"/>
            <a:ext cx="6096002" cy="429348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Passive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Instrumental </a:t>
            </a:r>
            <a:endParaRPr lang="en-US" sz="2800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Impulsive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2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6811A6C-040C-4C5A-8FF3-63EC6CC40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2EF3F9A-9717-4ACB-A30D-96694842C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8" y="-28576"/>
            <a:ext cx="6095998" cy="131445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EARLY WARNING SIGNS.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C9B7C1-8AEB-B4D0-26A1-7EC471CE8E26}"/>
              </a:ext>
            </a:extLst>
          </p:cNvPr>
          <p:cNvSpPr txBox="1"/>
          <p:nvPr/>
        </p:nvSpPr>
        <p:spPr>
          <a:xfrm>
            <a:off x="6095994" y="1285871"/>
            <a:ext cx="6095998" cy="457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Pacing up and down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Raised voice</a:t>
            </a:r>
            <a:endParaRPr lang="en-US" sz="2400" dirty="0" smtClean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Facial indicators </a:t>
            </a:r>
            <a:r>
              <a:rPr lang="en-US" sz="2400" dirty="0" err="1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frowning, rubbing forehead</a:t>
            </a:r>
            <a:endParaRPr lang="en-US" sz="2400" kern="12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Clenched fists</a:t>
            </a: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banging</a:t>
            </a: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Becoming Argumentative</a:t>
            </a:r>
            <a:endParaRPr lang="en-US" sz="2400" kern="100" dirty="0" smtClean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Undue silence</a:t>
            </a: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Issuing out threats </a:t>
            </a: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Pointing</a:t>
            </a:r>
          </a:p>
          <a:p>
            <a:pPr marL="2857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kern="100" dirty="0" smtClean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Accelerated breathing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user 1\Desktop\Screenshot_20240109-16510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3" r="16088" b="59204"/>
          <a:stretch/>
        </p:blipFill>
        <p:spPr bwMode="auto">
          <a:xfrm>
            <a:off x="0" y="0"/>
            <a:ext cx="6095986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7840" y="2087880"/>
            <a:ext cx="1645920" cy="502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DDAA74B-8E81-4F15-BC0F-4050965FF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triggers of Aggression (1)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1" y="3429001"/>
            <a:ext cx="6083643" cy="3428998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None at all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Perception of being unfairly treated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Discomfort of any sort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Overstimulation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Positive re enforcement etc</a:t>
            </a:r>
            <a:endParaRPr lang="en-US" dirty="0"/>
          </a:p>
        </p:txBody>
      </p:sp>
      <p:pic>
        <p:nvPicPr>
          <p:cNvPr id="7" name="Picture 6" descr="C:\Users\user 1\Desktop\Screenshot_20240109-165323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t="20081" r="4751" b="42087"/>
          <a:stretch/>
        </p:blipFill>
        <p:spPr bwMode="auto">
          <a:xfrm>
            <a:off x="6173640" y="32914"/>
            <a:ext cx="5928360" cy="55244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542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DDAA74B-8E81-4F15-BC0F-4050965FF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Common triggers of Aggression 2.</a:t>
            </a:r>
            <a:endParaRPr lang="en-US" sz="50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1" y="3429001"/>
            <a:ext cx="6083643" cy="342899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Poor sleep</a:t>
            </a: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of Psychoactive substances</a:t>
            </a: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Hearing of voices</a:t>
            </a:r>
            <a:endParaRPr lang="en-US" dirty="0"/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Anxiety</a:t>
            </a:r>
            <a:r>
              <a:rPr lang="en-US" dirty="0" smtClean="0"/>
              <a:t>, fear</a:t>
            </a:r>
            <a:r>
              <a:rPr lang="en-US" dirty="0" smtClean="0"/>
              <a:t>, stress</a:t>
            </a:r>
            <a:endParaRPr lang="en-US" dirty="0"/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Genetic predisposition</a:t>
            </a:r>
            <a:endParaRPr lang="en-US" dirty="0"/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:\Users\user 1\Desktop\Screenshot_20240109-165323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2" t="81929" r="5872"/>
          <a:stretch/>
        </p:blipFill>
        <p:spPr bwMode="auto">
          <a:xfrm>
            <a:off x="6286953" y="167641"/>
            <a:ext cx="5701734" cy="59924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985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1" y="2428875"/>
            <a:ext cx="6083643" cy="4429124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10000"/>
              </a:lnSpc>
            </a:pPr>
            <a:r>
              <a:rPr lang="en-US" sz="2800" dirty="0" smtClean="0"/>
              <a:t>VERY IMPORTANT TO RECOGNIZE EARLY WARNING SIGNS OF AGGRESSION.</a:t>
            </a:r>
          </a:p>
          <a:p>
            <a:pPr marL="342900" lvl="0" indent="-342900">
              <a:lnSpc>
                <a:spcPct val="110000"/>
              </a:lnSpc>
            </a:pPr>
            <a:r>
              <a:rPr lang="en-US" sz="2800" dirty="0" smtClean="0"/>
              <a:t>2)THERE IS USUALLY A MESSAGE</a:t>
            </a:r>
          </a:p>
          <a:p>
            <a:pPr marL="342900" lvl="0" indent="-342900">
              <a:lnSpc>
                <a:spcPct val="110000"/>
              </a:lnSpc>
            </a:pPr>
            <a:r>
              <a:rPr lang="en-US" sz="2800" dirty="0" smtClean="0"/>
              <a:t>BEHIND  MOST AGGRESSIVE BEHAVIOUR. PLEASE, BE ATTENTIVE.</a:t>
            </a:r>
          </a:p>
          <a:p>
            <a:pPr marL="342900" lvl="0" indent="-342900">
              <a:lnSpc>
                <a:spcPct val="110000"/>
              </a:lnSpc>
            </a:pPr>
            <a:r>
              <a:rPr lang="en-US" sz="2800" dirty="0" smtClean="0"/>
              <a:t>3) WE OWE PATIENTS OUR TIME, KNOWLEDGE, SKILL ETC. WE HOWEVER DO NOT OWE THEM OUR LIVES.</a:t>
            </a:r>
          </a:p>
          <a:p>
            <a:pPr marL="342900" lvl="0" indent="-342900">
              <a:lnSpc>
                <a:spcPct val="110000"/>
              </a:lnSpc>
            </a:pPr>
            <a:endParaRPr lang="en-US" sz="2800" dirty="0" smtClean="0"/>
          </a:p>
          <a:p>
            <a:pPr marL="342900" lvl="0" indent="-342900">
              <a:lnSpc>
                <a:spcPct val="110000"/>
              </a:lnSpc>
            </a:pPr>
            <a:endParaRPr lang="en-US" sz="2800" dirty="0"/>
          </a:p>
        </p:txBody>
      </p: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xmlns="" id="{7CBED5C3-C1A6-49A4-427E-BE72CB164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7" r="4" b="4"/>
          <a:stretch/>
        </p:blipFill>
        <p:spPr>
          <a:xfrm>
            <a:off x="6083642" y="0"/>
            <a:ext cx="6108356" cy="68579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DDAA74B-8E81-4F15-BC0F-4050965FF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6" name="Picture 5" descr="Empty speech bubbles">
            <a:extLst>
              <a:ext uri="{FF2B5EF4-FFF2-40B4-BE49-F238E27FC236}">
                <a16:creationId xmlns:a16="http://schemas.microsoft.com/office/drawing/2014/main" xmlns="" id="{5347B48C-0C44-7457-1DA8-A3AF8C47A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9" r="14484" b="-3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456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4E8"/>
      </a:lt2>
      <a:accent1>
        <a:srgbClr val="B1863B"/>
      </a:accent1>
      <a:accent2>
        <a:srgbClr val="C3674D"/>
      </a:accent2>
      <a:accent3>
        <a:srgbClr val="A1A641"/>
      </a:accent3>
      <a:accent4>
        <a:srgbClr val="4CB13B"/>
      </a:accent4>
      <a:accent5>
        <a:srgbClr val="47B665"/>
      </a:accent5>
      <a:accent6>
        <a:srgbClr val="3BB18C"/>
      </a:accent6>
      <a:hlink>
        <a:srgbClr val="30923E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206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Bahnschrift</vt:lpstr>
      <vt:lpstr>Calibri</vt:lpstr>
      <vt:lpstr>Calibri Light</vt:lpstr>
      <vt:lpstr>Times New Roman</vt:lpstr>
      <vt:lpstr>MatrixVTI</vt:lpstr>
      <vt:lpstr>UNDERSTANDING AGGRESSION.</vt:lpstr>
      <vt:lpstr>OUTLINE</vt:lpstr>
      <vt:lpstr>AGGRESSION</vt:lpstr>
      <vt:lpstr>TYPES OF AGGRESSION</vt:lpstr>
      <vt:lpstr>EARLY WARNING SIGNS.</vt:lpstr>
      <vt:lpstr>Common triggers of Aggression (1)</vt:lpstr>
      <vt:lpstr>Common triggers of Aggression 2.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user 1</cp:lastModifiedBy>
  <cp:revision>96</cp:revision>
  <dcterms:created xsi:type="dcterms:W3CDTF">2023-10-09T16:51:04Z</dcterms:created>
  <dcterms:modified xsi:type="dcterms:W3CDTF">2024-01-09T16:07:18Z</dcterms:modified>
</cp:coreProperties>
</file>