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6" r:id="rId2"/>
    <p:sldId id="275" r:id="rId3"/>
    <p:sldId id="276" r:id="rId4"/>
    <p:sldId id="282" r:id="rId5"/>
    <p:sldId id="284" r:id="rId6"/>
    <p:sldId id="278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860"/>
    <a:srgbClr val="1DBAB2"/>
    <a:srgbClr val="A3E26B"/>
    <a:srgbClr val="DE6552"/>
    <a:srgbClr val="82ADC8"/>
    <a:srgbClr val="6A9EBE"/>
    <a:srgbClr val="518EB3"/>
    <a:srgbClr val="C80000"/>
    <a:srgbClr val="FF9E6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42" autoAdjust="0"/>
  </p:normalViewPr>
  <p:slideViewPr>
    <p:cSldViewPr snapToGrid="0">
      <p:cViewPr varScale="1">
        <p:scale>
          <a:sx n="77" d="100"/>
          <a:sy n="77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18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hihao" userId="79c3d275-9cce-47a6-a836-bf4ba20ac713" providerId="ADAL" clId="{6AF4DA22-A1EC-4BF7-9042-7D0FD396603B}"/>
    <pc:docChg chg="undo custSel addSld delSld modSld sldOrd modMainMaster">
      <pc:chgData name="LiZhihao" userId="79c3d275-9cce-47a6-a836-bf4ba20ac713" providerId="ADAL" clId="{6AF4DA22-A1EC-4BF7-9042-7D0FD396603B}" dt="2025-04-05T08:21:52.923" v="283" actId="2696"/>
      <pc:docMkLst>
        <pc:docMk/>
      </pc:docMkLst>
      <pc:sldChg chg="delSp mod">
        <pc:chgData name="LiZhihao" userId="79c3d275-9cce-47a6-a836-bf4ba20ac713" providerId="ADAL" clId="{6AF4DA22-A1EC-4BF7-9042-7D0FD396603B}" dt="2025-04-05T08:03:53.950" v="9" actId="21"/>
        <pc:sldMkLst>
          <pc:docMk/>
          <pc:sldMk cId="0" sldId="258"/>
        </pc:sldMkLst>
        <pc:spChg chg="del">
          <ac:chgData name="LiZhihao" userId="79c3d275-9cce-47a6-a836-bf4ba20ac713" providerId="ADAL" clId="{6AF4DA22-A1EC-4BF7-9042-7D0FD396603B}" dt="2025-04-05T08:03:53.950" v="9" actId="21"/>
          <ac:spMkLst>
            <pc:docMk/>
            <pc:sldMk cId="0" sldId="258"/>
            <ac:spMk id="3" creationId="{8454E2F2-BE52-EB0C-5AE6-8986277C99D1}"/>
          </ac:spMkLst>
        </pc:spChg>
      </pc:sldChg>
      <pc:sldChg chg="del">
        <pc:chgData name="LiZhihao" userId="79c3d275-9cce-47a6-a836-bf4ba20ac713" providerId="ADAL" clId="{6AF4DA22-A1EC-4BF7-9042-7D0FD396603B}" dt="2025-04-05T08:04:18.336" v="11" actId="2696"/>
        <pc:sldMkLst>
          <pc:docMk/>
          <pc:sldMk cId="0" sldId="275"/>
        </pc:sldMkLst>
      </pc:sldChg>
      <pc:sldChg chg="addSp delSp modSp mod">
        <pc:chgData name="LiZhihao" userId="79c3d275-9cce-47a6-a836-bf4ba20ac713" providerId="ADAL" clId="{6AF4DA22-A1EC-4BF7-9042-7D0FD396603B}" dt="2025-04-05T08:16:25.811" v="160"/>
        <pc:sldMkLst>
          <pc:docMk/>
          <pc:sldMk cId="0" sldId="276"/>
        </pc:sldMkLst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5" creationId="{2FE2E8EB-3192-EA14-74B2-56B7EF4B5983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6" creationId="{5C2CC514-A211-5C6D-F69D-D0E71021256A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7" creationId="{2C7586DF-0E86-ED58-EE55-70DAFBD24B2F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8" creationId="{798A6770-ACF0-3F96-5CDA-A43679ECD510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9" creationId="{F92EE033-2411-3142-D283-E2B3E379F76E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0" creationId="{B3287473-18F6-2942-D4A8-9EA5E0195838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1" creationId="{D66F8DD9-32DC-1AC1-DFA5-274C6F288E95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2" creationId="{5480E06E-78DB-D3F7-4F43-413C8C59CB85}"/>
          </ac:spMkLst>
        </pc:spChg>
        <pc:spChg chg="add mod">
          <ac:chgData name="LiZhihao" userId="79c3d275-9cce-47a6-a836-bf4ba20ac713" providerId="ADAL" clId="{6AF4DA22-A1EC-4BF7-9042-7D0FD396603B}" dt="2025-04-05T08:13:50.399" v="134" actId="1076"/>
          <ac:spMkLst>
            <pc:docMk/>
            <pc:sldMk cId="0" sldId="276"/>
            <ac:spMk id="13" creationId="{A7223D62-5C0C-8CC6-2672-72454BA9899A}"/>
          </ac:spMkLst>
        </pc:spChg>
        <pc:spChg chg="add mod">
          <ac:chgData name="LiZhihao" userId="79c3d275-9cce-47a6-a836-bf4ba20ac713" providerId="ADAL" clId="{6AF4DA22-A1EC-4BF7-9042-7D0FD396603B}" dt="2025-04-05T08:13:11.058" v="90" actId="1076"/>
          <ac:spMkLst>
            <pc:docMk/>
            <pc:sldMk cId="0" sldId="276"/>
            <ac:spMk id="14" creationId="{82E5B27D-D7E4-0E81-05B3-ABDC057D275C}"/>
          </ac:spMkLst>
        </pc:spChg>
        <pc:spChg chg="add mod">
          <ac:chgData name="LiZhihao" userId="79c3d275-9cce-47a6-a836-bf4ba20ac713" providerId="ADAL" clId="{6AF4DA22-A1EC-4BF7-9042-7D0FD396603B}" dt="2025-04-05T08:13:31.783" v="125"/>
          <ac:spMkLst>
            <pc:docMk/>
            <pc:sldMk cId="0" sldId="276"/>
            <ac:spMk id="15" creationId="{61CC3A5D-FAED-0AB0-FE6D-47D5B1846A7A}"/>
          </ac:spMkLst>
        </pc:spChg>
        <pc:spChg chg="add del mod">
          <ac:chgData name="LiZhihao" userId="79c3d275-9cce-47a6-a836-bf4ba20ac713" providerId="ADAL" clId="{6AF4DA22-A1EC-4BF7-9042-7D0FD396603B}" dt="2025-04-05T08:13:39.709" v="128" actId="21"/>
          <ac:spMkLst>
            <pc:docMk/>
            <pc:sldMk cId="0" sldId="276"/>
            <ac:spMk id="16" creationId="{AF94E43C-1D3D-60BD-AB33-B24CD1D0530E}"/>
          </ac:spMkLst>
        </pc:spChg>
        <pc:spChg chg="add del mod">
          <ac:chgData name="LiZhihao" userId="79c3d275-9cce-47a6-a836-bf4ba20ac713" providerId="ADAL" clId="{6AF4DA22-A1EC-4BF7-9042-7D0FD396603B}" dt="2025-04-05T08:13:46.536" v="132" actId="21"/>
          <ac:spMkLst>
            <pc:docMk/>
            <pc:sldMk cId="0" sldId="276"/>
            <ac:spMk id="17" creationId="{902195E2-DB36-6332-4541-41074B057157}"/>
          </ac:spMkLst>
        </pc:spChg>
        <pc:spChg chg="del">
          <ac:chgData name="LiZhihao" userId="79c3d275-9cce-47a6-a836-bf4ba20ac713" providerId="ADAL" clId="{6AF4DA22-A1EC-4BF7-9042-7D0FD396603B}" dt="2025-04-05T08:04:39.708" v="13" actId="21"/>
          <ac:spMkLst>
            <pc:docMk/>
            <pc:sldMk cId="0" sldId="276"/>
            <ac:spMk id="18" creationId="{00000000-0000-0000-0000-000000000000}"/>
          </ac:spMkLst>
        </pc:spChg>
        <pc:spChg chg="add mod">
          <ac:chgData name="LiZhihao" userId="79c3d275-9cce-47a6-a836-bf4ba20ac713" providerId="ADAL" clId="{6AF4DA22-A1EC-4BF7-9042-7D0FD396603B}" dt="2025-04-05T08:16:19.351" v="158"/>
          <ac:spMkLst>
            <pc:docMk/>
            <pc:sldMk cId="0" sldId="276"/>
            <ac:spMk id="19" creationId="{85032F0D-F93D-9842-EBE5-406D831DBB81}"/>
          </ac:spMkLst>
        </pc:spChg>
        <pc:spChg chg="add mod">
          <ac:chgData name="LiZhihao" userId="79c3d275-9cce-47a6-a836-bf4ba20ac713" providerId="ADAL" clId="{6AF4DA22-A1EC-4BF7-9042-7D0FD396603B}" dt="2025-04-05T08:16:25.811" v="160"/>
          <ac:spMkLst>
            <pc:docMk/>
            <pc:sldMk cId="0" sldId="276"/>
            <ac:spMk id="20" creationId="{76AB86AF-2030-054D-A590-29D9F30D882D}"/>
          </ac:spMkLst>
        </pc:spChg>
        <pc:spChg chg="del">
          <ac:chgData name="LiZhihao" userId="79c3d275-9cce-47a6-a836-bf4ba20ac713" providerId="ADAL" clId="{6AF4DA22-A1EC-4BF7-9042-7D0FD396603B}" dt="2025-04-05T08:12:29.423" v="85" actId="21"/>
          <ac:spMkLst>
            <pc:docMk/>
            <pc:sldMk cId="0" sldId="276"/>
            <ac:spMk id="24" creationId="{00000000-0000-0000-0000-000000000000}"/>
          </ac:spMkLst>
        </pc:spChg>
        <pc:spChg chg="mod">
          <ac:chgData name="LiZhihao" userId="79c3d275-9cce-47a6-a836-bf4ba20ac713" providerId="ADAL" clId="{6AF4DA22-A1EC-4BF7-9042-7D0FD396603B}" dt="2025-04-05T08:04:11.992" v="10" actId="1076"/>
          <ac:spMkLst>
            <pc:docMk/>
            <pc:sldMk cId="0" sldId="276"/>
            <ac:spMk id="28" creationId="{00000000-0000-0000-0000-000000000000}"/>
          </ac:spMkLst>
        </pc:spChg>
        <pc:cxnChg chg="del">
          <ac:chgData name="LiZhihao" userId="79c3d275-9cce-47a6-a836-bf4ba20ac713" providerId="ADAL" clId="{6AF4DA22-A1EC-4BF7-9042-7D0FD396603B}" dt="2025-04-05T08:12:29.423" v="85" actId="21"/>
          <ac:cxnSpMkLst>
            <pc:docMk/>
            <pc:sldMk cId="0" sldId="276"/>
            <ac:cxnSpMk id="2" creationId="{09BAA4A8-F1EE-35AB-057F-8E95800FED3C}"/>
          </ac:cxnSpMkLst>
        </pc:cxnChg>
      </pc:sldChg>
      <pc:sldChg chg="delSp modSp mod">
        <pc:chgData name="LiZhihao" userId="79c3d275-9cce-47a6-a836-bf4ba20ac713" providerId="ADAL" clId="{6AF4DA22-A1EC-4BF7-9042-7D0FD396603B}" dt="2025-04-05T08:04:55.649" v="19"/>
        <pc:sldMkLst>
          <pc:docMk/>
          <pc:sldMk cId="0" sldId="277"/>
        </pc:sldMkLst>
        <pc:spChg chg="del mod">
          <ac:chgData name="LiZhihao" userId="79c3d275-9cce-47a6-a836-bf4ba20ac713" providerId="ADAL" clId="{6AF4DA22-A1EC-4BF7-9042-7D0FD396603B}" dt="2025-04-05T08:04:55.649" v="19"/>
          <ac:spMkLst>
            <pc:docMk/>
            <pc:sldMk cId="0" sldId="277"/>
            <ac:spMk id="18" creationId="{00000000-0000-0000-0000-000000000000}"/>
          </ac:spMkLst>
        </pc:spChg>
      </pc:sldChg>
      <pc:sldChg chg="addSp delSp modSp mod ord">
        <pc:chgData name="LiZhihao" userId="79c3d275-9cce-47a6-a836-bf4ba20ac713" providerId="ADAL" clId="{6AF4DA22-A1EC-4BF7-9042-7D0FD396603B}" dt="2025-04-05T08:21:29.075" v="277" actId="21"/>
        <pc:sldMkLst>
          <pc:docMk/>
          <pc:sldMk cId="1922732081" sldId="280"/>
        </pc:sldMkLst>
        <pc:spChg chg="mod">
          <ac:chgData name="LiZhihao" userId="79c3d275-9cce-47a6-a836-bf4ba20ac713" providerId="ADAL" clId="{6AF4DA22-A1EC-4BF7-9042-7D0FD396603B}" dt="2025-04-05T08:07:51.489" v="43"/>
          <ac:spMkLst>
            <pc:docMk/>
            <pc:sldMk cId="1922732081" sldId="280"/>
            <ac:spMk id="2" creationId="{7A1F08A4-0163-A6E8-EA7D-4CDA05324DC6}"/>
          </ac:spMkLst>
        </pc:spChg>
        <pc:spChg chg="mod">
          <ac:chgData name="LiZhihao" userId="79c3d275-9cce-47a6-a836-bf4ba20ac713" providerId="ADAL" clId="{6AF4DA22-A1EC-4BF7-9042-7D0FD396603B}" dt="2025-04-05T08:07:43.104" v="38" actId="14100"/>
          <ac:spMkLst>
            <pc:docMk/>
            <pc:sldMk cId="1922732081" sldId="280"/>
            <ac:spMk id="3" creationId="{00000000-0000-0000-0000-000000000000}"/>
          </ac:spMkLst>
        </pc:spChg>
        <pc:spChg chg="add del">
          <ac:chgData name="LiZhihao" userId="79c3d275-9cce-47a6-a836-bf4ba20ac713" providerId="ADAL" clId="{6AF4DA22-A1EC-4BF7-9042-7D0FD396603B}" dt="2025-04-05T08:07:59.116" v="47"/>
          <ac:spMkLst>
            <pc:docMk/>
            <pc:sldMk cId="1922732081" sldId="280"/>
            <ac:spMk id="13" creationId="{D5AB387F-0DC5-2025-B7F6-E4BD7310AFBB}"/>
          </ac:spMkLst>
        </pc:spChg>
        <pc:spChg chg="add mod">
          <ac:chgData name="LiZhihao" userId="79c3d275-9cce-47a6-a836-bf4ba20ac713" providerId="ADAL" clId="{6AF4DA22-A1EC-4BF7-9042-7D0FD396603B}" dt="2025-04-05T08:18:12.457" v="164" actId="207"/>
          <ac:spMkLst>
            <pc:docMk/>
            <pc:sldMk cId="1922732081" sldId="280"/>
            <ac:spMk id="14" creationId="{221C06D2-ED9D-3839-8D39-8002BD4D6FBF}"/>
          </ac:spMkLst>
        </pc:spChg>
        <pc:spChg chg="add del mod ord">
          <ac:chgData name="LiZhihao" userId="79c3d275-9cce-47a6-a836-bf4ba20ac713" providerId="ADAL" clId="{6AF4DA22-A1EC-4BF7-9042-7D0FD396603B}" dt="2025-04-05T08:21:26.867" v="276" actId="21"/>
          <ac:spMkLst>
            <pc:docMk/>
            <pc:sldMk cId="1922732081" sldId="280"/>
            <ac:spMk id="17" creationId="{7D64D9EC-0874-173F-BEBD-3EC7FBA38D42}"/>
          </ac:spMkLst>
        </pc:spChg>
        <pc:spChg chg="mod">
          <ac:chgData name="LiZhihao" userId="79c3d275-9cce-47a6-a836-bf4ba20ac713" providerId="ADAL" clId="{6AF4DA22-A1EC-4BF7-9042-7D0FD396603B}" dt="2025-04-05T08:18:19.846" v="166" actId="113"/>
          <ac:spMkLst>
            <pc:docMk/>
            <pc:sldMk cId="1922732081" sldId="280"/>
            <ac:spMk id="18" creationId="{00000000-0000-0000-0000-000000000000}"/>
          </ac:spMkLst>
        </pc:spChg>
        <pc:spChg chg="add mod">
          <ac:chgData name="LiZhihao" userId="79c3d275-9cce-47a6-a836-bf4ba20ac713" providerId="ADAL" clId="{6AF4DA22-A1EC-4BF7-9042-7D0FD396603B}" dt="2025-04-05T08:16:20.509" v="159"/>
          <ac:spMkLst>
            <pc:docMk/>
            <pc:sldMk cId="1922732081" sldId="280"/>
            <ac:spMk id="19" creationId="{ECA5E494-399A-D784-535F-EFD888853DFD}"/>
          </ac:spMkLst>
        </pc:spChg>
        <pc:spChg chg="add mod">
          <ac:chgData name="LiZhihao" userId="79c3d275-9cce-47a6-a836-bf4ba20ac713" providerId="ADAL" clId="{6AF4DA22-A1EC-4BF7-9042-7D0FD396603B}" dt="2025-04-05T08:16:27.057" v="161"/>
          <ac:spMkLst>
            <pc:docMk/>
            <pc:sldMk cId="1922732081" sldId="280"/>
            <ac:spMk id="20" creationId="{BCE60F7B-58B8-B83D-003A-AA093BEA922E}"/>
          </ac:spMkLst>
        </pc:spChg>
        <pc:spChg chg="add del mod">
          <ac:chgData name="LiZhihao" userId="79c3d275-9cce-47a6-a836-bf4ba20ac713" providerId="ADAL" clId="{6AF4DA22-A1EC-4BF7-9042-7D0FD396603B}" dt="2025-04-05T08:21:29.075" v="277" actId="21"/>
          <ac:spMkLst>
            <pc:docMk/>
            <pc:sldMk cId="1922732081" sldId="280"/>
            <ac:spMk id="21" creationId="{A76E22A6-1EED-77F7-DD3C-A81EBBC90438}"/>
          </ac:spMkLst>
        </pc:spChg>
        <pc:picChg chg="add del">
          <ac:chgData name="LiZhihao" userId="79c3d275-9cce-47a6-a836-bf4ba20ac713" providerId="ADAL" clId="{6AF4DA22-A1EC-4BF7-9042-7D0FD396603B}" dt="2025-04-05T08:07:24.046" v="34" actId="21"/>
          <ac:picMkLst>
            <pc:docMk/>
            <pc:sldMk cId="1922732081" sldId="280"/>
            <ac:picMk id="11" creationId="{056400B0-1C46-152D-0A44-69D9AD43CC8E}"/>
          </ac:picMkLst>
        </pc:picChg>
      </pc:sldChg>
      <pc:sldChg chg="delSp mod">
        <pc:chgData name="LiZhihao" userId="79c3d275-9cce-47a6-a836-bf4ba20ac713" providerId="ADAL" clId="{6AF4DA22-A1EC-4BF7-9042-7D0FD396603B}" dt="2025-04-05T08:04:32.466" v="12" actId="21"/>
        <pc:sldMkLst>
          <pc:docMk/>
          <pc:sldMk cId="1147563766" sldId="284"/>
        </pc:sldMkLst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3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0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5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6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8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3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5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6" creationId="{00000000-0000-0000-0000-000000000000}"/>
          </ac:spMkLst>
        </pc:spChg>
      </pc:sldChg>
      <pc:sldChg chg="new del ord">
        <pc:chgData name="LiZhihao" userId="79c3d275-9cce-47a6-a836-bf4ba20ac713" providerId="ADAL" clId="{6AF4DA22-A1EC-4BF7-9042-7D0FD396603B}" dt="2025-04-05T08:03:30.068" v="8" actId="2696"/>
        <pc:sldMkLst>
          <pc:docMk/>
          <pc:sldMk cId="1178339767" sldId="288"/>
        </pc:sldMkLst>
      </pc:sldChg>
      <pc:sldChg chg="addSp delSp modSp add mod">
        <pc:chgData name="LiZhihao" userId="79c3d275-9cce-47a6-a836-bf4ba20ac713" providerId="ADAL" clId="{6AF4DA22-A1EC-4BF7-9042-7D0FD396603B}" dt="2025-04-05T08:21:41.506" v="281" actId="21"/>
        <pc:sldMkLst>
          <pc:docMk/>
          <pc:sldMk cId="3675325659" sldId="288"/>
        </pc:sldMkLst>
        <pc:spChg chg="add del mod">
          <ac:chgData name="LiZhihao" userId="79c3d275-9cce-47a6-a836-bf4ba20ac713" providerId="ADAL" clId="{6AF4DA22-A1EC-4BF7-9042-7D0FD396603B}" dt="2025-04-05T08:21:38.540" v="279" actId="21"/>
          <ac:spMkLst>
            <pc:docMk/>
            <pc:sldMk cId="3675325659" sldId="288"/>
            <ac:spMk id="2" creationId="{9E38F032-08E2-70A3-0337-1AC0F49D17FB}"/>
          </ac:spMkLst>
        </pc:spChg>
        <pc:spChg chg="add del mod">
          <ac:chgData name="LiZhihao" userId="79c3d275-9cce-47a6-a836-bf4ba20ac713" providerId="ADAL" clId="{6AF4DA22-A1EC-4BF7-9042-7D0FD396603B}" dt="2025-04-05T08:21:41.506" v="281" actId="21"/>
          <ac:spMkLst>
            <pc:docMk/>
            <pc:sldMk cId="3675325659" sldId="288"/>
            <ac:spMk id="3" creationId="{C660D6B0-E484-23F2-2E4B-62FF8F56FBF5}"/>
          </ac:spMkLst>
        </pc:spChg>
        <pc:spChg chg="del mod">
          <ac:chgData name="LiZhihao" userId="79c3d275-9cce-47a6-a836-bf4ba20ac713" providerId="ADAL" clId="{6AF4DA22-A1EC-4BF7-9042-7D0FD396603B}" dt="2025-04-05T08:21:39.475" v="280" actId="21"/>
          <ac:spMkLst>
            <pc:docMk/>
            <pc:sldMk cId="3675325659" sldId="288"/>
            <ac:spMk id="13" creationId="{A7223D62-5C0C-8CC6-2672-72454BA9899A}"/>
          </ac:spMkLst>
        </pc:spChg>
        <pc:spChg chg="del">
          <ac:chgData name="LiZhihao" userId="79c3d275-9cce-47a6-a836-bf4ba20ac713" providerId="ADAL" clId="{6AF4DA22-A1EC-4BF7-9042-7D0FD396603B}" dt="2025-04-05T08:21:36.875" v="278" actId="21"/>
          <ac:spMkLst>
            <pc:docMk/>
            <pc:sldMk cId="3675325659" sldId="288"/>
            <ac:spMk id="15" creationId="{61CC3A5D-FAED-0AB0-FE6D-47D5B1846A7A}"/>
          </ac:spMkLst>
        </pc:spChg>
      </pc:sldChg>
      <pc:sldChg chg="add del">
        <pc:chgData name="LiZhihao" userId="79c3d275-9cce-47a6-a836-bf4ba20ac713" providerId="ADAL" clId="{6AF4DA22-A1EC-4BF7-9042-7D0FD396603B}" dt="2025-04-05T08:15:16.568" v="147" actId="2696"/>
        <pc:sldMkLst>
          <pc:docMk/>
          <pc:sldMk cId="783261922" sldId="289"/>
        </pc:sldMkLst>
      </pc:sldChg>
      <pc:sldChg chg="addSp modSp add del mod">
        <pc:chgData name="LiZhihao" userId="79c3d275-9cce-47a6-a836-bf4ba20ac713" providerId="ADAL" clId="{6AF4DA22-A1EC-4BF7-9042-7D0FD396603B}" dt="2025-04-05T08:21:48.969" v="282" actId="2696"/>
        <pc:sldMkLst>
          <pc:docMk/>
          <pc:sldMk cId="4202808434" sldId="289"/>
        </pc:sldMkLst>
        <pc:spChg chg="add mod">
          <ac:chgData name="LiZhihao" userId="79c3d275-9cce-47a6-a836-bf4ba20ac713" providerId="ADAL" clId="{6AF4DA22-A1EC-4BF7-9042-7D0FD396603B}" dt="2025-04-05T08:16:02.487" v="156" actId="1076"/>
          <ac:spMkLst>
            <pc:docMk/>
            <pc:sldMk cId="4202808434" sldId="289"/>
            <ac:spMk id="3" creationId="{9D1F3B29-2A96-0B5C-A4F8-E3D0CE2EE364}"/>
          </ac:spMkLst>
        </pc:spChg>
        <pc:spChg chg="mod">
          <ac:chgData name="LiZhihao" userId="79c3d275-9cce-47a6-a836-bf4ba20ac713" providerId="ADAL" clId="{6AF4DA22-A1EC-4BF7-9042-7D0FD396603B}" dt="2025-04-05T08:15:52.714" v="154" actId="14100"/>
          <ac:spMkLst>
            <pc:docMk/>
            <pc:sldMk cId="4202808434" sldId="289"/>
            <ac:spMk id="13" creationId="{A7223D62-5C0C-8CC6-2672-72454BA9899A}"/>
          </ac:spMkLst>
        </pc:spChg>
      </pc:sldChg>
      <pc:sldChg chg="add del">
        <pc:chgData name="LiZhihao" userId="79c3d275-9cce-47a6-a836-bf4ba20ac713" providerId="ADAL" clId="{6AF4DA22-A1EC-4BF7-9042-7D0FD396603B}" dt="2025-04-05T08:15:17.740" v="148" actId="2696"/>
        <pc:sldMkLst>
          <pc:docMk/>
          <pc:sldMk cId="3064519300" sldId="290"/>
        </pc:sldMkLst>
      </pc:sldChg>
      <pc:sldChg chg="delSp modSp add del mod">
        <pc:chgData name="LiZhihao" userId="79c3d275-9cce-47a6-a836-bf4ba20ac713" providerId="ADAL" clId="{6AF4DA22-A1EC-4BF7-9042-7D0FD396603B}" dt="2025-04-05T08:21:52.923" v="283" actId="2696"/>
        <pc:sldMkLst>
          <pc:docMk/>
          <pc:sldMk cId="3673865970" sldId="290"/>
        </pc:sldMkLst>
        <pc:spChg chg="del">
          <ac:chgData name="LiZhihao" userId="79c3d275-9cce-47a6-a836-bf4ba20ac713" providerId="ADAL" clId="{6AF4DA22-A1EC-4BF7-9042-7D0FD396603B}" dt="2025-04-05T08:19:37.265" v="169" actId="21"/>
          <ac:spMkLst>
            <pc:docMk/>
            <pc:sldMk cId="3673865970" sldId="290"/>
            <ac:spMk id="2" creationId="{9E38F032-08E2-70A3-0337-1AC0F49D17FB}"/>
          </ac:spMkLst>
        </pc:spChg>
        <pc:spChg chg="del">
          <ac:chgData name="LiZhihao" userId="79c3d275-9cce-47a6-a836-bf4ba20ac713" providerId="ADAL" clId="{6AF4DA22-A1EC-4BF7-9042-7D0FD396603B}" dt="2025-04-05T08:19:38.939" v="170" actId="21"/>
          <ac:spMkLst>
            <pc:docMk/>
            <pc:sldMk cId="3673865970" sldId="290"/>
            <ac:spMk id="3" creationId="{9D1F3B29-2A96-0B5C-A4F8-E3D0CE2EE364}"/>
          </ac:spMkLst>
        </pc:spChg>
        <pc:spChg chg="mod">
          <ac:chgData name="LiZhihao" userId="79c3d275-9cce-47a6-a836-bf4ba20ac713" providerId="ADAL" clId="{6AF4DA22-A1EC-4BF7-9042-7D0FD396603B}" dt="2025-04-05T08:20:39.647" v="271" actId="14100"/>
          <ac:spMkLst>
            <pc:docMk/>
            <pc:sldMk cId="3673865970" sldId="290"/>
            <ac:spMk id="5" creationId="{2FE2E8EB-3192-EA14-74B2-56B7EF4B5983}"/>
          </ac:spMkLst>
        </pc:spChg>
        <pc:spChg chg="del">
          <ac:chgData name="LiZhihao" userId="79c3d275-9cce-47a6-a836-bf4ba20ac713" providerId="ADAL" clId="{6AF4DA22-A1EC-4BF7-9042-7D0FD396603B}" dt="2025-04-05T08:19:40.151" v="171" actId="21"/>
          <ac:spMkLst>
            <pc:docMk/>
            <pc:sldMk cId="3673865970" sldId="290"/>
            <ac:spMk id="13" creationId="{A7223D62-5C0C-8CC6-2672-72454BA9899A}"/>
          </ac:spMkLst>
        </pc:spChg>
        <pc:spChg chg="mod">
          <ac:chgData name="LiZhihao" userId="79c3d275-9cce-47a6-a836-bf4ba20ac713" providerId="ADAL" clId="{6AF4DA22-A1EC-4BF7-9042-7D0FD396603B}" dt="2025-04-05T08:20:54.993" v="275" actId="207"/>
          <ac:spMkLst>
            <pc:docMk/>
            <pc:sldMk cId="3673865970" sldId="290"/>
            <ac:spMk id="14" creationId="{82E5B27D-D7E4-0E81-05B3-ABDC057D275C}"/>
          </ac:spMkLst>
        </pc:spChg>
        <pc:spChg chg="del">
          <ac:chgData name="LiZhihao" userId="79c3d275-9cce-47a6-a836-bf4ba20ac713" providerId="ADAL" clId="{6AF4DA22-A1EC-4BF7-9042-7D0FD396603B}" dt="2025-04-05T08:19:35.410" v="168" actId="21"/>
          <ac:spMkLst>
            <pc:docMk/>
            <pc:sldMk cId="3673865970" sldId="290"/>
            <ac:spMk id="15" creationId="{61CC3A5D-FAED-0AB0-FE6D-47D5B1846A7A}"/>
          </ac:spMkLst>
        </pc:spChg>
      </pc:sldChg>
      <pc:sldMasterChg chg="modSldLayout">
        <pc:chgData name="LiZhihao" userId="79c3d275-9cce-47a6-a836-bf4ba20ac713" providerId="ADAL" clId="{6AF4DA22-A1EC-4BF7-9042-7D0FD396603B}" dt="2025-04-05T08:02:24.493" v="4" actId="403"/>
        <pc:sldMasterMkLst>
          <pc:docMk/>
          <pc:sldMasterMk cId="0" sldId="2147483648"/>
        </pc:sldMasterMkLst>
        <pc:sldLayoutChg chg="modSp mod">
          <pc:chgData name="LiZhihao" userId="79c3d275-9cce-47a6-a836-bf4ba20ac713" providerId="ADAL" clId="{6AF4DA22-A1EC-4BF7-9042-7D0FD396603B}" dt="2025-04-05T08:02:24.493" v="4" actId="403"/>
          <pc:sldLayoutMkLst>
            <pc:docMk/>
            <pc:sldMasterMk cId="0" sldId="2147483648"/>
            <pc:sldLayoutMk cId="0" sldId="2147483649"/>
          </pc:sldLayoutMkLst>
          <pc:spChg chg="mod">
            <ac:chgData name="LiZhihao" userId="79c3d275-9cce-47a6-a836-bf4ba20ac713" providerId="ADAL" clId="{6AF4DA22-A1EC-4BF7-9042-7D0FD396603B}" dt="2025-04-05T08:02:24.493" v="4" actId="403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  <pc:docChgLst>
    <pc:chgData name="LiZhihao" userId="79c3d275-9cce-47a6-a836-bf4ba20ac713" providerId="ADAL" clId="{E27967FC-091D-4AE7-BAD3-0CD42045E8A1}"/>
    <pc:docChg chg="undo custSel addSld delSld modSld sldOrd">
      <pc:chgData name="LiZhihao" userId="79c3d275-9cce-47a6-a836-bf4ba20ac713" providerId="ADAL" clId="{E27967FC-091D-4AE7-BAD3-0CD42045E8A1}" dt="2025-04-05T16:15:37.345" v="1300" actId="2696"/>
      <pc:docMkLst>
        <pc:docMk/>
      </pc:docMkLst>
      <pc:sldChg chg="addSp delSp modSp del mod setBg">
        <pc:chgData name="LiZhihao" userId="79c3d275-9cce-47a6-a836-bf4ba20ac713" providerId="ADAL" clId="{E27967FC-091D-4AE7-BAD3-0CD42045E8A1}" dt="2025-04-05T16:06:15.508" v="1231" actId="2696"/>
        <pc:sldMkLst>
          <pc:docMk/>
          <pc:sldMk cId="0" sldId="258"/>
        </pc:sldMkLst>
        <pc:spChg chg="add del mod ord">
          <ac:chgData name="LiZhihao" userId="79c3d275-9cce-47a6-a836-bf4ba20ac713" providerId="ADAL" clId="{E27967FC-091D-4AE7-BAD3-0CD42045E8A1}" dt="2025-04-05T16:05:43.810" v="1226" actId="21"/>
          <ac:spMkLst>
            <pc:docMk/>
            <pc:sldMk cId="0" sldId="258"/>
            <ac:spMk id="2" creationId="{50C0419B-E715-47DA-9AE0-85C38DC0CD10}"/>
          </ac:spMkLst>
        </pc:spChg>
        <pc:spChg chg="add mod ord">
          <ac:chgData name="LiZhihao" userId="79c3d275-9cce-47a6-a836-bf4ba20ac713" providerId="ADAL" clId="{E27967FC-091D-4AE7-BAD3-0CD42045E8A1}" dt="2025-04-05T16:03:53.338" v="1132" actId="14100"/>
          <ac:spMkLst>
            <pc:docMk/>
            <pc:sldMk cId="0" sldId="258"/>
            <ac:spMk id="5" creationId="{CA002AB1-8F26-4C11-9465-9F1BDA1D1C5E}"/>
          </ac:spMkLst>
        </pc:spChg>
        <pc:spChg chg="add del mod ord">
          <ac:chgData name="LiZhihao" userId="79c3d275-9cce-47a6-a836-bf4ba20ac713" providerId="ADAL" clId="{E27967FC-091D-4AE7-BAD3-0CD42045E8A1}" dt="2025-04-05T16:04:01.531" v="1135" actId="21"/>
          <ac:spMkLst>
            <pc:docMk/>
            <pc:sldMk cId="0" sldId="258"/>
            <ac:spMk id="6" creationId="{020D08A9-A3C1-4550-A759-A1B349C6DB99}"/>
          </ac:spMkLst>
        </pc:spChg>
        <pc:spChg chg="add mod ord">
          <ac:chgData name="LiZhihao" userId="79c3d275-9cce-47a6-a836-bf4ba20ac713" providerId="ADAL" clId="{E27967FC-091D-4AE7-BAD3-0CD42045E8A1}" dt="2025-04-05T16:04:36.080" v="1218" actId="1076"/>
          <ac:spMkLst>
            <pc:docMk/>
            <pc:sldMk cId="0" sldId="258"/>
            <ac:spMk id="7" creationId="{ECD9C8A5-EEB0-4D8B-9838-BC69A32893BA}"/>
          </ac:spMkLst>
        </pc:spChg>
        <pc:spChg chg="add mod">
          <ac:chgData name="LiZhihao" userId="79c3d275-9cce-47a6-a836-bf4ba20ac713" providerId="ADAL" clId="{E27967FC-091D-4AE7-BAD3-0CD42045E8A1}" dt="2025-04-05T16:03:48.302" v="1131" actId="207"/>
          <ac:spMkLst>
            <pc:docMk/>
            <pc:sldMk cId="0" sldId="258"/>
            <ac:spMk id="8" creationId="{5842C305-82B7-4102-8D2E-D317B19EB204}"/>
          </ac:spMkLst>
        </pc:spChg>
        <pc:spChg chg="add mod ord">
          <ac:chgData name="LiZhihao" userId="79c3d275-9cce-47a6-a836-bf4ba20ac713" providerId="ADAL" clId="{E27967FC-091D-4AE7-BAD3-0CD42045E8A1}" dt="2025-04-05T16:05:47.634" v="1227" actId="1076"/>
          <ac:spMkLst>
            <pc:docMk/>
            <pc:sldMk cId="0" sldId="258"/>
            <ac:spMk id="9" creationId="{88457034-5F0B-4014-9597-666B4CEEF39F}"/>
          </ac:spMkLst>
        </pc:spChg>
        <pc:spChg chg="mod">
          <ac:chgData name="LiZhihao" userId="79c3d275-9cce-47a6-a836-bf4ba20ac713" providerId="ADAL" clId="{E27967FC-091D-4AE7-BAD3-0CD42045E8A1}" dt="2025-04-05T16:04:40.451" v="1219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4:30.841" v="1215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4:33.189" v="1216" actId="1076"/>
          <ac:spMkLst>
            <pc:docMk/>
            <pc:sldMk cId="0" sldId="258"/>
            <ac:spMk id="37" creationId="{00000000-0000-0000-0000-000000000000}"/>
          </ac:spMkLst>
        </pc:spChg>
      </pc:sldChg>
      <pc:sldChg chg="addSp delSp modSp add mod">
        <pc:chgData name="LiZhihao" userId="79c3d275-9cce-47a6-a836-bf4ba20ac713" providerId="ADAL" clId="{E27967FC-091D-4AE7-BAD3-0CD42045E8A1}" dt="2025-04-05T16:11:29.838" v="1268" actId="14100"/>
        <pc:sldMkLst>
          <pc:docMk/>
          <pc:sldMk cId="0" sldId="275"/>
        </pc:sldMkLst>
        <pc:spChg chg="mod">
          <ac:chgData name="LiZhihao" userId="79c3d275-9cce-47a6-a836-bf4ba20ac713" providerId="ADAL" clId="{E27967FC-091D-4AE7-BAD3-0CD42045E8A1}" dt="2025-04-05T16:11:26.720" v="1267" actId="14100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LiZhihao" userId="79c3d275-9cce-47a6-a836-bf4ba20ac713" providerId="ADAL" clId="{E27967FC-091D-4AE7-BAD3-0CD42045E8A1}" dt="2025-04-05T15:59:32.239" v="658" actId="1076"/>
          <ac:spMkLst>
            <pc:docMk/>
            <pc:sldMk cId="0" sldId="275"/>
            <ac:spMk id="8" creationId="{117785FC-3520-4960-84CB-B99D1008E601}"/>
          </ac:spMkLst>
        </pc:spChg>
        <pc:spChg chg="mod">
          <ac:chgData name="LiZhihao" userId="79c3d275-9cce-47a6-a836-bf4ba20ac713" providerId="ADAL" clId="{E27967FC-091D-4AE7-BAD3-0CD42045E8A1}" dt="2025-04-05T16:11:18.966" v="1264" actId="14100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LiZhihao" userId="79c3d275-9cce-47a6-a836-bf4ba20ac713" providerId="ADAL" clId="{E27967FC-091D-4AE7-BAD3-0CD42045E8A1}" dt="2025-04-05T16:11:22.201" v="1266" actId="21"/>
          <ac:spMkLst>
            <pc:docMk/>
            <pc:sldMk cId="0" sldId="275"/>
            <ac:spMk id="1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1:29.838" v="1268" actId="14100"/>
          <ac:spMkLst>
            <pc:docMk/>
            <pc:sldMk cId="0" sldId="275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1:01.409" v="1259" actId="207"/>
          <ac:spMkLst>
            <pc:docMk/>
            <pc:sldMk cId="0" sldId="275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5:57:29.708" v="622" actId="1076"/>
          <ac:spMkLst>
            <pc:docMk/>
            <pc:sldMk cId="0" sldId="275"/>
            <ac:spMk id="23" creationId="{00000000-0000-0000-0000-000000000000}"/>
          </ac:spMkLst>
        </pc:spChg>
        <pc:picChg chg="add del mod">
          <ac:chgData name="LiZhihao" userId="79c3d275-9cce-47a6-a836-bf4ba20ac713" providerId="ADAL" clId="{E27967FC-091D-4AE7-BAD3-0CD42045E8A1}" dt="2025-04-05T16:11:13.546" v="1263" actId="21"/>
          <ac:picMkLst>
            <pc:docMk/>
            <pc:sldMk cId="0" sldId="275"/>
            <ac:picMk id="4" creationId="{FBDD9B7F-ABC3-417C-ACBE-4BDCA8A4952A}"/>
          </ac:picMkLst>
        </pc:picChg>
      </pc:sldChg>
      <pc:sldChg chg="modSp mod">
        <pc:chgData name="LiZhihao" userId="79c3d275-9cce-47a6-a836-bf4ba20ac713" providerId="ADAL" clId="{E27967FC-091D-4AE7-BAD3-0CD42045E8A1}" dt="2025-04-05T16:12:47.973" v="1278" actId="207"/>
        <pc:sldMkLst>
          <pc:docMk/>
          <pc:sldMk cId="0" sldId="276"/>
        </pc:sldMkLst>
        <pc:spChg chg="mod">
          <ac:chgData name="LiZhihao" userId="79c3d275-9cce-47a6-a836-bf4ba20ac713" providerId="ADAL" clId="{E27967FC-091D-4AE7-BAD3-0CD42045E8A1}" dt="2025-04-05T16:12:37.843" v="1277" actId="1037"/>
          <ac:spMkLst>
            <pc:docMk/>
            <pc:sldMk cId="0" sldId="276"/>
            <ac:spMk id="2" creationId="{24920034-5835-BC0A-5A6B-D0CECB02CF7D}"/>
          </ac:spMkLst>
        </pc:spChg>
        <pc:spChg chg="mod">
          <ac:chgData name="LiZhihao" userId="79c3d275-9cce-47a6-a836-bf4ba20ac713" providerId="ADAL" clId="{E27967FC-091D-4AE7-BAD3-0CD42045E8A1}" dt="2025-04-05T16:11:50.538" v="1269" actId="207"/>
          <ac:spMkLst>
            <pc:docMk/>
            <pc:sldMk cId="0" sldId="276"/>
            <ac:spMk id="5" creationId="{2FE2E8EB-3192-EA14-74B2-56B7EF4B5983}"/>
          </ac:spMkLst>
        </pc:spChg>
        <pc:spChg chg="mod">
          <ac:chgData name="LiZhihao" userId="79c3d275-9cce-47a6-a836-bf4ba20ac713" providerId="ADAL" clId="{E27967FC-091D-4AE7-BAD3-0CD42045E8A1}" dt="2025-04-05T16:12:10.165" v="1272" actId="207"/>
          <ac:spMkLst>
            <pc:docMk/>
            <pc:sldMk cId="0" sldId="276"/>
            <ac:spMk id="6" creationId="{5C2CC514-A211-5C6D-F69D-D0E71021256A}"/>
          </ac:spMkLst>
        </pc:spChg>
        <pc:spChg chg="mod">
          <ac:chgData name="LiZhihao" userId="79c3d275-9cce-47a6-a836-bf4ba20ac713" providerId="ADAL" clId="{E27967FC-091D-4AE7-BAD3-0CD42045E8A1}" dt="2025-04-05T16:12:00.024" v="1270" actId="207"/>
          <ac:spMkLst>
            <pc:docMk/>
            <pc:sldMk cId="0" sldId="276"/>
            <ac:spMk id="7" creationId="{2C7586DF-0E86-ED58-EE55-70DAFBD24B2F}"/>
          </ac:spMkLst>
        </pc:spChg>
        <pc:spChg chg="mod">
          <ac:chgData name="LiZhihao" userId="79c3d275-9cce-47a6-a836-bf4ba20ac713" providerId="ADAL" clId="{E27967FC-091D-4AE7-BAD3-0CD42045E8A1}" dt="2025-04-05T16:12:05.554" v="1271" actId="207"/>
          <ac:spMkLst>
            <pc:docMk/>
            <pc:sldMk cId="0" sldId="276"/>
            <ac:spMk id="8" creationId="{798A6770-ACF0-3F96-5CDA-A43679ECD510}"/>
          </ac:spMkLst>
        </pc:spChg>
        <pc:spChg chg="mod">
          <ac:chgData name="LiZhihao" userId="79c3d275-9cce-47a6-a836-bf4ba20ac713" providerId="ADAL" clId="{E27967FC-091D-4AE7-BAD3-0CD42045E8A1}" dt="2025-04-05T16:12:47.973" v="1278" actId="207"/>
          <ac:spMkLst>
            <pc:docMk/>
            <pc:sldMk cId="0" sldId="276"/>
            <ac:spMk id="24" creationId="{92F42AA1-771E-C830-7217-20EF47127A9F}"/>
          </ac:spMkLst>
        </pc:spChg>
      </pc:sldChg>
      <pc:sldChg chg="modSp mod">
        <pc:chgData name="LiZhihao" userId="79c3d275-9cce-47a6-a836-bf4ba20ac713" providerId="ADAL" clId="{E27967FC-091D-4AE7-BAD3-0CD42045E8A1}" dt="2025-04-05T16:15:14.855" v="1298" actId="207"/>
        <pc:sldMkLst>
          <pc:docMk/>
          <pc:sldMk cId="0" sldId="278"/>
        </pc:sldMkLst>
        <pc:spChg chg="mod">
          <ac:chgData name="LiZhihao" userId="79c3d275-9cce-47a6-a836-bf4ba20ac713" providerId="ADAL" clId="{E27967FC-091D-4AE7-BAD3-0CD42045E8A1}" dt="2025-04-05T16:14:04.687" v="1288" actId="207"/>
          <ac:spMkLst>
            <pc:docMk/>
            <pc:sldMk cId="0" sldId="278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21.658" v="1292" actId="20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09.534" v="1289" actId="207"/>
          <ac:spMkLst>
            <pc:docMk/>
            <pc:sldMk cId="0" sldId="278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17.472" v="1291" actId="207"/>
          <ac:spMkLst>
            <pc:docMk/>
            <pc:sldMk cId="0" sldId="278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14.855" v="1298" actId="207"/>
          <ac:spMkLst>
            <pc:docMk/>
            <pc:sldMk cId="0" sldId="278"/>
            <ac:spMk id="20" creationId="{330718DF-F247-42F6-58A2-54E32FF6832C}"/>
          </ac:spMkLst>
        </pc:spChg>
      </pc:sldChg>
      <pc:sldChg chg="modSp mod">
        <pc:chgData name="LiZhihao" userId="79c3d275-9cce-47a6-a836-bf4ba20ac713" providerId="ADAL" clId="{E27967FC-091D-4AE7-BAD3-0CD42045E8A1}" dt="2025-04-05T16:15:06.563" v="1297" actId="207"/>
        <pc:sldMkLst>
          <pc:docMk/>
          <pc:sldMk cId="0" sldId="279"/>
        </pc:sldMkLst>
        <pc:spChg chg="mod">
          <ac:chgData name="LiZhihao" userId="79c3d275-9cce-47a6-a836-bf4ba20ac713" providerId="ADAL" clId="{E27967FC-091D-4AE7-BAD3-0CD42045E8A1}" dt="2025-04-05T16:14:46.852" v="1293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59.908" v="1296" actId="20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06.563" v="1297" actId="207"/>
          <ac:spMkLst>
            <pc:docMk/>
            <pc:sldMk cId="0" sldId="279"/>
            <ac:spMk id="12" creationId="{6DAF1D54-1382-D92A-AC2C-2947C47E5BF3}"/>
          </ac:spMkLst>
        </pc:spChg>
        <pc:spChg chg="mod">
          <ac:chgData name="LiZhihao" userId="79c3d275-9cce-47a6-a836-bf4ba20ac713" providerId="ADAL" clId="{E27967FC-091D-4AE7-BAD3-0CD42045E8A1}" dt="2025-04-05T16:14:50.546" v="1294" actId="207"/>
          <ac:spMkLst>
            <pc:docMk/>
            <pc:sldMk cId="0" sldId="279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56.966" v="1295" actId="207"/>
          <ac:spMkLst>
            <pc:docMk/>
            <pc:sldMk cId="0" sldId="279"/>
            <ac:spMk id="16" creationId="{00000000-0000-0000-0000-000000000000}"/>
          </ac:spMkLst>
        </pc:spChg>
      </pc:sldChg>
      <pc:sldChg chg="modSp mod">
        <pc:chgData name="LiZhihao" userId="79c3d275-9cce-47a6-a836-bf4ba20ac713" providerId="ADAL" clId="{E27967FC-091D-4AE7-BAD3-0CD42045E8A1}" dt="2025-04-05T16:13:29.638" v="1283" actId="207"/>
        <pc:sldMkLst>
          <pc:docMk/>
          <pc:sldMk cId="1819690521" sldId="282"/>
        </pc:sldMkLst>
        <pc:spChg chg="mod">
          <ac:chgData name="LiZhihao" userId="79c3d275-9cce-47a6-a836-bf4ba20ac713" providerId="ADAL" clId="{E27967FC-091D-4AE7-BAD3-0CD42045E8A1}" dt="2025-04-05T16:13:05.697" v="1279" actId="207"/>
          <ac:spMkLst>
            <pc:docMk/>
            <pc:sldMk cId="1819690521" sldId="282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20.175" v="1282" actId="207"/>
          <ac:spMkLst>
            <pc:docMk/>
            <pc:sldMk cId="1819690521" sldId="282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11.028" v="1280" actId="207"/>
          <ac:spMkLst>
            <pc:docMk/>
            <pc:sldMk cId="1819690521" sldId="282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15.001" v="1281" actId="207"/>
          <ac:spMkLst>
            <pc:docMk/>
            <pc:sldMk cId="1819690521" sldId="282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29.638" v="1283" actId="207"/>
          <ac:spMkLst>
            <pc:docMk/>
            <pc:sldMk cId="1819690521" sldId="282"/>
            <ac:spMk id="18" creationId="{A1A459E4-AA38-BC8A-4774-C27716E83F47}"/>
          </ac:spMkLst>
        </pc:spChg>
      </pc:sldChg>
      <pc:sldChg chg="del">
        <pc:chgData name="LiZhihao" userId="79c3d275-9cce-47a6-a836-bf4ba20ac713" providerId="ADAL" clId="{E27967FC-091D-4AE7-BAD3-0CD42045E8A1}" dt="2025-04-05T15:40:12.200" v="213" actId="2696"/>
        <pc:sldMkLst>
          <pc:docMk/>
          <pc:sldMk cId="4037715635" sldId="283"/>
        </pc:sldMkLst>
      </pc:sldChg>
      <pc:sldChg chg="addSp delSp modSp mod">
        <pc:chgData name="LiZhihao" userId="79c3d275-9cce-47a6-a836-bf4ba20ac713" providerId="ADAL" clId="{E27967FC-091D-4AE7-BAD3-0CD42045E8A1}" dt="2025-04-05T16:15:28.446" v="1299" actId="207"/>
        <pc:sldMkLst>
          <pc:docMk/>
          <pc:sldMk cId="2238224631" sldId="284"/>
        </pc:sldMkLst>
        <pc:spChg chg="mod">
          <ac:chgData name="LiZhihao" userId="79c3d275-9cce-47a6-a836-bf4ba20ac713" providerId="ADAL" clId="{E27967FC-091D-4AE7-BAD3-0CD42045E8A1}" dt="2025-04-05T15:46:46.175" v="286"/>
          <ac:spMkLst>
            <pc:docMk/>
            <pc:sldMk cId="2238224631" sldId="284"/>
            <ac:spMk id="2" creationId="{E4CD18B8-3E57-DF0A-E5D3-7B1526401208}"/>
          </ac:spMkLst>
        </pc:spChg>
        <pc:spChg chg="mod">
          <ac:chgData name="LiZhihao" userId="79c3d275-9cce-47a6-a836-bf4ba20ac713" providerId="ADAL" clId="{E27967FC-091D-4AE7-BAD3-0CD42045E8A1}" dt="2025-04-05T16:13:43.303" v="1284" actId="207"/>
          <ac:spMkLst>
            <pc:docMk/>
            <pc:sldMk cId="2238224631" sldId="284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56.782" v="1287" actId="207"/>
          <ac:spMkLst>
            <pc:docMk/>
            <pc:sldMk cId="2238224631" sldId="284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47.652" v="1285" actId="207"/>
          <ac:spMkLst>
            <pc:docMk/>
            <pc:sldMk cId="2238224631" sldId="284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53.290" v="1286" actId="207"/>
          <ac:spMkLst>
            <pc:docMk/>
            <pc:sldMk cId="2238224631" sldId="284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28.446" v="1299" actId="207"/>
          <ac:spMkLst>
            <pc:docMk/>
            <pc:sldMk cId="2238224631" sldId="284"/>
            <ac:spMk id="18" creationId="{A1A459E4-AA38-BC8A-4774-C27716E83F47}"/>
          </ac:spMkLst>
        </pc:spChg>
        <pc:spChg chg="add mod">
          <ac:chgData name="LiZhihao" userId="79c3d275-9cce-47a6-a836-bf4ba20ac713" providerId="ADAL" clId="{E27967FC-091D-4AE7-BAD3-0CD42045E8A1}" dt="2025-04-05T15:47:30.710" v="307" actId="1076"/>
          <ac:spMkLst>
            <pc:docMk/>
            <pc:sldMk cId="2238224631" sldId="284"/>
            <ac:spMk id="21" creationId="{493B83F5-E6BE-4EA5-AB11-6FA9BFA58DA5}"/>
          </ac:spMkLst>
        </pc:spChg>
        <pc:spChg chg="add mod">
          <ac:chgData name="LiZhihao" userId="79c3d275-9cce-47a6-a836-bf4ba20ac713" providerId="ADAL" clId="{E27967FC-091D-4AE7-BAD3-0CD42045E8A1}" dt="2025-04-05T15:53:15.643" v="585" actId="20577"/>
          <ac:spMkLst>
            <pc:docMk/>
            <pc:sldMk cId="2238224631" sldId="284"/>
            <ac:spMk id="22" creationId="{FB7FC678-16C8-414D-92E9-C50BCC18705F}"/>
          </ac:spMkLst>
        </pc:spChg>
        <pc:spChg chg="add del mod">
          <ac:chgData name="LiZhihao" userId="79c3d275-9cce-47a6-a836-bf4ba20ac713" providerId="ADAL" clId="{E27967FC-091D-4AE7-BAD3-0CD42045E8A1}" dt="2025-04-05T15:45:01.988" v="272" actId="21"/>
          <ac:spMkLst>
            <pc:docMk/>
            <pc:sldMk cId="2238224631" sldId="284"/>
            <ac:spMk id="25" creationId="{D8B9360A-5A74-4804-A2FD-ADB9B7539009}"/>
          </ac:spMkLst>
        </pc:spChg>
        <pc:spChg chg="add mod">
          <ac:chgData name="LiZhihao" userId="79c3d275-9cce-47a6-a836-bf4ba20ac713" providerId="ADAL" clId="{E27967FC-091D-4AE7-BAD3-0CD42045E8A1}" dt="2025-04-05T15:47:46.650" v="312" actId="1076"/>
          <ac:spMkLst>
            <pc:docMk/>
            <pc:sldMk cId="2238224631" sldId="284"/>
            <ac:spMk id="26" creationId="{00520DF6-0A21-48BE-9779-011BE0E72058}"/>
          </ac:spMkLst>
        </pc:spChg>
        <pc:picChg chg="add del mod">
          <ac:chgData name="LiZhihao" userId="79c3d275-9cce-47a6-a836-bf4ba20ac713" providerId="ADAL" clId="{E27967FC-091D-4AE7-BAD3-0CD42045E8A1}" dt="2025-04-05T15:40:15.819" v="214" actId="21"/>
          <ac:picMkLst>
            <pc:docMk/>
            <pc:sldMk cId="2238224631" sldId="284"/>
            <ac:picMk id="14" creationId="{DE9DA5A2-D7DC-4DE5-A3F7-234D947DED1E}"/>
          </ac:picMkLst>
        </pc:picChg>
        <pc:picChg chg="add mod">
          <ac:chgData name="LiZhihao" userId="79c3d275-9cce-47a6-a836-bf4ba20ac713" providerId="ADAL" clId="{E27967FC-091D-4AE7-BAD3-0CD42045E8A1}" dt="2025-04-05T15:53:40.994" v="588" actId="1076"/>
          <ac:picMkLst>
            <pc:docMk/>
            <pc:sldMk cId="2238224631" sldId="284"/>
            <ac:picMk id="23" creationId="{171C893F-42AF-4A6A-B963-79B494C97D1E}"/>
          </ac:picMkLst>
        </pc:picChg>
        <pc:picChg chg="add mod">
          <ac:chgData name="LiZhihao" userId="79c3d275-9cce-47a6-a836-bf4ba20ac713" providerId="ADAL" clId="{E27967FC-091D-4AE7-BAD3-0CD42045E8A1}" dt="2025-04-05T15:53:48.112" v="591" actId="1076"/>
          <ac:picMkLst>
            <pc:docMk/>
            <pc:sldMk cId="2238224631" sldId="284"/>
            <ac:picMk id="24" creationId="{87EA3246-AEAF-4817-A68C-B98217465FC7}"/>
          </ac:picMkLst>
        </pc:picChg>
      </pc:sldChg>
      <pc:sldChg chg="add del setBg">
        <pc:chgData name="LiZhihao" userId="79c3d275-9cce-47a6-a836-bf4ba20ac713" providerId="ADAL" clId="{E27967FC-091D-4AE7-BAD3-0CD42045E8A1}" dt="2025-04-05T15:55:49.016" v="598" actId="2696"/>
        <pc:sldMkLst>
          <pc:docMk/>
          <pc:sldMk cId="155071487" sldId="285"/>
        </pc:sldMkLst>
      </pc:sldChg>
      <pc:sldChg chg="modSp add mod ord setBg">
        <pc:chgData name="LiZhihao" userId="79c3d275-9cce-47a6-a836-bf4ba20ac713" providerId="ADAL" clId="{E27967FC-091D-4AE7-BAD3-0CD42045E8A1}" dt="2025-04-05T16:09:06.419" v="1243" actId="1076"/>
        <pc:sldMkLst>
          <pc:docMk/>
          <pc:sldMk cId="1942918381" sldId="286"/>
        </pc:sldMkLst>
        <pc:spChg chg="mod">
          <ac:chgData name="LiZhihao" userId="79c3d275-9cce-47a6-a836-bf4ba20ac713" providerId="ADAL" clId="{E27967FC-091D-4AE7-BAD3-0CD42045E8A1}" dt="2025-04-05T16:07:44.801" v="1234" actId="1076"/>
          <ac:spMkLst>
            <pc:docMk/>
            <pc:sldMk cId="1942918381" sldId="286"/>
            <ac:spMk id="3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9:06.419" v="1243" actId="1076"/>
          <ac:spMkLst>
            <pc:docMk/>
            <pc:sldMk cId="1942918381" sldId="286"/>
            <ac:spMk id="3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9:04.479" v="1242" actId="1076"/>
          <ac:spMkLst>
            <pc:docMk/>
            <pc:sldMk cId="1942918381" sldId="286"/>
            <ac:spMk id="37" creationId="{00000000-0000-0000-0000-000000000000}"/>
          </ac:spMkLst>
        </pc:spChg>
      </pc:sldChg>
      <pc:sldChg chg="add del">
        <pc:chgData name="LiZhihao" userId="79c3d275-9cce-47a6-a836-bf4ba20ac713" providerId="ADAL" clId="{E27967FC-091D-4AE7-BAD3-0CD42045E8A1}" dt="2025-04-05T16:15:37.345" v="1300" actId="2696"/>
        <pc:sldMkLst>
          <pc:docMk/>
          <pc:sldMk cId="2690171789" sldId="287"/>
        </pc:sldMkLst>
      </pc:sldChg>
      <pc:sldChg chg="add del">
        <pc:chgData name="LiZhihao" userId="79c3d275-9cce-47a6-a836-bf4ba20ac713" providerId="ADAL" clId="{E27967FC-091D-4AE7-BAD3-0CD42045E8A1}" dt="2025-04-05T16:08:28.802" v="1238" actId="2696"/>
        <pc:sldMkLst>
          <pc:docMk/>
          <pc:sldMk cId="2775253739" sldId="287"/>
        </pc:sldMkLst>
      </pc:sldChg>
      <pc:sldChg chg="add del">
        <pc:chgData name="LiZhihao" userId="79c3d275-9cce-47a6-a836-bf4ba20ac713" providerId="ADAL" clId="{E27967FC-091D-4AE7-BAD3-0CD42045E8A1}" dt="2025-04-05T15:50:09.435" v="483" actId="2696"/>
        <pc:sldMkLst>
          <pc:docMk/>
          <pc:sldMk cId="3323760865" sldId="287"/>
        </pc:sldMkLst>
      </pc:sldChg>
    </pc:docChg>
  </pc:docChgLst>
  <pc:docChgLst>
    <pc:chgData name="LiZhihao" userId="79c3d275-9cce-47a6-a836-bf4ba20ac713" providerId="ADAL" clId="{747C3287-49F9-4B74-ACE1-00EEA4277490}"/>
    <pc:docChg chg="undo custSel addSld delSld modSld sldOrd">
      <pc:chgData name="LiZhihao" userId="79c3d275-9cce-47a6-a836-bf4ba20ac713" providerId="ADAL" clId="{747C3287-49F9-4B74-ACE1-00EEA4277490}" dt="2025-04-05T07:28:34.090" v="1643" actId="207"/>
      <pc:docMkLst>
        <pc:docMk/>
      </pc:docMkLst>
      <pc:sldChg chg="delSp modSp mod setBg modNotes">
        <pc:chgData name="LiZhihao" userId="79c3d275-9cce-47a6-a836-bf4ba20ac713" providerId="ADAL" clId="{747C3287-49F9-4B74-ACE1-00EEA4277490}" dt="2025-04-05T07:25:13.806" v="1622" actId="1076"/>
        <pc:sldMkLst>
          <pc:docMk/>
          <pc:sldMk cId="0" sldId="258"/>
        </pc:sldMkLst>
        <pc:spChg chg="mod">
          <ac:chgData name="LiZhihao" userId="79c3d275-9cce-47a6-a836-bf4ba20ac713" providerId="ADAL" clId="{747C3287-49F9-4B74-ACE1-00EEA4277490}" dt="2025-04-05T07:25:13.806" v="1622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Zhihao" userId="79c3d275-9cce-47a6-a836-bf4ba20ac713" providerId="ADAL" clId="{747C3287-49F9-4B74-ACE1-00EEA4277490}" dt="2025-04-05T07:25:07.765" v="1620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iZhihao" userId="79c3d275-9cce-47a6-a836-bf4ba20ac713" providerId="ADAL" clId="{747C3287-49F9-4B74-ACE1-00EEA4277490}" dt="2025-04-05T07:25:10.374" v="1621" actId="1076"/>
          <ac:spMkLst>
            <pc:docMk/>
            <pc:sldMk cId="0" sldId="258"/>
            <ac:spMk id="37" creationId="{00000000-0000-0000-0000-000000000000}"/>
          </ac:spMkLst>
        </pc:spChg>
        <pc:spChg chg="del">
          <ac:chgData name="LiZhihao" userId="79c3d275-9cce-47a6-a836-bf4ba20ac713" providerId="ADAL" clId="{747C3287-49F9-4B74-ACE1-00EEA4277490}" dt="2025-04-05T07:24:17.474" v="1599" actId="21"/>
          <ac:spMkLst>
            <pc:docMk/>
            <pc:sldMk cId="0" sldId="258"/>
            <ac:spMk id="38" creationId="{00000000-0000-0000-0000-000000000000}"/>
          </ac:spMkLst>
        </pc:spChg>
      </pc:sldChg>
      <pc:sldChg chg="addSp delSp modSp mod">
        <pc:chgData name="LiZhihao" userId="79c3d275-9cce-47a6-a836-bf4ba20ac713" providerId="ADAL" clId="{747C3287-49F9-4B74-ACE1-00EEA4277490}" dt="2025-04-02T06:15:07.794" v="146" actId="20577"/>
        <pc:sldMkLst>
          <pc:docMk/>
          <pc:sldMk cId="0" sldId="277"/>
        </pc:sldMkLst>
        <pc:spChg chg="add del mod">
          <ac:chgData name="LiZhihao" userId="79c3d275-9cce-47a6-a836-bf4ba20ac713" providerId="ADAL" clId="{747C3287-49F9-4B74-ACE1-00EEA4277490}" dt="2025-04-02T03:41:02.524" v="2" actId="21"/>
          <ac:spMkLst>
            <pc:docMk/>
            <pc:sldMk cId="0" sldId="277"/>
            <ac:spMk id="17" creationId="{B0C87C83-7200-1107-194E-57C0906F31B6}"/>
          </ac:spMkLst>
        </pc:spChg>
        <pc:spChg chg="add del">
          <ac:chgData name="LiZhihao" userId="79c3d275-9cce-47a6-a836-bf4ba20ac713" providerId="ADAL" clId="{747C3287-49F9-4B74-ACE1-00EEA4277490}" dt="2025-04-02T03:41:50.662" v="4" actId="21"/>
          <ac:spMkLst>
            <pc:docMk/>
            <pc:sldMk cId="0" sldId="277"/>
            <ac:spMk id="19" creationId="{6DCB06A8-A38F-DB5C-22CC-01BFFCF97202}"/>
          </ac:spMkLst>
        </pc:spChg>
        <pc:spChg chg="add del">
          <ac:chgData name="LiZhihao" userId="79c3d275-9cce-47a6-a836-bf4ba20ac713" providerId="ADAL" clId="{747C3287-49F9-4B74-ACE1-00EEA4277490}" dt="2025-04-02T03:42:27.069" v="6" actId="21"/>
          <ac:spMkLst>
            <pc:docMk/>
            <pc:sldMk cId="0" sldId="277"/>
            <ac:spMk id="27" creationId="{809BAA86-48C5-4877-FCD5-0F20438763BB}"/>
          </ac:spMkLst>
        </pc:spChg>
        <pc:spChg chg="add del mod">
          <ac:chgData name="LiZhihao" userId="79c3d275-9cce-47a6-a836-bf4ba20ac713" providerId="ADAL" clId="{747C3287-49F9-4B74-ACE1-00EEA4277490}" dt="2025-04-02T03:45:15.137" v="21" actId="21"/>
          <ac:spMkLst>
            <pc:docMk/>
            <pc:sldMk cId="0" sldId="277"/>
            <ac:spMk id="28" creationId="{1FDA478B-9D06-5F75-D0FB-4BA695A83F80}"/>
          </ac:spMkLst>
        </pc:spChg>
        <pc:spChg chg="add del mod">
          <ac:chgData name="LiZhihao" userId="79c3d275-9cce-47a6-a836-bf4ba20ac713" providerId="ADAL" clId="{747C3287-49F9-4B74-ACE1-00EEA4277490}" dt="2025-04-02T03:44:34.307" v="19" actId="11529"/>
          <ac:spMkLst>
            <pc:docMk/>
            <pc:sldMk cId="0" sldId="277"/>
            <ac:spMk id="31" creationId="{0C355CAF-F094-92CF-5485-1BEB90CCC6BC}"/>
          </ac:spMkLst>
        </pc:spChg>
        <pc:spChg chg="add mod">
          <ac:chgData name="LiZhihao" userId="79c3d275-9cce-47a6-a836-bf4ba20ac713" providerId="ADAL" clId="{747C3287-49F9-4B74-ACE1-00EEA4277490}" dt="2025-04-02T06:12:26.977" v="93" actId="14100"/>
          <ac:spMkLst>
            <pc:docMk/>
            <pc:sldMk cId="0" sldId="277"/>
            <ac:spMk id="32" creationId="{89FC7B39-950B-5666-79D0-E3CF0CFFCCFE}"/>
          </ac:spMkLst>
        </pc:spChg>
        <pc:spChg chg="del">
          <ac:chgData name="LiZhihao" userId="79c3d275-9cce-47a6-a836-bf4ba20ac713" providerId="ADAL" clId="{747C3287-49F9-4B74-ACE1-00EEA4277490}" dt="2025-04-02T06:14:01.660" v="122" actId="21"/>
          <ac:spMkLst>
            <pc:docMk/>
            <pc:sldMk cId="0" sldId="277"/>
            <ac:spMk id="57" creationId="{1B7BE2CD-7850-8E1A-E2C2-F100F3E0110F}"/>
          </ac:spMkLst>
        </pc:spChg>
        <pc:spChg chg="add del">
          <ac:chgData name="LiZhihao" userId="79c3d275-9cce-47a6-a836-bf4ba20ac713" providerId="ADAL" clId="{747C3287-49F9-4B74-ACE1-00EEA4277490}" dt="2025-04-02T04:59:24.280" v="66" actId="21"/>
          <ac:spMkLst>
            <pc:docMk/>
            <pc:sldMk cId="0" sldId="277"/>
            <ac:spMk id="58" creationId="{931931B3-C51D-97D1-893E-B7A166222396}"/>
          </ac:spMkLst>
        </pc:spChg>
        <pc:spChg chg="add del">
          <ac:chgData name="LiZhihao" userId="79c3d275-9cce-47a6-a836-bf4ba20ac713" providerId="ADAL" clId="{747C3287-49F9-4B74-ACE1-00EEA4277490}" dt="2025-04-02T04:59:32.074" v="68" actId="21"/>
          <ac:spMkLst>
            <pc:docMk/>
            <pc:sldMk cId="0" sldId="277"/>
            <ac:spMk id="61" creationId="{12C26BCA-86A0-9766-09FD-240DFC88F953}"/>
          </ac:spMkLst>
        </pc:spChg>
        <pc:spChg chg="add del mod">
          <ac:chgData name="LiZhihao" userId="79c3d275-9cce-47a6-a836-bf4ba20ac713" providerId="ADAL" clId="{747C3287-49F9-4B74-ACE1-00EEA4277490}" dt="2025-04-02T04:59:49.621" v="71" actId="21"/>
          <ac:spMkLst>
            <pc:docMk/>
            <pc:sldMk cId="0" sldId="277"/>
            <ac:spMk id="62" creationId="{6E45595E-3BD4-5339-D86F-DAAF28B2E2C5}"/>
          </ac:spMkLst>
        </pc:spChg>
        <pc:spChg chg="add del">
          <ac:chgData name="LiZhihao" userId="79c3d275-9cce-47a6-a836-bf4ba20ac713" providerId="ADAL" clId="{747C3287-49F9-4B74-ACE1-00EEA4277490}" dt="2025-04-02T05:00:13.909" v="73" actId="21"/>
          <ac:spMkLst>
            <pc:docMk/>
            <pc:sldMk cId="0" sldId="277"/>
            <ac:spMk id="63" creationId="{6C20603F-2EFB-874F-CE44-C54457CC4B17}"/>
          </ac:spMkLst>
        </pc:spChg>
        <pc:spChg chg="mod">
          <ac:chgData name="LiZhihao" userId="79c3d275-9cce-47a6-a836-bf4ba20ac713" providerId="ADAL" clId="{747C3287-49F9-4B74-ACE1-00EEA4277490}" dt="2025-04-02T06:12:49.234" v="99" actId="1036"/>
          <ac:spMkLst>
            <pc:docMk/>
            <pc:sldMk cId="0" sldId="277"/>
            <ac:spMk id="64" creationId="{950C9815-C128-0D84-D9B6-929ADBA946BE}"/>
          </ac:spMkLst>
        </pc:spChg>
        <pc:spChg chg="del mod">
          <ac:chgData name="LiZhihao" userId="79c3d275-9cce-47a6-a836-bf4ba20ac713" providerId="ADAL" clId="{747C3287-49F9-4B74-ACE1-00EEA4277490}" dt="2025-04-02T06:14:52.974" v="142" actId="21"/>
          <ac:spMkLst>
            <pc:docMk/>
            <pc:sldMk cId="0" sldId="277"/>
            <ac:spMk id="66" creationId="{68486FD6-EE9A-8960-23C6-D54FC0D65673}"/>
          </ac:spMkLst>
        </pc:spChg>
        <pc:spChg chg="mod">
          <ac:chgData name="LiZhihao" userId="79c3d275-9cce-47a6-a836-bf4ba20ac713" providerId="ADAL" clId="{747C3287-49F9-4B74-ACE1-00EEA4277490}" dt="2025-04-02T06:12:47.879" v="98" actId="1036"/>
          <ac:spMkLst>
            <pc:docMk/>
            <pc:sldMk cId="0" sldId="277"/>
            <ac:spMk id="82" creationId="{6BF9C06E-9E8B-4566-45D2-D15B099BDD79}"/>
          </ac:spMkLst>
        </pc:spChg>
        <pc:spChg chg="add mod">
          <ac:chgData name="LiZhihao" userId="79c3d275-9cce-47a6-a836-bf4ba20ac713" providerId="ADAL" clId="{747C3287-49F9-4B74-ACE1-00EEA4277490}" dt="2025-04-02T06:12:59.417" v="101" actId="1076"/>
          <ac:spMkLst>
            <pc:docMk/>
            <pc:sldMk cId="0" sldId="277"/>
            <ac:spMk id="89" creationId="{22996139-206A-6AC7-983C-B60B44494368}"/>
          </ac:spMkLst>
        </pc:spChg>
        <pc:spChg chg="add mod">
          <ac:chgData name="LiZhihao" userId="79c3d275-9cce-47a6-a836-bf4ba20ac713" providerId="ADAL" clId="{747C3287-49F9-4B74-ACE1-00EEA4277490}" dt="2025-04-02T06:13:02.814" v="103" actId="20577"/>
          <ac:spMkLst>
            <pc:docMk/>
            <pc:sldMk cId="0" sldId="277"/>
            <ac:spMk id="91" creationId="{F25190A4-E2B9-AC48-126B-248E07D5C264}"/>
          </ac:spMkLst>
        </pc:spChg>
        <pc:spChg chg="mod">
          <ac:chgData name="LiZhihao" userId="79c3d275-9cce-47a6-a836-bf4ba20ac713" providerId="ADAL" clId="{747C3287-49F9-4B74-ACE1-00EEA4277490}" dt="2025-04-02T06:12:46.678" v="97" actId="1036"/>
          <ac:spMkLst>
            <pc:docMk/>
            <pc:sldMk cId="0" sldId="277"/>
            <ac:spMk id="92" creationId="{EB89B4AB-6B7B-D0FA-0EB8-426D25DD5264}"/>
          </ac:spMkLst>
        </pc:spChg>
        <pc:spChg chg="add mod">
          <ac:chgData name="LiZhihao" userId="79c3d275-9cce-47a6-a836-bf4ba20ac713" providerId="ADAL" clId="{747C3287-49F9-4B74-ACE1-00EEA4277490}" dt="2025-04-02T06:13:14.795" v="105" actId="1076"/>
          <ac:spMkLst>
            <pc:docMk/>
            <pc:sldMk cId="0" sldId="277"/>
            <ac:spMk id="95" creationId="{DBB099FF-80DF-8DB2-AA87-165FEBAC6898}"/>
          </ac:spMkLst>
        </pc:spChg>
        <pc:spChg chg="add mod">
          <ac:chgData name="LiZhihao" userId="79c3d275-9cce-47a6-a836-bf4ba20ac713" providerId="ADAL" clId="{747C3287-49F9-4B74-ACE1-00EEA4277490}" dt="2025-04-02T06:13:16.485" v="107" actId="20577"/>
          <ac:spMkLst>
            <pc:docMk/>
            <pc:sldMk cId="0" sldId="277"/>
            <ac:spMk id="101" creationId="{9E997981-4DEA-0F91-7D10-B15F4D1254FF}"/>
          </ac:spMkLst>
        </pc:spChg>
        <pc:spChg chg="add mod">
          <ac:chgData name="LiZhihao" userId="79c3d275-9cce-47a6-a836-bf4ba20ac713" providerId="ADAL" clId="{747C3287-49F9-4B74-ACE1-00EEA4277490}" dt="2025-04-02T06:13:55.654" v="121" actId="20577"/>
          <ac:spMkLst>
            <pc:docMk/>
            <pc:sldMk cId="0" sldId="277"/>
            <ac:spMk id="104" creationId="{E13B7A3A-89F9-A690-6DA1-0D91810B1EEC}"/>
          </ac:spMkLst>
        </pc:spChg>
        <pc:spChg chg="add mod">
          <ac:chgData name="LiZhihao" userId="79c3d275-9cce-47a6-a836-bf4ba20ac713" providerId="ADAL" clId="{747C3287-49F9-4B74-ACE1-00EEA4277490}" dt="2025-04-02T06:14:50.213" v="141" actId="20577"/>
          <ac:spMkLst>
            <pc:docMk/>
            <pc:sldMk cId="0" sldId="277"/>
            <ac:spMk id="110" creationId="{10326159-B46B-FD6F-2028-22B3110BF73F}"/>
          </ac:spMkLst>
        </pc:spChg>
        <pc:spChg chg="add mod">
          <ac:chgData name="LiZhihao" userId="79c3d275-9cce-47a6-a836-bf4ba20ac713" providerId="ADAL" clId="{747C3287-49F9-4B74-ACE1-00EEA4277490}" dt="2025-04-02T06:15:05.147" v="144" actId="1076"/>
          <ac:spMkLst>
            <pc:docMk/>
            <pc:sldMk cId="0" sldId="277"/>
            <ac:spMk id="113" creationId="{C9DEC78A-76D8-E31C-57AB-9138B6132B00}"/>
          </ac:spMkLst>
        </pc:spChg>
        <pc:spChg chg="add mod">
          <ac:chgData name="LiZhihao" userId="79c3d275-9cce-47a6-a836-bf4ba20ac713" providerId="ADAL" clId="{747C3287-49F9-4B74-ACE1-00EEA4277490}" dt="2025-04-02T06:15:07.794" v="146" actId="20577"/>
          <ac:spMkLst>
            <pc:docMk/>
            <pc:sldMk cId="0" sldId="277"/>
            <ac:spMk id="114" creationId="{3580671C-6295-A5FB-0A33-646D24A0B7F3}"/>
          </ac:spMkLst>
        </pc:spChg>
        <pc:picChg chg="add del">
          <ac:chgData name="LiZhihao" userId="79c3d275-9cce-47a6-a836-bf4ba20ac713" providerId="ADAL" clId="{747C3287-49F9-4B74-ACE1-00EEA4277490}" dt="2025-04-02T06:14:33.944" v="131" actId="22"/>
          <ac:picMkLst>
            <pc:docMk/>
            <pc:sldMk cId="0" sldId="277"/>
            <ac:picMk id="112" creationId="{51C76840-F96B-0DD7-E103-DA4320C7DBF6}"/>
          </ac:picMkLst>
        </pc:picChg>
        <pc:cxnChg chg="mod">
          <ac:chgData name="LiZhihao" userId="79c3d275-9cce-47a6-a836-bf4ba20ac713" providerId="ADAL" clId="{747C3287-49F9-4B74-ACE1-00EEA4277490}" dt="2025-04-02T06:12:31.657" v="95" actId="14100"/>
          <ac:cxnSpMkLst>
            <pc:docMk/>
            <pc:sldMk cId="0" sldId="277"/>
            <ac:cxnSpMk id="4" creationId="{C04A2E4F-70C2-0E2E-015B-8E9F6928FC10}"/>
          </ac:cxnSpMkLst>
        </pc:cxnChg>
        <pc:cxnChg chg="add mod">
          <ac:chgData name="LiZhihao" userId="79c3d275-9cce-47a6-a836-bf4ba20ac713" providerId="ADAL" clId="{747C3287-49F9-4B74-ACE1-00EEA4277490}" dt="2025-04-02T03:47:04.150" v="50" actId="1076"/>
          <ac:cxnSpMkLst>
            <pc:docMk/>
            <pc:sldMk cId="0" sldId="277"/>
            <ac:cxnSpMk id="43" creationId="{F8D6B881-649C-1377-DB64-6AFB5B59325D}"/>
          </ac:cxnSpMkLst>
        </pc:cxnChg>
        <pc:cxnChg chg="add mod">
          <ac:chgData name="LiZhihao" userId="79c3d275-9cce-47a6-a836-bf4ba20ac713" providerId="ADAL" clId="{747C3287-49F9-4B74-ACE1-00EEA4277490}" dt="2025-04-02T06:12:26.977" v="93" actId="14100"/>
          <ac:cxnSpMkLst>
            <pc:docMk/>
            <pc:sldMk cId="0" sldId="277"/>
            <ac:cxnSpMk id="44" creationId="{AB01978E-DF73-AC6D-3FD9-D0C022E18670}"/>
          </ac:cxnSpMkLst>
        </pc:cxnChg>
        <pc:cxnChg chg="mod">
          <ac:chgData name="LiZhihao" userId="79c3d275-9cce-47a6-a836-bf4ba20ac713" providerId="ADAL" clId="{747C3287-49F9-4B74-ACE1-00EEA4277490}" dt="2025-04-02T06:13:36.793" v="111" actId="14100"/>
          <ac:cxnSpMkLst>
            <pc:docMk/>
            <pc:sldMk cId="0" sldId="277"/>
            <ac:cxnSpMk id="97" creationId="{F4E2647E-BEF3-9286-F949-540913AE4E5D}"/>
          </ac:cxnSpMkLst>
        </pc:cxnChg>
        <pc:cxnChg chg="mod">
          <ac:chgData name="LiZhihao" userId="79c3d275-9cce-47a6-a836-bf4ba20ac713" providerId="ADAL" clId="{747C3287-49F9-4B74-ACE1-00EEA4277490}" dt="2025-04-02T06:13:33.086" v="110" actId="1036"/>
          <ac:cxnSpMkLst>
            <pc:docMk/>
            <pc:sldMk cId="0" sldId="277"/>
            <ac:cxnSpMk id="106" creationId="{9DFA2AE1-837D-5B32-FA78-990F20AAAC07}"/>
          </ac:cxnSpMkLst>
        </pc:cxnChg>
        <pc:cxnChg chg="add mod">
          <ac:chgData name="LiZhihao" userId="79c3d275-9cce-47a6-a836-bf4ba20ac713" providerId="ADAL" clId="{747C3287-49F9-4B74-ACE1-00EEA4277490}" dt="2025-04-02T06:13:43.208" v="113" actId="1076"/>
          <ac:cxnSpMkLst>
            <pc:docMk/>
            <pc:sldMk cId="0" sldId="277"/>
            <ac:cxnSpMk id="107" creationId="{CC8B4BD9-7832-EE9C-220D-8A8DDEB1CD08}"/>
          </ac:cxnSpMkLst>
        </pc:cxnChg>
        <pc:cxnChg chg="add mod">
          <ac:chgData name="LiZhihao" userId="79c3d275-9cce-47a6-a836-bf4ba20ac713" providerId="ADAL" clId="{747C3287-49F9-4B74-ACE1-00EEA4277490}" dt="2025-04-02T06:14:16.866" v="125" actId="1076"/>
          <ac:cxnSpMkLst>
            <pc:docMk/>
            <pc:sldMk cId="0" sldId="277"/>
            <ac:cxnSpMk id="109" creationId="{7FB9F28B-222E-B736-EBCD-5A75A487757E}"/>
          </ac:cxnSpMkLst>
        </pc:cxnChg>
      </pc:sldChg>
      <pc:sldChg chg="addSp delSp modSp mod">
        <pc:chgData name="LiZhihao" userId="79c3d275-9cce-47a6-a836-bf4ba20ac713" providerId="ADAL" clId="{747C3287-49F9-4B74-ACE1-00EEA4277490}" dt="2025-04-03T03:24:00.189" v="1519" actId="21"/>
        <pc:sldMkLst>
          <pc:docMk/>
          <pc:sldMk cId="1922732081" sldId="280"/>
        </pc:sldMkLst>
        <pc:spChg chg="add del mod">
          <ac:chgData name="LiZhihao" userId="79c3d275-9cce-47a6-a836-bf4ba20ac713" providerId="ADAL" clId="{747C3287-49F9-4B74-ACE1-00EEA4277490}" dt="2025-04-03T03:24:00.189" v="1519" actId="21"/>
          <ac:spMkLst>
            <pc:docMk/>
            <pc:sldMk cId="1922732081" sldId="280"/>
            <ac:spMk id="7" creationId="{DE13700B-FBC9-46AB-876C-09EF89711C29}"/>
          </ac:spMkLst>
        </pc:spChg>
        <pc:spChg chg="add mod">
          <ac:chgData name="LiZhihao" userId="79c3d275-9cce-47a6-a836-bf4ba20ac713" providerId="ADAL" clId="{747C3287-49F9-4B74-ACE1-00EEA4277490}" dt="2025-04-03T03:23:43.708" v="1506" actId="1076"/>
          <ac:spMkLst>
            <pc:docMk/>
            <pc:sldMk cId="1922732081" sldId="280"/>
            <ac:spMk id="8" creationId="{E4A81761-06FE-5FB6-9B69-C3EDD7887406}"/>
          </ac:spMkLst>
        </pc:spChg>
        <pc:spChg chg="add mod">
          <ac:chgData name="LiZhihao" userId="79c3d275-9cce-47a6-a836-bf4ba20ac713" providerId="ADAL" clId="{747C3287-49F9-4B74-ACE1-00EEA4277490}" dt="2025-04-03T03:23:57.193" v="1518" actId="20577"/>
          <ac:spMkLst>
            <pc:docMk/>
            <pc:sldMk cId="1922732081" sldId="280"/>
            <ac:spMk id="9" creationId="{5C590C23-BD4E-222D-31FE-626951D81575}"/>
          </ac:spMkLst>
        </pc:spChg>
      </pc:sldChg>
      <pc:sldChg chg="addSp modSp mod">
        <pc:chgData name="LiZhihao" userId="79c3d275-9cce-47a6-a836-bf4ba20ac713" providerId="ADAL" clId="{747C3287-49F9-4B74-ACE1-00EEA4277490}" dt="2025-04-03T03:20:40.786" v="1361" actId="20577"/>
        <pc:sldMkLst>
          <pc:docMk/>
          <pc:sldMk cId="1344378750" sldId="281"/>
        </pc:sldMkLst>
        <pc:spChg chg="add mod">
          <ac:chgData name="LiZhihao" userId="79c3d275-9cce-47a6-a836-bf4ba20ac713" providerId="ADAL" clId="{747C3287-49F9-4B74-ACE1-00EEA4277490}" dt="2025-04-03T03:20:25.933" v="1324" actId="20577"/>
          <ac:spMkLst>
            <pc:docMk/>
            <pc:sldMk cId="1344378750" sldId="281"/>
            <ac:spMk id="4" creationId="{82FA7437-71C1-B44C-636F-0D9B08053465}"/>
          </ac:spMkLst>
        </pc:spChg>
        <pc:spChg chg="add mod">
          <ac:chgData name="LiZhihao" userId="79c3d275-9cce-47a6-a836-bf4ba20ac713" providerId="ADAL" clId="{747C3287-49F9-4B74-ACE1-00EEA4277490}" dt="2025-04-03T03:20:40.786" v="1361" actId="20577"/>
          <ac:spMkLst>
            <pc:docMk/>
            <pc:sldMk cId="1344378750" sldId="281"/>
            <ac:spMk id="7" creationId="{B956CA1F-39D1-758A-F429-6239ADE12E30}"/>
          </ac:spMkLst>
        </pc:spChg>
      </pc:sldChg>
      <pc:sldChg chg="ord">
        <pc:chgData name="LiZhihao" userId="79c3d275-9cce-47a6-a836-bf4ba20ac713" providerId="ADAL" clId="{747C3287-49F9-4B74-ACE1-00EEA4277490}" dt="2025-04-03T02:26:25.882" v="609"/>
        <pc:sldMkLst>
          <pc:docMk/>
          <pc:sldMk cId="4037715635" sldId="282"/>
        </pc:sldMkLst>
      </pc:sldChg>
      <pc:sldChg chg="modSp mod">
        <pc:chgData name="LiZhihao" userId="79c3d275-9cce-47a6-a836-bf4ba20ac713" providerId="ADAL" clId="{747C3287-49F9-4B74-ACE1-00EEA4277490}" dt="2025-04-05T07:28:34.090" v="1643" actId="207"/>
        <pc:sldMkLst>
          <pc:docMk/>
          <pc:sldMk cId="1147563766" sldId="284"/>
        </pc:sldMkLst>
        <pc:spChg chg="mod">
          <ac:chgData name="LiZhihao" userId="79c3d275-9cce-47a6-a836-bf4ba20ac713" providerId="ADAL" clId="{747C3287-49F9-4B74-ACE1-00EEA4277490}" dt="2025-04-05T07:28:34.090" v="1643" actId="207"/>
          <ac:spMkLst>
            <pc:docMk/>
            <pc:sldMk cId="1147563766" sldId="284"/>
            <ac:spMk id="18" creationId="{00000000-0000-0000-0000-000000000000}"/>
          </ac:spMkLst>
        </pc:spChg>
      </pc:sldChg>
      <pc:sldChg chg="addSp delSp modSp add mod modNotesTx">
        <pc:chgData name="LiZhihao" userId="79c3d275-9cce-47a6-a836-bf4ba20ac713" providerId="ADAL" clId="{747C3287-49F9-4B74-ACE1-00EEA4277490}" dt="2025-04-03T02:51:38.441" v="1304" actId="1038"/>
        <pc:sldMkLst>
          <pc:docMk/>
          <pc:sldMk cId="3323760865" sldId="287"/>
        </pc:sldMkLst>
        <pc:spChg chg="mod">
          <ac:chgData name="LiZhihao" userId="79c3d275-9cce-47a6-a836-bf4ba20ac713" providerId="ADAL" clId="{747C3287-49F9-4B74-ACE1-00EEA4277490}" dt="2025-04-03T02:51:38.441" v="1304" actId="1038"/>
          <ac:spMkLst>
            <pc:docMk/>
            <pc:sldMk cId="3323760865" sldId="287"/>
            <ac:spMk id="2" creationId="{0C4F9114-AB1C-5C86-9F7A-2F86B1C45ED8}"/>
          </ac:spMkLst>
        </pc:spChg>
        <pc:spChg chg="add mod">
          <ac:chgData name="LiZhihao" userId="79c3d275-9cce-47a6-a836-bf4ba20ac713" providerId="ADAL" clId="{747C3287-49F9-4B74-ACE1-00EEA4277490}" dt="2025-04-03T02:50:28.730" v="1269" actId="14100"/>
          <ac:spMkLst>
            <pc:docMk/>
            <pc:sldMk cId="3323760865" sldId="287"/>
            <ac:spMk id="6" creationId="{F267B0D4-B145-605E-D379-461096562FC2}"/>
          </ac:spMkLst>
        </pc:spChg>
        <pc:spChg chg="add del mod">
          <ac:chgData name="LiZhihao" userId="79c3d275-9cce-47a6-a836-bf4ba20ac713" providerId="ADAL" clId="{747C3287-49F9-4B74-ACE1-00EEA4277490}" dt="2025-04-03T02:39:53.142" v="1049" actId="21"/>
          <ac:spMkLst>
            <pc:docMk/>
            <pc:sldMk cId="3323760865" sldId="287"/>
            <ac:spMk id="11" creationId="{FDB33E22-1D94-ABA8-5767-BC731946A0C1}"/>
          </ac:spMkLst>
        </pc:spChg>
        <pc:spChg chg="mod">
          <ac:chgData name="LiZhihao" userId="79c3d275-9cce-47a6-a836-bf4ba20ac713" providerId="ADAL" clId="{747C3287-49F9-4B74-ACE1-00EEA4277490}" dt="2025-04-03T02:45:46.506" v="1189" actId="14100"/>
          <ac:spMkLst>
            <pc:docMk/>
            <pc:sldMk cId="3323760865" sldId="287"/>
            <ac:spMk id="12" creationId="{B213180C-CFA2-8405-5F1A-B1C3B02B0293}"/>
          </ac:spMkLst>
        </pc:spChg>
        <pc:spChg chg="add mod">
          <ac:chgData name="LiZhihao" userId="79c3d275-9cce-47a6-a836-bf4ba20ac713" providerId="ADAL" clId="{747C3287-49F9-4B74-ACE1-00EEA4277490}" dt="2025-04-03T02:50:38.650" v="1272" actId="1076"/>
          <ac:spMkLst>
            <pc:docMk/>
            <pc:sldMk cId="3323760865" sldId="287"/>
            <ac:spMk id="13" creationId="{9AF8E812-FFCC-F229-1E88-FEB786BC2967}"/>
          </ac:spMkLst>
        </pc:spChg>
        <pc:spChg chg="del mod">
          <ac:chgData name="LiZhihao" userId="79c3d275-9cce-47a6-a836-bf4ba20ac713" providerId="ADAL" clId="{747C3287-49F9-4B74-ACE1-00EEA4277490}" dt="2025-04-03T02:18:25.823" v="157" actId="21"/>
          <ac:spMkLst>
            <pc:docMk/>
            <pc:sldMk cId="3323760865" sldId="287"/>
            <ac:spMk id="14" creationId="{0591EAE7-3C56-EBED-EFEE-4748D6C0FB1C}"/>
          </ac:spMkLst>
        </pc:spChg>
        <pc:picChg chg="add del mod">
          <ac:chgData name="LiZhihao" userId="79c3d275-9cce-47a6-a836-bf4ba20ac713" providerId="ADAL" clId="{747C3287-49F9-4B74-ACE1-00EEA4277490}" dt="2025-04-03T02:31:47.486" v="729" actId="21"/>
          <ac:picMkLst>
            <pc:docMk/>
            <pc:sldMk cId="3323760865" sldId="287"/>
            <ac:picMk id="5" creationId="{43CE8643-9FB6-4AA6-FBF0-92CE9A12C28F}"/>
          </ac:picMkLst>
        </pc:picChg>
        <pc:picChg chg="del mod">
          <ac:chgData name="LiZhihao" userId="79c3d275-9cce-47a6-a836-bf4ba20ac713" providerId="ADAL" clId="{747C3287-49F9-4B74-ACE1-00EEA4277490}" dt="2025-04-03T02:18:33.945" v="160" actId="21"/>
          <ac:picMkLst>
            <pc:docMk/>
            <pc:sldMk cId="3323760865" sldId="287"/>
            <ac:picMk id="7" creationId="{698DBE89-AE0F-49B8-C5FF-20D279F6EA8D}"/>
          </ac:picMkLst>
        </pc:picChg>
        <pc:picChg chg="add mod">
          <ac:chgData name="LiZhihao" userId="79c3d275-9cce-47a6-a836-bf4ba20ac713" providerId="ADAL" clId="{747C3287-49F9-4B74-ACE1-00EEA4277490}" dt="2025-04-03T02:46:08.737" v="1198" actId="1076"/>
          <ac:picMkLst>
            <pc:docMk/>
            <pc:sldMk cId="3323760865" sldId="287"/>
            <ac:picMk id="9" creationId="{69F02BE3-55F8-9E8E-CCC1-975D7F3C8396}"/>
          </ac:picMkLst>
        </pc:picChg>
        <pc:picChg chg="add mod">
          <ac:chgData name="LiZhihao" userId="79c3d275-9cce-47a6-a836-bf4ba20ac713" providerId="ADAL" clId="{747C3287-49F9-4B74-ACE1-00EEA4277490}" dt="2025-04-03T02:50:32.497" v="1271" actId="1076"/>
          <ac:picMkLst>
            <pc:docMk/>
            <pc:sldMk cId="3323760865" sldId="287"/>
            <ac:picMk id="17" creationId="{A6549316-28F9-2BE5-87E9-264BEDB5FF37}"/>
          </ac:picMkLst>
        </pc:picChg>
      </pc:sldChg>
      <pc:sldChg chg="modSp add del mod">
        <pc:chgData name="LiZhihao" userId="79c3d275-9cce-47a6-a836-bf4ba20ac713" providerId="ADAL" clId="{747C3287-49F9-4B74-ACE1-00EEA4277490}" dt="2025-04-03T02:51:24.929" v="1294" actId="2696"/>
        <pc:sldMkLst>
          <pc:docMk/>
          <pc:sldMk cId="110646694" sldId="288"/>
        </pc:sldMkLst>
        <pc:spChg chg="mod">
          <ac:chgData name="LiZhihao" userId="79c3d275-9cce-47a6-a836-bf4ba20ac713" providerId="ADAL" clId="{747C3287-49F9-4B74-ACE1-00EEA4277490}" dt="2025-04-03T02:45:20.650" v="1183" actId="1076"/>
          <ac:spMkLst>
            <pc:docMk/>
            <pc:sldMk cId="110646694" sldId="288"/>
            <ac:spMk id="6" creationId="{F267B0D4-B145-605E-D379-461096562FC2}"/>
          </ac:spMkLst>
        </pc:spChg>
        <pc:picChg chg="mod">
          <ac:chgData name="LiZhihao" userId="79c3d275-9cce-47a6-a836-bf4ba20ac713" providerId="ADAL" clId="{747C3287-49F9-4B74-ACE1-00EEA4277490}" dt="2025-04-03T02:40:51.441" v="1073" actId="1076"/>
          <ac:picMkLst>
            <pc:docMk/>
            <pc:sldMk cId="110646694" sldId="288"/>
            <ac:picMk id="5" creationId="{43CE8643-9FB6-4AA6-FBF0-92CE9A12C28F}"/>
          </ac:picMkLst>
        </pc:picChg>
      </pc:sldChg>
    </pc:docChg>
  </pc:docChgLst>
  <pc:docChgLst>
    <pc:chgData name="LiZhihao" userId="79c3d275-9cce-47a6-a836-bf4ba20ac713" providerId="ADAL" clId="{117A9FEC-5397-47F5-99C0-9A223D04B8DF}"/>
    <pc:docChg chg="undo custSel addSld delSld modSld sldOrd">
      <pc:chgData name="LiZhihao" userId="79c3d275-9cce-47a6-a836-bf4ba20ac713" providerId="ADAL" clId="{117A9FEC-5397-47F5-99C0-9A223D04B8DF}" dt="2025-04-05T08:50:06.917" v="584" actId="20577"/>
      <pc:docMkLst>
        <pc:docMk/>
      </pc:docMkLst>
      <pc:sldChg chg="addSp delSp modSp mod">
        <pc:chgData name="LiZhihao" userId="79c3d275-9cce-47a6-a836-bf4ba20ac713" providerId="ADAL" clId="{117A9FEC-5397-47F5-99C0-9A223D04B8DF}" dt="2025-04-05T08:48:30.436" v="515"/>
        <pc:sldMkLst>
          <pc:docMk/>
          <pc:sldMk cId="0" sldId="276"/>
        </pc:sldMkLst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2" creationId="{24920034-5835-BC0A-5A6B-D0CECB02CF7D}"/>
          </ac:spMkLst>
        </pc:spChg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3" creationId="{D11A573F-A95B-F789-F197-557C6949A637}"/>
          </ac:spMkLst>
        </pc:spChg>
        <pc:spChg chg="add del mod">
          <ac:chgData name="LiZhihao" userId="79c3d275-9cce-47a6-a836-bf4ba20ac713" providerId="ADAL" clId="{117A9FEC-5397-47F5-99C0-9A223D04B8DF}" dt="2025-04-05T08:46:46.877" v="504" actId="14100"/>
          <ac:spMkLst>
            <pc:docMk/>
            <pc:sldMk cId="0" sldId="276"/>
            <ac:spMk id="5" creationId="{2FE2E8EB-3192-EA14-74B2-56B7EF4B5983}"/>
          </ac:spMkLst>
        </pc:spChg>
        <pc:spChg chg="del">
          <ac:chgData name="LiZhihao" userId="79c3d275-9cce-47a6-a836-bf4ba20ac713" providerId="ADAL" clId="{117A9FEC-5397-47F5-99C0-9A223D04B8DF}" dt="2025-04-05T08:39:09.305" v="384" actId="21"/>
          <ac:spMkLst>
            <pc:docMk/>
            <pc:sldMk cId="0" sldId="276"/>
            <ac:spMk id="9" creationId="{F92EE033-2411-3142-D283-E2B3E379F76E}"/>
          </ac:spMkLst>
        </pc:spChg>
        <pc:spChg chg="del">
          <ac:chgData name="LiZhihao" userId="79c3d275-9cce-47a6-a836-bf4ba20ac713" providerId="ADAL" clId="{117A9FEC-5397-47F5-99C0-9A223D04B8DF}" dt="2025-04-05T08:39:12.647" v="386" actId="21"/>
          <ac:spMkLst>
            <pc:docMk/>
            <pc:sldMk cId="0" sldId="276"/>
            <ac:spMk id="10" creationId="{B3287473-18F6-2942-D4A8-9EA5E0195838}"/>
          </ac:spMkLst>
        </pc:spChg>
        <pc:spChg chg="del">
          <ac:chgData name="LiZhihao" userId="79c3d275-9cce-47a6-a836-bf4ba20ac713" providerId="ADAL" clId="{117A9FEC-5397-47F5-99C0-9A223D04B8DF}" dt="2025-04-05T08:39:18.483" v="390" actId="21"/>
          <ac:spMkLst>
            <pc:docMk/>
            <pc:sldMk cId="0" sldId="276"/>
            <ac:spMk id="11" creationId="{D66F8DD9-32DC-1AC1-DFA5-274C6F288E95}"/>
          </ac:spMkLst>
        </pc:spChg>
        <pc:spChg chg="del">
          <ac:chgData name="LiZhihao" userId="79c3d275-9cce-47a6-a836-bf4ba20ac713" providerId="ADAL" clId="{117A9FEC-5397-47F5-99C0-9A223D04B8DF}" dt="2025-04-05T08:39:14.025" v="387" actId="21"/>
          <ac:spMkLst>
            <pc:docMk/>
            <pc:sldMk cId="0" sldId="276"/>
            <ac:spMk id="12" creationId="{5480E06E-78DB-D3F7-4F43-413C8C59CB85}"/>
          </ac:spMkLst>
        </pc:spChg>
        <pc:spChg chg="del">
          <ac:chgData name="LiZhihao" userId="79c3d275-9cce-47a6-a836-bf4ba20ac713" providerId="ADAL" clId="{117A9FEC-5397-47F5-99C0-9A223D04B8DF}" dt="2025-04-05T08:24:20.118" v="0" actId="21"/>
          <ac:spMkLst>
            <pc:docMk/>
            <pc:sldMk cId="0" sldId="276"/>
            <ac:spMk id="13" creationId="{A7223D62-5C0C-8CC6-2672-72454BA9899A}"/>
          </ac:spMkLst>
        </pc:spChg>
        <pc:spChg chg="del">
          <ac:chgData name="LiZhihao" userId="79c3d275-9cce-47a6-a836-bf4ba20ac713" providerId="ADAL" clId="{117A9FEC-5397-47F5-99C0-9A223D04B8DF}" dt="2025-04-05T08:39:10.709" v="385" actId="21"/>
          <ac:spMkLst>
            <pc:docMk/>
            <pc:sldMk cId="0" sldId="276"/>
            <ac:spMk id="14" creationId="{82E5B27D-D7E4-0E81-05B3-ABDC057D275C}"/>
          </ac:spMkLst>
        </pc:spChg>
        <pc:spChg chg="del">
          <ac:chgData name="LiZhihao" userId="79c3d275-9cce-47a6-a836-bf4ba20ac713" providerId="ADAL" clId="{117A9FEC-5397-47F5-99C0-9A223D04B8DF}" dt="2025-04-05T08:24:22.314" v="1" actId="21"/>
          <ac:spMkLst>
            <pc:docMk/>
            <pc:sldMk cId="0" sldId="276"/>
            <ac:spMk id="15" creationId="{61CC3A5D-FAED-0AB0-FE6D-47D5B1846A7A}"/>
          </ac:spMkLst>
        </pc:spChg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16" creationId="{94239895-2BB9-5B76-058B-C9E8FCA1D82A}"/>
          </ac:spMkLst>
        </pc:spChg>
        <pc:spChg chg="add del mod">
          <ac:chgData name="LiZhihao" userId="79c3d275-9cce-47a6-a836-bf4ba20ac713" providerId="ADAL" clId="{117A9FEC-5397-47F5-99C0-9A223D04B8DF}" dt="2025-04-05T08:46:40.963" v="503" actId="21"/>
          <ac:spMkLst>
            <pc:docMk/>
            <pc:sldMk cId="0" sldId="276"/>
            <ac:spMk id="17" creationId="{87F3C128-C86F-16C3-469F-27E400D6A8CD}"/>
          </ac:spMkLst>
        </pc:spChg>
        <pc:spChg chg="add del mod">
          <ac:chgData name="LiZhihao" userId="79c3d275-9cce-47a6-a836-bf4ba20ac713" providerId="ADAL" clId="{117A9FEC-5397-47F5-99C0-9A223D04B8DF}" dt="2025-04-05T08:46:34.696" v="501" actId="21"/>
          <ac:spMkLst>
            <pc:docMk/>
            <pc:sldMk cId="0" sldId="276"/>
            <ac:spMk id="18" creationId="{DD8D8442-0D44-30F8-58E3-4C69EB6F024B}"/>
          </ac:spMkLst>
        </pc:spChg>
        <pc:spChg chg="del">
          <ac:chgData name="LiZhihao" userId="79c3d275-9cce-47a6-a836-bf4ba20ac713" providerId="ADAL" clId="{117A9FEC-5397-47F5-99C0-9A223D04B8DF}" dt="2025-04-05T08:24:26.252" v="3" actId="21"/>
          <ac:spMkLst>
            <pc:docMk/>
            <pc:sldMk cId="0" sldId="276"/>
            <ac:spMk id="19" creationId="{85032F0D-F93D-9842-EBE5-406D831DBB81}"/>
          </ac:spMkLst>
        </pc:spChg>
        <pc:spChg chg="del">
          <ac:chgData name="LiZhihao" userId="79c3d275-9cce-47a6-a836-bf4ba20ac713" providerId="ADAL" clId="{117A9FEC-5397-47F5-99C0-9A223D04B8DF}" dt="2025-04-05T08:24:24.141" v="2" actId="21"/>
          <ac:spMkLst>
            <pc:docMk/>
            <pc:sldMk cId="0" sldId="276"/>
            <ac:spMk id="20" creationId="{76AB86AF-2030-054D-A590-29D9F30D882D}"/>
          </ac:spMkLst>
        </pc:spChg>
        <pc:spChg chg="add del mod">
          <ac:chgData name="LiZhihao" userId="79c3d275-9cce-47a6-a836-bf4ba20ac713" providerId="ADAL" clId="{117A9FEC-5397-47F5-99C0-9A223D04B8DF}" dt="2025-04-05T08:46:36.533" v="502" actId="21"/>
          <ac:spMkLst>
            <pc:docMk/>
            <pc:sldMk cId="0" sldId="276"/>
            <ac:spMk id="21" creationId="{E560BAAC-8584-F13D-9264-497502CD1400}"/>
          </ac:spMkLst>
        </pc:spChg>
        <pc:spChg chg="add mod">
          <ac:chgData name="LiZhihao" userId="79c3d275-9cce-47a6-a836-bf4ba20ac713" providerId="ADAL" clId="{117A9FEC-5397-47F5-99C0-9A223D04B8DF}" dt="2025-04-05T08:47:16.685" v="508"/>
          <ac:spMkLst>
            <pc:docMk/>
            <pc:sldMk cId="0" sldId="276"/>
            <ac:spMk id="22" creationId="{C20AA96E-239A-6E41-432A-6AEC44B3DD48}"/>
          </ac:spMkLst>
        </pc:spChg>
        <pc:spChg chg="add del mod">
          <ac:chgData name="LiZhihao" userId="79c3d275-9cce-47a6-a836-bf4ba20ac713" providerId="ADAL" clId="{117A9FEC-5397-47F5-99C0-9A223D04B8DF}" dt="2025-04-05T08:48:16.595" v="512" actId="21"/>
          <ac:spMkLst>
            <pc:docMk/>
            <pc:sldMk cId="0" sldId="276"/>
            <ac:spMk id="23" creationId="{35933D4E-CCFD-BA29-4F4C-C56D3F19D49C}"/>
          </ac:spMkLst>
        </pc:spChg>
        <pc:spChg chg="add mod">
          <ac:chgData name="LiZhihao" userId="79c3d275-9cce-47a6-a836-bf4ba20ac713" providerId="ADAL" clId="{117A9FEC-5397-47F5-99C0-9A223D04B8DF}" dt="2025-04-05T08:48:30.436" v="515"/>
          <ac:spMkLst>
            <pc:docMk/>
            <pc:sldMk cId="0" sldId="276"/>
            <ac:spMk id="24" creationId="{92F42AA1-771E-C830-7217-20EF47127A9F}"/>
          </ac:spMkLst>
        </pc:spChg>
        <pc:spChg chg="del">
          <ac:chgData name="LiZhihao" userId="79c3d275-9cce-47a6-a836-bf4ba20ac713" providerId="ADAL" clId="{117A9FEC-5397-47F5-99C0-9A223D04B8DF}" dt="2025-04-05T08:46:56.475" v="505" actId="21"/>
          <ac:spMkLst>
            <pc:docMk/>
            <pc:sldMk cId="0" sldId="276"/>
            <ac:spMk id="28" creationId="{00000000-0000-0000-0000-000000000000}"/>
          </ac:spMkLst>
        </pc:spChg>
      </pc:sldChg>
      <pc:sldChg chg="del">
        <pc:chgData name="LiZhihao" userId="79c3d275-9cce-47a6-a836-bf4ba20ac713" providerId="ADAL" clId="{117A9FEC-5397-47F5-99C0-9A223D04B8DF}" dt="2025-04-05T08:25:14.716" v="10" actId="2696"/>
        <pc:sldMkLst>
          <pc:docMk/>
          <pc:sldMk cId="0" sldId="277"/>
        </pc:sldMkLst>
      </pc:sldChg>
      <pc:sldChg chg="addSp delSp modSp mod">
        <pc:chgData name="LiZhihao" userId="79c3d275-9cce-47a6-a836-bf4ba20ac713" providerId="ADAL" clId="{117A9FEC-5397-47F5-99C0-9A223D04B8DF}" dt="2025-04-05T08:47:41.961" v="509" actId="1036"/>
        <pc:sldMkLst>
          <pc:docMk/>
          <pc:sldMk cId="0" sldId="278"/>
        </pc:sldMkLst>
        <pc:spChg chg="add mod">
          <ac:chgData name="LiZhihao" userId="79c3d275-9cce-47a6-a836-bf4ba20ac713" providerId="ADAL" clId="{117A9FEC-5397-47F5-99C0-9A223D04B8DF}" dt="2025-04-05T08:30:29.338" v="164" actId="2711"/>
          <ac:spMkLst>
            <pc:docMk/>
            <pc:sldMk cId="0" sldId="278"/>
            <ac:spMk id="2" creationId="{123C6C23-7050-4ABC-1C5E-E28BBD90567B}"/>
          </ac:spMkLst>
        </pc:spChg>
        <pc:spChg chg="del mod">
          <ac:chgData name="LiZhihao" userId="79c3d275-9cce-47a6-a836-bf4ba20ac713" providerId="ADAL" clId="{117A9FEC-5397-47F5-99C0-9A223D04B8DF}" dt="2025-04-05T08:36:58.828" v="300" actId="21"/>
          <ac:spMkLst>
            <pc:docMk/>
            <pc:sldMk cId="0" sldId="278"/>
            <ac:spMk id="4" creationId="{8BACF6A8-CE70-2D62-4F1E-79B5C6E6645B}"/>
          </ac:spMkLst>
        </pc:spChg>
        <pc:spChg chg="add mod">
          <ac:chgData name="LiZhihao" userId="79c3d275-9cce-47a6-a836-bf4ba20ac713" providerId="ADAL" clId="{117A9FEC-5397-47F5-99C0-9A223D04B8DF}" dt="2025-04-05T08:30:20.210" v="162" actId="2711"/>
          <ac:spMkLst>
            <pc:docMk/>
            <pc:sldMk cId="0" sldId="278"/>
            <ac:spMk id="7" creationId="{48F9EB7B-D236-21AC-2C7C-EC8DE7D3CFA6}"/>
          </ac:spMkLst>
        </pc:spChg>
        <pc:spChg chg="add mod">
          <ac:chgData name="LiZhihao" userId="79c3d275-9cce-47a6-a836-bf4ba20ac713" providerId="ADAL" clId="{117A9FEC-5397-47F5-99C0-9A223D04B8DF}" dt="2025-04-05T08:28:59.216" v="117" actId="1076"/>
          <ac:spMkLst>
            <pc:docMk/>
            <pc:sldMk cId="0" sldId="278"/>
            <ac:spMk id="8" creationId="{B334220C-EA81-93AC-AC36-38DCFAEA5A0A}"/>
          </ac:spMkLst>
        </pc:spChg>
        <pc:spChg chg="add mod">
          <ac:chgData name="LiZhihao" userId="79c3d275-9cce-47a6-a836-bf4ba20ac713" providerId="ADAL" clId="{117A9FEC-5397-47F5-99C0-9A223D04B8DF}" dt="2025-04-05T08:28:59.216" v="117" actId="1076"/>
          <ac:spMkLst>
            <pc:docMk/>
            <pc:sldMk cId="0" sldId="278"/>
            <ac:spMk id="9" creationId="{471EA8D3-BB6B-BBE1-2E51-779F0CBF17AB}"/>
          </ac:spMkLst>
        </pc:spChg>
        <pc:spChg chg="add mod">
          <ac:chgData name="LiZhihao" userId="79c3d275-9cce-47a6-a836-bf4ba20ac713" providerId="ADAL" clId="{117A9FEC-5397-47F5-99C0-9A223D04B8DF}" dt="2025-04-05T08:30:07.077" v="160" actId="1076"/>
          <ac:spMkLst>
            <pc:docMk/>
            <pc:sldMk cId="0" sldId="278"/>
            <ac:spMk id="11" creationId="{17490AA4-4265-FEC8-9742-1E3AECA069EB}"/>
          </ac:spMkLst>
        </pc:spChg>
        <pc:spChg chg="add del mod">
          <ac:chgData name="LiZhihao" userId="79c3d275-9cce-47a6-a836-bf4ba20ac713" providerId="ADAL" clId="{117A9FEC-5397-47F5-99C0-9A223D04B8DF}" dt="2025-04-05T08:33:11.884" v="236" actId="21"/>
          <ac:spMkLst>
            <pc:docMk/>
            <pc:sldMk cId="0" sldId="278"/>
            <ac:spMk id="12" creationId="{41BD6763-29C4-9142-9E56-62296487CD9D}"/>
          </ac:spMkLst>
        </pc:spChg>
        <pc:spChg chg="add del mod">
          <ac:chgData name="LiZhihao" userId="79c3d275-9cce-47a6-a836-bf4ba20ac713" providerId="ADAL" clId="{117A9FEC-5397-47F5-99C0-9A223D04B8DF}" dt="2025-04-05T08:44:22.431" v="479" actId="21"/>
          <ac:spMkLst>
            <pc:docMk/>
            <pc:sldMk cId="0" sldId="278"/>
            <ac:spMk id="13" creationId="{23D3D720-8D66-EBA5-1887-18415E71A0D7}"/>
          </ac:spMkLst>
        </pc:spChg>
        <pc:spChg chg="add del mod">
          <ac:chgData name="LiZhihao" userId="79c3d275-9cce-47a6-a836-bf4ba20ac713" providerId="ADAL" clId="{117A9FEC-5397-47F5-99C0-9A223D04B8DF}" dt="2025-04-05T08:44:36.635" v="481" actId="21"/>
          <ac:spMkLst>
            <pc:docMk/>
            <pc:sldMk cId="0" sldId="278"/>
            <ac:spMk id="14" creationId="{406E389A-E526-3E94-9549-A2D7CE0BE291}"/>
          </ac:spMkLst>
        </pc:spChg>
        <pc:spChg chg="mod">
          <ac:chgData name="LiZhihao" userId="79c3d275-9cce-47a6-a836-bf4ba20ac713" providerId="ADAL" clId="{117A9FEC-5397-47F5-99C0-9A223D04B8DF}" dt="2025-04-05T08:44:30.987" v="480" actId="14100"/>
          <ac:spMkLst>
            <pc:docMk/>
            <pc:sldMk cId="0" sldId="278"/>
            <ac:spMk id="16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4:46.233" v="484" actId="21"/>
          <ac:spMkLst>
            <pc:docMk/>
            <pc:sldMk cId="0" sldId="278"/>
            <ac:spMk id="17" creationId="{D3E260AC-B34F-210C-8E33-7247B67D3960}"/>
          </ac:spMkLst>
        </pc:spChg>
        <pc:spChg chg="del">
          <ac:chgData name="LiZhihao" userId="79c3d275-9cce-47a6-a836-bf4ba20ac713" providerId="ADAL" clId="{117A9FEC-5397-47F5-99C0-9A223D04B8DF}" dt="2025-04-05T08:28:37.265" v="111" actId="21"/>
          <ac:spMkLst>
            <pc:docMk/>
            <pc:sldMk cId="0" sldId="278"/>
            <ac:spMk id="18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47:12.444" v="506"/>
          <ac:spMkLst>
            <pc:docMk/>
            <pc:sldMk cId="0" sldId="278"/>
            <ac:spMk id="19" creationId="{DC631F4A-6D6F-A89B-D3B7-61AFD6B1C865}"/>
          </ac:spMkLst>
        </pc:spChg>
        <pc:spChg chg="add mod">
          <ac:chgData name="LiZhihao" userId="79c3d275-9cce-47a6-a836-bf4ba20ac713" providerId="ADAL" clId="{117A9FEC-5397-47F5-99C0-9A223D04B8DF}" dt="2025-04-05T08:47:41.961" v="509" actId="1036"/>
          <ac:spMkLst>
            <pc:docMk/>
            <pc:sldMk cId="0" sldId="278"/>
            <ac:spMk id="20" creationId="{330718DF-F247-42F6-58A2-54E32FF6832C}"/>
          </ac:spMkLst>
        </pc:spChg>
        <pc:spChg chg="del">
          <ac:chgData name="LiZhihao" userId="79c3d275-9cce-47a6-a836-bf4ba20ac713" providerId="ADAL" clId="{117A9FEC-5397-47F5-99C0-9A223D04B8DF}" dt="2025-04-05T08:28:38.762" v="112" actId="21"/>
          <ac:spMkLst>
            <pc:docMk/>
            <pc:sldMk cId="0" sldId="278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58.068" v="382" actId="21"/>
          <ac:spMkLst>
            <pc:docMk/>
            <pc:sldMk cId="0" sldId="278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28:40.278" v="113" actId="21"/>
          <ac:spMkLst>
            <pc:docMk/>
            <pc:sldMk cId="0" sldId="278"/>
            <ac:spMk id="26" creationId="{00000000-0000-0000-0000-000000000000}"/>
          </ac:spMkLst>
        </pc:spChg>
      </pc:sldChg>
      <pc:sldChg chg="addSp delSp modSp mod">
        <pc:chgData name="LiZhihao" userId="79c3d275-9cce-47a6-a836-bf4ba20ac713" providerId="ADAL" clId="{117A9FEC-5397-47F5-99C0-9A223D04B8DF}" dt="2025-04-05T08:48:26.086" v="513"/>
        <pc:sldMkLst>
          <pc:docMk/>
          <pc:sldMk cId="0" sldId="279"/>
        </pc:sldMkLst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2" creationId="{981D0DE3-27A4-3DC9-5868-8BEF501C9BBD}"/>
          </ac:spMkLst>
        </pc:spChg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5" creationId="{C03ED81C-D4EF-03DA-EAFB-26F50CAABF40}"/>
          </ac:spMkLst>
        </pc:spChg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6" creationId="{F4D4EA3F-575C-9EB8-18CB-F16AE69E8CBE}"/>
          </ac:spMkLst>
        </pc:spChg>
        <pc:spChg chg="add mod">
          <ac:chgData name="LiZhihao" userId="79c3d275-9cce-47a6-a836-bf4ba20ac713" providerId="ADAL" clId="{117A9FEC-5397-47F5-99C0-9A223D04B8DF}" dt="2025-04-05T08:45:06.213" v="489" actId="1037"/>
          <ac:spMkLst>
            <pc:docMk/>
            <pc:sldMk cId="0" sldId="279"/>
            <ac:spMk id="7" creationId="{79096BA5-B274-0932-8005-000E33FAA570}"/>
          </ac:spMkLst>
        </pc:spChg>
        <pc:spChg chg="add del mod">
          <ac:chgData name="LiZhihao" userId="79c3d275-9cce-47a6-a836-bf4ba20ac713" providerId="ADAL" clId="{117A9FEC-5397-47F5-99C0-9A223D04B8DF}" dt="2025-04-05T08:37:29.065" v="349" actId="21"/>
          <ac:spMkLst>
            <pc:docMk/>
            <pc:sldMk cId="0" sldId="279"/>
            <ac:spMk id="8" creationId="{18F208F1-489A-68FD-55E6-0C4C9FDEF700}"/>
          </ac:spMkLst>
        </pc:spChg>
        <pc:spChg chg="add del mod">
          <ac:chgData name="LiZhihao" userId="79c3d275-9cce-47a6-a836-bf4ba20ac713" providerId="ADAL" clId="{117A9FEC-5397-47F5-99C0-9A223D04B8DF}" dt="2025-04-05T08:42:53.313" v="456" actId="21"/>
          <ac:spMkLst>
            <pc:docMk/>
            <pc:sldMk cId="0" sldId="279"/>
            <ac:spMk id="9" creationId="{104A56F3-BFB0-67EF-B479-581F66EC427C}"/>
          </ac:spMkLst>
        </pc:spChg>
        <pc:spChg chg="mod">
          <ac:chgData name="LiZhihao" userId="79c3d275-9cce-47a6-a836-bf4ba20ac713" providerId="ADAL" clId="{117A9FEC-5397-47F5-99C0-9A223D04B8DF}" dt="2025-04-05T08:43:33.306" v="465" actId="14100"/>
          <ac:spMkLst>
            <pc:docMk/>
            <pc:sldMk cId="0" sldId="279"/>
            <ac:spMk id="10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8:05.609" v="510" actId="21"/>
          <ac:spMkLst>
            <pc:docMk/>
            <pc:sldMk cId="0" sldId="279"/>
            <ac:spMk id="11" creationId="{38FE7584-B515-4A18-02FD-85C29A458993}"/>
          </ac:spMkLst>
        </pc:spChg>
        <pc:spChg chg="add mod">
          <ac:chgData name="LiZhihao" userId="79c3d275-9cce-47a6-a836-bf4ba20ac713" providerId="ADAL" clId="{117A9FEC-5397-47F5-99C0-9A223D04B8DF}" dt="2025-04-05T08:48:26.086" v="513"/>
          <ac:spMkLst>
            <pc:docMk/>
            <pc:sldMk cId="0" sldId="279"/>
            <ac:spMk id="12" creationId="{6DAF1D54-1382-D92A-AC2C-2947C47E5BF3}"/>
          </ac:spMkLst>
        </pc:spChg>
        <pc:spChg chg="mod">
          <ac:chgData name="LiZhihao" userId="79c3d275-9cce-47a6-a836-bf4ba20ac713" providerId="ADAL" clId="{117A9FEC-5397-47F5-99C0-9A223D04B8DF}" dt="2025-04-05T08:43:20.428" v="462" actId="14100"/>
          <ac:spMkLst>
            <pc:docMk/>
            <pc:sldMk cId="0" sldId="279"/>
            <ac:spMk id="16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16.445" v="259" actId="21"/>
          <ac:spMkLst>
            <pc:docMk/>
            <pc:sldMk cId="0" sldId="279"/>
            <ac:spMk id="18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19.410" v="260" actId="21"/>
          <ac:spMkLst>
            <pc:docMk/>
            <pc:sldMk cId="0" sldId="279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5:48.173" v="495" actId="21"/>
          <ac:spMkLst>
            <pc:docMk/>
            <pc:sldMk cId="0" sldId="279"/>
            <ac:spMk id="24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31.937" v="263" actId="21"/>
          <ac:spMkLst>
            <pc:docMk/>
            <pc:sldMk cId="0" sldId="279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20.826" v="261" actId="21"/>
          <ac:spMkLst>
            <pc:docMk/>
            <pc:sldMk cId="0" sldId="279"/>
            <ac:spMk id="26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5:46.669" v="494" actId="21"/>
          <ac:spMkLst>
            <pc:docMk/>
            <pc:sldMk cId="0" sldId="279"/>
            <ac:spMk id="28" creationId="{00000000-0000-0000-0000-000000000000}"/>
          </ac:spMkLst>
        </pc:spChg>
      </pc:sldChg>
      <pc:sldChg chg="del">
        <pc:chgData name="LiZhihao" userId="79c3d275-9cce-47a6-a836-bf4ba20ac713" providerId="ADAL" clId="{117A9FEC-5397-47F5-99C0-9A223D04B8DF}" dt="2025-04-05T08:24:30.297" v="4" actId="2696"/>
        <pc:sldMkLst>
          <pc:docMk/>
          <pc:sldMk cId="1922732081" sldId="280"/>
        </pc:sldMkLst>
      </pc:sldChg>
      <pc:sldChg chg="addSp delSp modSp del mod">
        <pc:chgData name="LiZhihao" userId="79c3d275-9cce-47a6-a836-bf4ba20ac713" providerId="ADAL" clId="{117A9FEC-5397-47F5-99C0-9A223D04B8DF}" dt="2025-04-05T08:46:21.889" v="500" actId="2696"/>
        <pc:sldMkLst>
          <pc:docMk/>
          <pc:sldMk cId="1344378750" sldId="281"/>
        </pc:sldMkLst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" creationId="{A95E8ECF-4096-4E6C-18C3-8B7AE6460187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4" creationId="{82FA7437-71C1-B44C-636F-0D9B08053465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5" creationId="{6F4105A7-0764-A6A0-F861-65FBD84A1C41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6" creationId="{B56A486D-9CEF-D5F6-E5B2-9EF8D10E69AB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7" creationId="{B956CA1F-39D1-758A-F429-6239ADE12E30}"/>
          </ac:spMkLst>
        </pc:spChg>
        <pc:spChg chg="add del mod">
          <ac:chgData name="LiZhihao" userId="79c3d275-9cce-47a6-a836-bf4ba20ac713" providerId="ADAL" clId="{117A9FEC-5397-47F5-99C0-9A223D04B8DF}" dt="2025-04-05T08:38:03.448" v="375" actId="21"/>
          <ac:spMkLst>
            <pc:docMk/>
            <pc:sldMk cId="1344378750" sldId="281"/>
            <ac:spMk id="8" creationId="{3A2896D0-A7BB-6385-6BBA-EA28C3D6C0B2}"/>
          </ac:spMkLst>
        </pc:spChg>
        <pc:spChg chg="add del mod">
          <ac:chgData name="LiZhihao" userId="79c3d275-9cce-47a6-a836-bf4ba20ac713" providerId="ADAL" clId="{117A9FEC-5397-47F5-99C0-9A223D04B8DF}" dt="2025-04-05T08:38:13.287" v="379" actId="21"/>
          <ac:spMkLst>
            <pc:docMk/>
            <pc:sldMk cId="1344378750" sldId="281"/>
            <ac:spMk id="13" creationId="{3D919386-A0C1-1154-A684-0C812C2D2E69}"/>
          </ac:spMkLst>
        </pc:spChg>
        <pc:spChg chg="add del mod">
          <ac:chgData name="LiZhihao" userId="79c3d275-9cce-47a6-a836-bf4ba20ac713" providerId="ADAL" clId="{117A9FEC-5397-47F5-99C0-9A223D04B8DF}" dt="2025-04-05T08:38:05.071" v="376" actId="21"/>
          <ac:spMkLst>
            <pc:docMk/>
            <pc:sldMk cId="1344378750" sldId="281"/>
            <ac:spMk id="14" creationId="{196540AA-8897-75D1-365F-193E8179CD04}"/>
          </ac:spMkLst>
        </pc:spChg>
        <pc:spChg chg="mod">
          <ac:chgData name="LiZhihao" userId="79c3d275-9cce-47a6-a836-bf4ba20ac713" providerId="ADAL" clId="{117A9FEC-5397-47F5-99C0-9A223D04B8DF}" dt="2025-04-05T08:46:08.919" v="497" actId="14100"/>
          <ac:spMkLst>
            <pc:docMk/>
            <pc:sldMk cId="1344378750" sldId="281"/>
            <ac:spMk id="15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17" creationId="{6733A640-6536-33FB-B972-95566B84325B}"/>
          </ac:spMkLst>
        </pc:spChg>
        <pc:spChg chg="del">
          <ac:chgData name="LiZhihao" userId="79c3d275-9cce-47a6-a836-bf4ba20ac713" providerId="ADAL" clId="{117A9FEC-5397-47F5-99C0-9A223D04B8DF}" dt="2025-04-05T08:25:26.591" v="12" actId="21"/>
          <ac:spMkLst>
            <pc:docMk/>
            <pc:sldMk cId="1344378750" sldId="281"/>
            <ac:spMk id="18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19" creationId="{9029B125-A1F5-9460-0F0A-E12C9F77BAD1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20" creationId="{702F4E28-F56C-4E12-0F5E-EF96A5E81DB8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1" creationId="{5F62F4CF-2415-76E9-2EB0-FAFC2B631200}"/>
          </ac:spMkLst>
        </pc:spChg>
        <pc:spChg chg="add del mod">
          <ac:chgData name="LiZhihao" userId="79c3d275-9cce-47a6-a836-bf4ba20ac713" providerId="ADAL" clId="{117A9FEC-5397-47F5-99C0-9A223D04B8DF}" dt="2025-04-05T08:46:14.486" v="498" actId="21"/>
          <ac:spMkLst>
            <pc:docMk/>
            <pc:sldMk cId="1344378750" sldId="281"/>
            <ac:spMk id="22" creationId="{DC2A2EFD-DC2A-FE5C-97A7-DD2DC01C445D}"/>
          </ac:spMkLst>
        </pc:spChg>
        <pc:spChg chg="del">
          <ac:chgData name="LiZhihao" userId="79c3d275-9cce-47a6-a836-bf4ba20ac713" providerId="ADAL" clId="{117A9FEC-5397-47F5-99C0-9A223D04B8DF}" dt="2025-04-05T08:25:38.463" v="17" actId="21"/>
          <ac:spMkLst>
            <pc:docMk/>
            <pc:sldMk cId="1344378750" sldId="281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4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09.141" v="377" actId="21"/>
          <ac:spMkLst>
            <pc:docMk/>
            <pc:sldMk cId="1344378750" sldId="281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11.120" v="378" actId="21"/>
          <ac:spMkLst>
            <pc:docMk/>
            <pc:sldMk cId="1344378750" sldId="281"/>
            <ac:spMk id="26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6:16.703" v="499" actId="21"/>
          <ac:spMkLst>
            <pc:docMk/>
            <pc:sldMk cId="1344378750" sldId="281"/>
            <ac:spMk id="28" creationId="{020B8E1F-EB5D-1B6D-CEA2-D274028FC333}"/>
          </ac:spMkLst>
        </pc:sp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9" creationId="{9DC0800A-2F49-8B7F-6F3E-80B09E81402B}"/>
          </ac:cxnSpMkLst>
        </pc:cxn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11" creationId="{AA8B198B-1786-9B1F-8E1C-9CC40D818829}"/>
          </ac:cxnSpMkLst>
        </pc:cxn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27" creationId="{5984B6E1-4E8F-63BA-FDA4-C79E24472FDB}"/>
          </ac:cxnSpMkLst>
        </pc:cxnChg>
      </pc:sldChg>
      <pc:sldChg chg="addSp delSp modSp add mod">
        <pc:chgData name="LiZhihao" userId="79c3d275-9cce-47a6-a836-bf4ba20ac713" providerId="ADAL" clId="{117A9FEC-5397-47F5-99C0-9A223D04B8DF}" dt="2025-04-05T08:48:28.615" v="514"/>
        <pc:sldMkLst>
          <pc:docMk/>
          <pc:sldMk cId="1819690521" sldId="282"/>
        </pc:sldMkLst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2" creationId="{A95E8ECF-4096-4E6C-18C3-8B7AE6460187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4" creationId="{82FA7437-71C1-B44C-636F-0D9B08053465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5" creationId="{6F4105A7-0764-A6A0-F861-65FBD84A1C41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6" creationId="{B56A486D-9CEF-D5F6-E5B2-9EF8D10E69AB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7" creationId="{B956CA1F-39D1-758A-F429-6239ADE12E30}"/>
          </ac:spMkLst>
        </pc:spChg>
        <pc:spChg chg="add del mod">
          <ac:chgData name="LiZhihao" userId="79c3d275-9cce-47a6-a836-bf4ba20ac713" providerId="ADAL" clId="{117A9FEC-5397-47F5-99C0-9A223D04B8DF}" dt="2025-04-05T08:45:14.232" v="490" actId="21"/>
          <ac:spMkLst>
            <pc:docMk/>
            <pc:sldMk cId="1819690521" sldId="282"/>
            <ac:spMk id="8" creationId="{E02561D0-954F-64EF-0B73-5020508B40CD}"/>
          </ac:spMkLst>
        </pc:spChg>
        <pc:spChg chg="add mod">
          <ac:chgData name="LiZhihao" userId="79c3d275-9cce-47a6-a836-bf4ba20ac713" providerId="ADAL" clId="{117A9FEC-5397-47F5-99C0-9A223D04B8DF}" dt="2025-04-05T08:47:14.546" v="507"/>
          <ac:spMkLst>
            <pc:docMk/>
            <pc:sldMk cId="1819690521" sldId="282"/>
            <ac:spMk id="13" creationId="{C9FD878C-7F19-3EF3-FAC5-874554154435}"/>
          </ac:spMkLst>
        </pc:spChg>
        <pc:spChg chg="add del mod">
          <ac:chgData name="LiZhihao" userId="79c3d275-9cce-47a6-a836-bf4ba20ac713" providerId="ADAL" clId="{117A9FEC-5397-47F5-99C0-9A223D04B8DF}" dt="2025-04-05T08:48:11.466" v="511" actId="21"/>
          <ac:spMkLst>
            <pc:docMk/>
            <pc:sldMk cId="1819690521" sldId="282"/>
            <ac:spMk id="14" creationId="{2E0F1E83-5583-24B0-228E-EDF3B0B54DA0}"/>
          </ac:spMkLst>
        </pc:spChg>
        <pc:spChg chg="mod">
          <ac:chgData name="LiZhihao" userId="79c3d275-9cce-47a6-a836-bf4ba20ac713" providerId="ADAL" clId="{117A9FEC-5397-47F5-99C0-9A223D04B8DF}" dt="2025-04-05T08:45:20.240" v="491" actId="14100"/>
          <ac:spMkLst>
            <pc:docMk/>
            <pc:sldMk cId="1819690521" sldId="282"/>
            <ac:spMk id="15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48:28.615" v="514"/>
          <ac:spMkLst>
            <pc:docMk/>
            <pc:sldMk cId="1819690521" sldId="282"/>
            <ac:spMk id="18" creationId="{A1A459E4-AA38-BC8A-4774-C27716E83F47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21" creationId="{5F62F4CF-2415-76E9-2EB0-FAFC2B631200}"/>
          </ac:spMkLst>
        </pc:spChg>
        <pc:spChg chg="del">
          <ac:chgData name="LiZhihao" userId="79c3d275-9cce-47a6-a836-bf4ba20ac713" providerId="ADAL" clId="{117A9FEC-5397-47F5-99C0-9A223D04B8DF}" dt="2025-04-05T08:45:27.687" v="493" actId="21"/>
          <ac:spMkLst>
            <pc:docMk/>
            <pc:sldMk cId="1819690521" sldId="282"/>
            <ac:spMk id="22" creationId="{DC2A2EFD-DC2A-FE5C-97A7-DD2DC01C445D}"/>
          </ac:spMkLst>
        </pc:spChg>
        <pc:spChg chg="del">
          <ac:chgData name="LiZhihao" userId="79c3d275-9cce-47a6-a836-bf4ba20ac713" providerId="ADAL" clId="{117A9FEC-5397-47F5-99C0-9A223D04B8DF}" dt="2025-04-05T08:40:50.474" v="395" actId="21"/>
          <ac:spMkLst>
            <pc:docMk/>
            <pc:sldMk cId="1819690521" sldId="282"/>
            <ac:spMk id="24" creationId="{00000000-0000-0000-0000-000000000000}"/>
          </ac:spMkLst>
        </pc:spChg>
        <pc:spChg chg="del mod">
          <ac:chgData name="LiZhihao" userId="79c3d275-9cce-47a6-a836-bf4ba20ac713" providerId="ADAL" clId="{117A9FEC-5397-47F5-99C0-9A223D04B8DF}" dt="2025-04-05T08:45:25.090" v="492" actId="21"/>
          <ac:spMkLst>
            <pc:docMk/>
            <pc:sldMk cId="1819690521" sldId="282"/>
            <ac:spMk id="28" creationId="{020B8E1F-EB5D-1B6D-CEA2-D274028FC333}"/>
          </ac:spMkLst>
        </pc:sp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9" creationId="{9DC0800A-2F49-8B7F-6F3E-80B09E81402B}"/>
          </ac:cxnSpMkLst>
        </pc:cxn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11" creationId="{AA8B198B-1786-9B1F-8E1C-9CC40D818829}"/>
          </ac:cxnSpMkLst>
        </pc:cxn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27" creationId="{5984B6E1-4E8F-63BA-FDA4-C79E24472FDB}"/>
          </ac:cxnSpMkLst>
        </pc:cxnChg>
      </pc:sldChg>
      <pc:sldChg chg="del">
        <pc:chgData name="LiZhihao" userId="79c3d275-9cce-47a6-a836-bf4ba20ac713" providerId="ADAL" clId="{117A9FEC-5397-47F5-99C0-9A223D04B8DF}" dt="2025-04-05T08:28:11.855" v="107" actId="2696"/>
        <pc:sldMkLst>
          <pc:docMk/>
          <pc:sldMk cId="4037715635" sldId="282"/>
        </pc:sldMkLst>
      </pc:sldChg>
      <pc:sldChg chg="add ord">
        <pc:chgData name="LiZhihao" userId="79c3d275-9cce-47a6-a836-bf4ba20ac713" providerId="ADAL" clId="{117A9FEC-5397-47F5-99C0-9A223D04B8DF}" dt="2025-04-05T08:49:46.024" v="575"/>
        <pc:sldMkLst>
          <pc:docMk/>
          <pc:sldMk cId="4037715635" sldId="283"/>
        </pc:sldMkLst>
      </pc:sldChg>
      <pc:sldChg chg="del">
        <pc:chgData name="LiZhihao" userId="79c3d275-9cce-47a6-a836-bf4ba20ac713" providerId="ADAL" clId="{117A9FEC-5397-47F5-99C0-9A223D04B8DF}" dt="2025-04-05T08:28:13.904" v="109" actId="2696"/>
        <pc:sldMkLst>
          <pc:docMk/>
          <pc:sldMk cId="4131215171" sldId="283"/>
        </pc:sldMkLst>
      </pc:sldChg>
      <pc:sldChg chg="del">
        <pc:chgData name="LiZhihao" userId="79c3d275-9cce-47a6-a836-bf4ba20ac713" providerId="ADAL" clId="{117A9FEC-5397-47F5-99C0-9A223D04B8DF}" dt="2025-04-05T08:24:58.147" v="6" actId="2696"/>
        <pc:sldMkLst>
          <pc:docMk/>
          <pc:sldMk cId="1147563766" sldId="284"/>
        </pc:sldMkLst>
      </pc:sldChg>
      <pc:sldChg chg="addSp modSp add mod">
        <pc:chgData name="LiZhihao" userId="79c3d275-9cce-47a6-a836-bf4ba20ac713" providerId="ADAL" clId="{117A9FEC-5397-47F5-99C0-9A223D04B8DF}" dt="2025-04-05T08:50:06.917" v="584" actId="20577"/>
        <pc:sldMkLst>
          <pc:docMk/>
          <pc:sldMk cId="2238224631" sldId="284"/>
        </pc:sldMkLst>
        <pc:spChg chg="add mod">
          <ac:chgData name="LiZhihao" userId="79c3d275-9cce-47a6-a836-bf4ba20ac713" providerId="ADAL" clId="{117A9FEC-5397-47F5-99C0-9A223D04B8DF}" dt="2025-04-05T08:50:06.917" v="584" actId="20577"/>
          <ac:spMkLst>
            <pc:docMk/>
            <pc:sldMk cId="2238224631" sldId="284"/>
            <ac:spMk id="2" creationId="{E4CD18B8-3E57-DF0A-E5D3-7B1526401208}"/>
          </ac:spMkLst>
        </pc:spChg>
        <pc:spChg chg="mod">
          <ac:chgData name="LiZhihao" userId="79c3d275-9cce-47a6-a836-bf4ba20ac713" providerId="ADAL" clId="{117A9FEC-5397-47F5-99C0-9A223D04B8DF}" dt="2025-04-05T08:49:36.742" v="573" actId="20577"/>
          <ac:spMkLst>
            <pc:docMk/>
            <pc:sldMk cId="2238224631" sldId="284"/>
            <ac:spMk id="18" creationId="{A1A459E4-AA38-BC8A-4774-C27716E83F47}"/>
          </ac:spMkLst>
        </pc:spChg>
      </pc:sldChg>
      <pc:sldChg chg="del">
        <pc:chgData name="LiZhihao" userId="79c3d275-9cce-47a6-a836-bf4ba20ac713" providerId="ADAL" clId="{117A9FEC-5397-47F5-99C0-9A223D04B8DF}" dt="2025-04-05T08:28:12.889" v="108" actId="2696"/>
        <pc:sldMkLst>
          <pc:docMk/>
          <pc:sldMk cId="3231990279" sldId="285"/>
        </pc:sldMkLst>
      </pc:sldChg>
      <pc:sldChg chg="del">
        <pc:chgData name="LiZhihao" userId="79c3d275-9cce-47a6-a836-bf4ba20ac713" providerId="ADAL" clId="{117A9FEC-5397-47F5-99C0-9A223D04B8DF}" dt="2025-04-05T08:25:11.628" v="9" actId="2696"/>
        <pc:sldMkLst>
          <pc:docMk/>
          <pc:sldMk cId="475261120" sldId="286"/>
        </pc:sldMkLst>
      </pc:sldChg>
      <pc:sldChg chg="del">
        <pc:chgData name="LiZhihao" userId="79c3d275-9cce-47a6-a836-bf4ba20ac713" providerId="ADAL" clId="{117A9FEC-5397-47F5-99C0-9A223D04B8DF}" dt="2025-04-05T08:28:10.655" v="106" actId="2696"/>
        <pc:sldMkLst>
          <pc:docMk/>
          <pc:sldMk cId="3323760865" sldId="287"/>
        </pc:sldMkLst>
      </pc:sldChg>
      <pc:sldChg chg="add del">
        <pc:chgData name="LiZhihao" userId="79c3d275-9cce-47a6-a836-bf4ba20ac713" providerId="ADAL" clId="{117A9FEC-5397-47F5-99C0-9A223D04B8DF}" dt="2025-04-05T08:25:09.951" v="8" actId="2696"/>
        <pc:sldMkLst>
          <pc:docMk/>
          <pc:sldMk cId="3419862382" sldId="288"/>
        </pc:sldMkLst>
      </pc:sldChg>
      <pc:sldChg chg="del">
        <pc:chgData name="LiZhihao" userId="79c3d275-9cce-47a6-a836-bf4ba20ac713" providerId="ADAL" clId="{117A9FEC-5397-47F5-99C0-9A223D04B8DF}" dt="2025-04-05T08:24:54.966" v="5" actId="2696"/>
        <pc:sldMkLst>
          <pc:docMk/>
          <pc:sldMk cId="3675325659" sldId="288"/>
        </pc:sldMkLst>
      </pc:sldChg>
      <pc:sldChg chg="add del">
        <pc:chgData name="LiZhihao" userId="79c3d275-9cce-47a6-a836-bf4ba20ac713" providerId="ADAL" clId="{117A9FEC-5397-47F5-99C0-9A223D04B8DF}" dt="2025-04-05T08:28:08.669" v="105" actId="2696"/>
        <pc:sldMkLst>
          <pc:docMk/>
          <pc:sldMk cId="3987071721" sldId="288"/>
        </pc:sldMkLst>
      </pc:sldChg>
    </pc:docChg>
  </pc:docChgLst>
  <pc:docChgLst>
    <pc:chgData name="LiZhihao" userId="79c3d275-9cce-47a6-a836-bf4ba20ac713" providerId="ADAL" clId="{56A9E61D-7E45-4587-88D8-D354D221ED62}"/>
    <pc:docChg chg="undo custSel modSld modMainMaster">
      <pc:chgData name="LiZhihao" userId="79c3d275-9cce-47a6-a836-bf4ba20ac713" providerId="ADAL" clId="{56A9E61D-7E45-4587-88D8-D354D221ED62}" dt="2025-04-05T07:50:19.449" v="185" actId="207"/>
      <pc:docMkLst>
        <pc:docMk/>
      </pc:docMkLst>
      <pc:sldChg chg="addSp delSp modSp mod">
        <pc:chgData name="LiZhihao" userId="79c3d275-9cce-47a6-a836-bf4ba20ac713" providerId="ADAL" clId="{56A9E61D-7E45-4587-88D8-D354D221ED62}" dt="2025-04-05T07:37:40.783" v="64" actId="1076"/>
        <pc:sldMkLst>
          <pc:docMk/>
          <pc:sldMk cId="0" sldId="276"/>
        </pc:sldMkLst>
        <pc:spChg chg="del mod">
          <ac:chgData name="LiZhihao" userId="79c3d275-9cce-47a6-a836-bf4ba20ac713" providerId="ADAL" clId="{56A9E61D-7E45-4587-88D8-D354D221ED62}" dt="2025-04-05T07:30:22.537" v="1" actId="21"/>
          <ac:spMkLst>
            <pc:docMk/>
            <pc:sldMk cId="0" sldId="276"/>
            <ac:spMk id="3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0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6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3" creationId="{00000000-0000-0000-0000-000000000000}"/>
          </ac:spMkLst>
        </pc:spChg>
        <pc:spChg chg="mod">
          <ac:chgData name="LiZhihao" userId="79c3d275-9cce-47a6-a836-bf4ba20ac713" providerId="ADAL" clId="{56A9E61D-7E45-4587-88D8-D354D221ED62}" dt="2025-04-05T07:37:40.783" v="64" actId="1076"/>
          <ac:spMkLst>
            <pc:docMk/>
            <pc:sldMk cId="0" sldId="276"/>
            <ac:spMk id="24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6" creationId="{00000000-0000-0000-0000-000000000000}"/>
          </ac:spMkLst>
        </pc:spChg>
        <pc:cxnChg chg="add mod">
          <ac:chgData name="LiZhihao" userId="79c3d275-9cce-47a6-a836-bf4ba20ac713" providerId="ADAL" clId="{56A9E61D-7E45-4587-88D8-D354D221ED62}" dt="2025-04-05T07:36:09.063" v="49" actId="1076"/>
          <ac:cxnSpMkLst>
            <pc:docMk/>
            <pc:sldMk cId="0" sldId="276"/>
            <ac:cxnSpMk id="2" creationId="{09BAA4A8-F1EE-35AB-057F-8E95800FED3C}"/>
          </ac:cxnSpMkLst>
        </pc:cxnChg>
      </pc:sldChg>
      <pc:sldChg chg="addSp delSp modSp mod">
        <pc:chgData name="LiZhihao" userId="79c3d275-9cce-47a6-a836-bf4ba20ac713" providerId="ADAL" clId="{56A9E61D-7E45-4587-88D8-D354D221ED62}" dt="2025-04-05T07:44:13.461" v="176" actId="1036"/>
        <pc:sldMkLst>
          <pc:docMk/>
          <pc:sldMk cId="3323760865" sldId="287"/>
        </pc:sldMkLst>
        <pc:spChg chg="del">
          <ac:chgData name="LiZhihao" userId="79c3d275-9cce-47a6-a836-bf4ba20ac713" providerId="ADAL" clId="{56A9E61D-7E45-4587-88D8-D354D221ED62}" dt="2025-04-05T07:42:57.336" v="155" actId="21"/>
          <ac:spMkLst>
            <pc:docMk/>
            <pc:sldMk cId="3323760865" sldId="287"/>
            <ac:spMk id="2" creationId="{0C4F9114-AB1C-5C86-9F7A-2F86B1C45ED8}"/>
          </ac:spMkLst>
        </pc:spChg>
        <pc:spChg chg="del">
          <ac:chgData name="LiZhihao" userId="79c3d275-9cce-47a6-a836-bf4ba20ac713" providerId="ADAL" clId="{56A9E61D-7E45-4587-88D8-D354D221ED62}" dt="2025-04-05T07:41:09.592" v="65" actId="21"/>
          <ac:spMkLst>
            <pc:docMk/>
            <pc:sldMk cId="3323760865" sldId="287"/>
            <ac:spMk id="3" creationId="{00000000-0000-0000-0000-000000000000}"/>
          </ac:spMkLst>
        </pc:spChg>
        <pc:spChg chg="add mod">
          <ac:chgData name="LiZhihao" userId="79c3d275-9cce-47a6-a836-bf4ba20ac713" providerId="ADAL" clId="{56A9E61D-7E45-4587-88D8-D354D221ED62}" dt="2025-04-05T07:44:13.461" v="176" actId="1036"/>
          <ac:spMkLst>
            <pc:docMk/>
            <pc:sldMk cId="3323760865" sldId="287"/>
            <ac:spMk id="7" creationId="{56650C51-1D67-3929-CE7B-4C09AC5F8741}"/>
          </ac:spMkLst>
        </pc:spChg>
        <pc:spChg chg="del">
          <ac:chgData name="LiZhihao" userId="79c3d275-9cce-47a6-a836-bf4ba20ac713" providerId="ADAL" clId="{56A9E61D-7E45-4587-88D8-D354D221ED62}" dt="2025-04-05T07:41:12.719" v="68" actId="21"/>
          <ac:spMkLst>
            <pc:docMk/>
            <pc:sldMk cId="3323760865" sldId="287"/>
            <ac:spMk id="10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41:10.432" v="66" actId="21"/>
          <ac:spMkLst>
            <pc:docMk/>
            <pc:sldMk cId="3323760865" sldId="287"/>
            <ac:spMk id="1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41:11.584" v="67" actId="21"/>
          <ac:spMkLst>
            <pc:docMk/>
            <pc:sldMk cId="3323760865" sldId="287"/>
            <ac:spMk id="16" creationId="{00000000-0000-0000-0000-000000000000}"/>
          </ac:spMkLst>
        </pc:spChg>
        <pc:picChg chg="mod">
          <ac:chgData name="LiZhihao" userId="79c3d275-9cce-47a6-a836-bf4ba20ac713" providerId="ADAL" clId="{56A9E61D-7E45-4587-88D8-D354D221ED62}" dt="2025-04-05T07:43:02.447" v="156" actId="14100"/>
          <ac:picMkLst>
            <pc:docMk/>
            <pc:sldMk cId="3323760865" sldId="287"/>
            <ac:picMk id="9" creationId="{69F02BE3-55F8-9E8E-CCC1-975D7F3C8396}"/>
          </ac:picMkLst>
        </pc:picChg>
        <pc:picChg chg="mod">
          <ac:chgData name="LiZhihao" userId="79c3d275-9cce-47a6-a836-bf4ba20ac713" providerId="ADAL" clId="{56A9E61D-7E45-4587-88D8-D354D221ED62}" dt="2025-04-05T07:43:05.839" v="158" actId="1076"/>
          <ac:picMkLst>
            <pc:docMk/>
            <pc:sldMk cId="3323760865" sldId="287"/>
            <ac:picMk id="17" creationId="{A6549316-28F9-2BE5-87E9-264BEDB5FF37}"/>
          </ac:picMkLst>
        </pc:picChg>
        <pc:cxnChg chg="add mod">
          <ac:chgData name="LiZhihao" userId="79c3d275-9cce-47a6-a836-bf4ba20ac713" providerId="ADAL" clId="{56A9E61D-7E45-4587-88D8-D354D221ED62}" dt="2025-04-05T07:44:12.022" v="173" actId="1036"/>
          <ac:cxnSpMkLst>
            <pc:docMk/>
            <pc:sldMk cId="3323760865" sldId="287"/>
            <ac:cxnSpMk id="8" creationId="{45892855-2488-77EF-B409-F890448F08CB}"/>
          </ac:cxnSpMkLst>
        </pc:cxnChg>
      </pc:sldChg>
      <pc:sldMasterChg chg="modSldLayout">
        <pc:chgData name="LiZhihao" userId="79c3d275-9cce-47a6-a836-bf4ba20ac713" providerId="ADAL" clId="{56A9E61D-7E45-4587-88D8-D354D221ED62}" dt="2025-04-05T07:50:19.449" v="185" actId="207"/>
        <pc:sldMasterMkLst>
          <pc:docMk/>
          <pc:sldMasterMk cId="0" sldId="2147483648"/>
        </pc:sldMasterMkLst>
        <pc:sldLayoutChg chg="modSp mod">
          <pc:chgData name="LiZhihao" userId="79c3d275-9cce-47a6-a836-bf4ba20ac713" providerId="ADAL" clId="{56A9E61D-7E45-4587-88D8-D354D221ED62}" dt="2025-04-05T07:50:19.449" v="185" actId="207"/>
          <pc:sldLayoutMkLst>
            <pc:docMk/>
            <pc:sldMasterMk cId="0" sldId="2147483648"/>
            <pc:sldLayoutMk cId="0" sldId="2147483649"/>
          </pc:sldLayoutMkLst>
          <pc:spChg chg="mod">
            <ac:chgData name="LiZhihao" userId="79c3d275-9cce-47a6-a836-bf4ba20ac713" providerId="ADAL" clId="{56A9E61D-7E45-4587-88D8-D354D221ED62}" dt="2025-04-05T07:50:19.449" v="185" actId="207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0957A-BA59-4656-818B-2413137C4424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B35D-3EF5-4C5F-8661-D526264C3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F74CE1E9-91A1-42A4-93FB-4FAF0FAE3E4D}" type="slidenum">
              <a:rPr lang="zh-CN" altLang="en-US" smtClean="0"/>
              <a:t>4</a:t>
            </a:fld>
            <a:fld id="{807A5DFE-0E53-4476-A08F-8C4CF75A81BC}" type="slidenum">
              <a:rPr lang="zh-CN" altLang="en-US" smtClean="0"/>
              <a:t>4</a:t>
            </a:fld>
            <a:fld id="{553ED700-7BE8-465B-BFB2-C5C6E66644DF}" type="slidenum">
              <a:rPr lang="zh-CN" altLang="en-US" smtClean="0"/>
              <a:t>4</a:t>
            </a:fld>
            <a:fld id="{7BD1DF96-4CFF-4D85-BE85-C230157FC637}" type="slidenum">
              <a:rPr lang="zh-CN" altLang="en-US" smtClean="0"/>
              <a:t>4</a:t>
            </a:fld>
            <a:fld id="{BC6A58F9-3AF8-4D06-966E-BEF787FE2D5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6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F74CE1E9-91A1-42A4-93FB-4FAF0FAE3E4D}" type="slidenum">
              <a:rPr lang="zh-CN" altLang="en-US" smtClean="0"/>
              <a:t>5</a:t>
            </a:fld>
            <a:fld id="{807A5DFE-0E53-4476-A08F-8C4CF75A81BC}" type="slidenum">
              <a:rPr lang="zh-CN" altLang="en-US" smtClean="0"/>
              <a:t>5</a:t>
            </a:fld>
            <a:fld id="{553ED700-7BE8-465B-BFB2-C5C6E66644DF}" type="slidenum">
              <a:rPr lang="zh-CN" altLang="en-US" smtClean="0"/>
              <a:t>5</a:t>
            </a:fld>
            <a:fld id="{7BD1DF96-4CFF-4D85-BE85-C230157FC637}" type="slidenum">
              <a:rPr lang="zh-CN" altLang="en-US" smtClean="0"/>
              <a:t>5</a:t>
            </a:fld>
            <a:fld id="{BC6A58F9-3AF8-4D06-966E-BEF787FE2D5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6174" y="6492875"/>
            <a:ext cx="695826" cy="365125"/>
          </a:xfrm>
        </p:spPr>
        <p:txBody>
          <a:bodyPr/>
          <a:lstStyle>
            <a:lvl1pPr>
              <a:defRPr sz="1600" b="1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8FB2D9E0-AEEE-442E-9ED4-BC368E21C5E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1"/>
          <p:cNvSpPr txBox="1"/>
          <p:nvPr>
            <p:custDataLst>
              <p:tags r:id="rId1"/>
            </p:custDataLst>
          </p:nvPr>
        </p:nvSpPr>
        <p:spPr>
          <a:xfrm>
            <a:off x="1779377" y="1860622"/>
            <a:ext cx="9453880" cy="1169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三维实时音频驱动的说话肖像生成</a:t>
            </a:r>
            <a:endParaRPr lang="en-US" altLang="zh-CN" sz="44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PA-文本框 1"/>
          <p:cNvSpPr txBox="1"/>
          <p:nvPr>
            <p:custDataLst>
              <p:tags r:id="rId2"/>
            </p:custDataLst>
          </p:nvPr>
        </p:nvSpPr>
        <p:spPr>
          <a:xfrm>
            <a:off x="4660546" y="4154715"/>
            <a:ext cx="315658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2025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37" name="PA-文本框 1"/>
          <p:cNvSpPr txBox="1"/>
          <p:nvPr>
            <p:custDataLst>
              <p:tags r:id="rId3"/>
            </p:custDataLst>
          </p:nvPr>
        </p:nvSpPr>
        <p:spPr>
          <a:xfrm>
            <a:off x="4660547" y="3222625"/>
            <a:ext cx="315658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李志豪</a:t>
            </a:r>
          </a:p>
        </p:txBody>
      </p:sp>
    </p:spTree>
    <p:extLst>
      <p:ext uri="{BB962C8B-B14F-4D97-AF65-F5344CB8AC3E}">
        <p14:creationId xmlns:p14="http://schemas.microsoft.com/office/powerpoint/2010/main" val="194291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2475" y="1088571"/>
            <a:ext cx="10142220" cy="1241879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52475" y="5298098"/>
            <a:ext cx="10142220" cy="1559902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2475" y="2330450"/>
            <a:ext cx="10142220" cy="1278257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2475" y="3608706"/>
            <a:ext cx="10142220" cy="1689392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6960" y="464331"/>
            <a:ext cx="288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Overview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785FC-3520-4960-84CB-B99D1008E601}"/>
              </a:ext>
            </a:extLst>
          </p:cNvPr>
          <p:cNvSpPr txBox="1"/>
          <p:nvPr/>
        </p:nvSpPr>
        <p:spPr>
          <a:xfrm>
            <a:off x="827119" y="1496345"/>
            <a:ext cx="3620472" cy="52322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背景介绍：研究目标</a:t>
            </a:r>
            <a:endParaRPr lang="en-US" altLang="zh-CN" sz="28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AC7BA-9134-492A-8677-94445E3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5197C-6C81-F824-788D-5B52D24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2FE2E8EB-3192-EA14-74B2-56B7EF4B5983}"/>
              </a:ext>
            </a:extLst>
          </p:cNvPr>
          <p:cNvSpPr/>
          <p:nvPr/>
        </p:nvSpPr>
        <p:spPr>
          <a:xfrm>
            <a:off x="0" y="0"/>
            <a:ext cx="12192000" cy="88200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圆角矩形 9">
            <a:extLst>
              <a:ext uri="{FF2B5EF4-FFF2-40B4-BE49-F238E27FC236}">
                <a16:creationId xmlns:a16="http://schemas.microsoft.com/office/drawing/2014/main" id="{5C2CC514-A211-5C6D-F69D-D0E71021256A}"/>
              </a:ext>
            </a:extLst>
          </p:cNvPr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2C7586DF-0E86-ED58-EE55-70DAFBD24B2F}"/>
              </a:ext>
            </a:extLst>
          </p:cNvPr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98A6770-ACF0-3F96-5CDA-A43679ECD510}"/>
              </a:ext>
            </a:extLst>
          </p:cNvPr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20034-5835-BC0A-5A6B-D0CECB02CF7D}"/>
              </a:ext>
            </a:extLst>
          </p:cNvPr>
          <p:cNvSpPr txBox="1"/>
          <p:nvPr/>
        </p:nvSpPr>
        <p:spPr>
          <a:xfrm>
            <a:off x="847090" y="11537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A573F-A95B-F789-F197-557C6949A637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技术方法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239895-2BB9-5B76-058B-C9E8FCA1D82A}"/>
              </a:ext>
            </a:extLst>
          </p:cNvPr>
          <p:cNvSpPr txBox="1"/>
          <p:nvPr/>
        </p:nvSpPr>
        <p:spPr>
          <a:xfrm>
            <a:off x="7004473" y="-5396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对比分析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AA96E-239A-6E41-432A-6AEC44B3DD48}"/>
              </a:ext>
            </a:extLst>
          </p:cNvPr>
          <p:cNvSpPr txBox="1"/>
          <p:nvPr/>
        </p:nvSpPr>
        <p:spPr>
          <a:xfrm>
            <a:off x="10189013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概况总结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PA-文本框 1">
            <a:extLst>
              <a:ext uri="{FF2B5EF4-FFF2-40B4-BE49-F238E27FC236}">
                <a16:creationId xmlns:a16="http://schemas.microsoft.com/office/drawing/2014/main" id="{92F42AA1-771E-C830-7217-20EF47127A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-2"/>
            <a:ext cx="12192635" cy="88200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0011B88-AC3F-6923-B678-068803AE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33A640-6536-33FB-B972-95566B84325B}"/>
              </a:ext>
            </a:extLst>
          </p:cNvPr>
          <p:cNvSpPr txBox="1"/>
          <p:nvPr/>
        </p:nvSpPr>
        <p:spPr>
          <a:xfrm>
            <a:off x="847090" y="11537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29B125-A1F5-9460-0F0A-E12C9F77BAD1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技术方法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2F4E28-F56C-4E12-0F5E-EF96A5E81DB8}"/>
              </a:ext>
            </a:extLst>
          </p:cNvPr>
          <p:cNvSpPr txBox="1"/>
          <p:nvPr/>
        </p:nvSpPr>
        <p:spPr>
          <a:xfrm>
            <a:off x="7004473" y="-5396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对比分析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D878C-7F19-3EF3-FAC5-874554154435}"/>
              </a:ext>
            </a:extLst>
          </p:cNvPr>
          <p:cNvSpPr txBox="1"/>
          <p:nvPr/>
        </p:nvSpPr>
        <p:spPr>
          <a:xfrm>
            <a:off x="10189013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概况总结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PA-文本框 1">
            <a:extLst>
              <a:ext uri="{FF2B5EF4-FFF2-40B4-BE49-F238E27FC236}">
                <a16:creationId xmlns:a16="http://schemas.microsoft.com/office/drawing/2014/main" id="{A1A459E4-AA38-BC8A-4774-C27716E83F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-2"/>
            <a:ext cx="12192635" cy="88200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0011B88-AC3F-6923-B678-068803AE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33A640-6536-33FB-B972-95566B84325B}"/>
              </a:ext>
            </a:extLst>
          </p:cNvPr>
          <p:cNvSpPr txBox="1"/>
          <p:nvPr/>
        </p:nvSpPr>
        <p:spPr>
          <a:xfrm>
            <a:off x="847090" y="11537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29B125-A1F5-9460-0F0A-E12C9F77BAD1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技术方法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2F4E28-F56C-4E12-0F5E-EF96A5E81DB8}"/>
              </a:ext>
            </a:extLst>
          </p:cNvPr>
          <p:cNvSpPr txBox="1"/>
          <p:nvPr/>
        </p:nvSpPr>
        <p:spPr>
          <a:xfrm>
            <a:off x="7004473" y="-5396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对比分析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D878C-7F19-3EF3-FAC5-874554154435}"/>
              </a:ext>
            </a:extLst>
          </p:cNvPr>
          <p:cNvSpPr txBox="1"/>
          <p:nvPr/>
        </p:nvSpPr>
        <p:spPr>
          <a:xfrm>
            <a:off x="10189013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概况总结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PA-文本框 1">
            <a:extLst>
              <a:ext uri="{FF2B5EF4-FFF2-40B4-BE49-F238E27FC236}">
                <a16:creationId xmlns:a16="http://schemas.microsoft.com/office/drawing/2014/main" id="{A1A459E4-AA38-BC8A-4774-C27716E83F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文献总结模板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CD18B8-3E57-DF0A-E5D3-7B1526401208}"/>
              </a:ext>
            </a:extLst>
          </p:cNvPr>
          <p:cNvSpPr txBox="1"/>
          <p:nvPr/>
        </p:nvSpPr>
        <p:spPr>
          <a:xfrm>
            <a:off x="-635" y="6211669"/>
            <a:ext cx="10286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 Justus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et al. “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Face2Face: Real-time Face Capture and Reenactment of RGB Videos.”  CVPR 2016.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Supasorn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Suwajanakorn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et al. “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Synthesizing Obama: Learning Lip Sync from Audio.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 TOG 2017.</a:t>
            </a:r>
            <a:endParaRPr lang="zh-CN" altLang="en-US" dirty="0">
              <a:solidFill>
                <a:schemeClr val="tx1"/>
              </a:solidFill>
              <a:latin typeface="Cambria" panose="020405030504060302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3B83F5-E6BE-4EA5-AB11-6FA9BFA58DA5}"/>
              </a:ext>
            </a:extLst>
          </p:cNvPr>
          <p:cNvSpPr txBox="1"/>
          <p:nvPr/>
        </p:nvSpPr>
        <p:spPr>
          <a:xfrm>
            <a:off x="1605945" y="5899034"/>
            <a:ext cx="2489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Face2Face [CVPR 2016]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7FC678-16C8-414D-92E9-C50BCC18705F}"/>
              </a:ext>
            </a:extLst>
          </p:cNvPr>
          <p:cNvSpPr txBox="1"/>
          <p:nvPr/>
        </p:nvSpPr>
        <p:spPr>
          <a:xfrm>
            <a:off x="-2258" y="899603"/>
            <a:ext cx="121942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研究动机：说话头嘴部形变与音频缺乏同步性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解决方案和创新性：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从已有的视频帧中检索最佳嘴型，基于综合分析的方法进行合成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Face2Face: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将参考视频中的嘴部形变迁移到目标视频中进行实时视频重演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Synthesizing Obama: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从音频中生成同步的唇部形变，头部和躯干部分从参考视频各帧中提取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71C893F-42AF-4A6A-B963-79B494C97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60" y="2363758"/>
            <a:ext cx="5107379" cy="35446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7EA3246-AEAF-4817-A68C-B98217465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889" y="2346153"/>
            <a:ext cx="2976654" cy="365412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0520DF6-0A21-48BE-9779-011BE0E72058}"/>
              </a:ext>
            </a:extLst>
          </p:cNvPr>
          <p:cNvSpPr txBox="1"/>
          <p:nvPr/>
        </p:nvSpPr>
        <p:spPr>
          <a:xfrm>
            <a:off x="7227864" y="5890773"/>
            <a:ext cx="3830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Synthesizing Obama [TOG 2017]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2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-635" y="0"/>
            <a:ext cx="12192635" cy="88200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C1DDA7-1905-07C1-D30D-2696C0AC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7461"/>
              </p:ext>
            </p:extLst>
          </p:nvPr>
        </p:nvGraphicFramePr>
        <p:xfrm>
          <a:off x="216568" y="1385184"/>
          <a:ext cx="11754854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03">
                  <a:extLst>
                    <a:ext uri="{9D8B030D-6E8A-4147-A177-3AD203B41FA5}">
                      <a16:colId xmlns:a16="http://schemas.microsoft.com/office/drawing/2014/main" val="1273881503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425536491"/>
                    </a:ext>
                  </a:extLst>
                </a:gridCol>
                <a:gridCol w="1476103">
                  <a:extLst>
                    <a:ext uri="{9D8B030D-6E8A-4147-A177-3AD203B41FA5}">
                      <a16:colId xmlns:a16="http://schemas.microsoft.com/office/drawing/2014/main" val="3649031172"/>
                    </a:ext>
                  </a:extLst>
                </a:gridCol>
                <a:gridCol w="920932">
                  <a:extLst>
                    <a:ext uri="{9D8B030D-6E8A-4147-A177-3AD203B41FA5}">
                      <a16:colId xmlns:a16="http://schemas.microsoft.com/office/drawing/2014/main" val="1439623541"/>
                    </a:ext>
                  </a:extLst>
                </a:gridCol>
                <a:gridCol w="3507377">
                  <a:extLst>
                    <a:ext uri="{9D8B030D-6E8A-4147-A177-3AD203B41FA5}">
                      <a16:colId xmlns:a16="http://schemas.microsoft.com/office/drawing/2014/main" val="3076283985"/>
                    </a:ext>
                  </a:extLst>
                </a:gridCol>
                <a:gridCol w="2252656">
                  <a:extLst>
                    <a:ext uri="{9D8B030D-6E8A-4147-A177-3AD203B41FA5}">
                      <a16:colId xmlns:a16="http://schemas.microsoft.com/office/drawing/2014/main" val="291763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重建指标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PSNR↑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推理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FPS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优点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缺点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7854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Grid-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NeRF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RAD-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NeRF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(Tang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等人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 2022)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34.00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高效地表示高维的空间和音频特征，加速了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NeRF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渲染的速度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需要构建复杂的网格编码器隐式地学习区域特征，限制了重建质量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07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4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03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8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636188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554B6-D394-D6B7-7CA0-1BBEFB0B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C6C23-7050-4ABC-1C5E-E28BBD90567B}"/>
              </a:ext>
            </a:extLst>
          </p:cNvPr>
          <p:cNvSpPr txBox="1"/>
          <p:nvPr/>
        </p:nvSpPr>
        <p:spPr>
          <a:xfrm>
            <a:off x="847090" y="11537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F9EB7B-D236-21AC-2C7C-EC8DE7D3CFA6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技术方法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490AA4-4265-FEC8-9742-1E3AECA069EB}"/>
              </a:ext>
            </a:extLst>
          </p:cNvPr>
          <p:cNvSpPr txBox="1"/>
          <p:nvPr/>
        </p:nvSpPr>
        <p:spPr>
          <a:xfrm>
            <a:off x="7004473" y="-5396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对比分析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631F4A-6D6F-A89B-D3B7-61AFD6B1C865}"/>
              </a:ext>
            </a:extLst>
          </p:cNvPr>
          <p:cNvSpPr txBox="1"/>
          <p:nvPr/>
        </p:nvSpPr>
        <p:spPr>
          <a:xfrm>
            <a:off x="10189013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概况总结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PA-文本框 1">
            <a:extLst>
              <a:ext uri="{FF2B5EF4-FFF2-40B4-BE49-F238E27FC236}">
                <a16:creationId xmlns:a16="http://schemas.microsoft.com/office/drawing/2014/main" id="{330718DF-F247-42F6-58A2-54E32FF6832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0" y="0"/>
            <a:ext cx="12192635" cy="88200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3705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F7B9A-9682-26C3-622A-931343F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1D0DE3-27A4-3DC9-5868-8BEF501C9BBD}"/>
              </a:ext>
            </a:extLst>
          </p:cNvPr>
          <p:cNvSpPr txBox="1"/>
          <p:nvPr/>
        </p:nvSpPr>
        <p:spPr>
          <a:xfrm>
            <a:off x="847090" y="11537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3ED81C-D4EF-03DA-EAFB-26F50CAABF40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技术方法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D4EA3F-575C-9EB8-18CB-F16AE69E8CBE}"/>
              </a:ext>
            </a:extLst>
          </p:cNvPr>
          <p:cNvSpPr txBox="1"/>
          <p:nvPr/>
        </p:nvSpPr>
        <p:spPr>
          <a:xfrm>
            <a:off x="7004473" y="-5396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对比分析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096BA5-B274-0932-8005-000E33FAA570}"/>
              </a:ext>
            </a:extLst>
          </p:cNvPr>
          <p:cNvSpPr txBox="1"/>
          <p:nvPr/>
        </p:nvSpPr>
        <p:spPr>
          <a:xfrm>
            <a:off x="10189013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概况总结</a:t>
            </a:r>
            <a:endParaRPr lang="en-US" altLang="zh-CN" sz="20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PA-文本框 1">
            <a:extLst>
              <a:ext uri="{FF2B5EF4-FFF2-40B4-BE49-F238E27FC236}">
                <a16:creationId xmlns:a16="http://schemas.microsoft.com/office/drawing/2014/main" id="{6DAF1D54-1382-D92A-AC2C-2947C47E5B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AE8FC"/>
        </a:solidFill>
        <a:ln w="25400">
          <a:solidFill>
            <a:srgbClr val="6C8EBF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309</Words>
  <Application>Microsoft Office PowerPoint</Application>
  <PresentationFormat>宽屏</PresentationFormat>
  <Paragraphs>66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华文中宋</vt:lpstr>
      <vt:lpstr>微软雅黑</vt:lpstr>
      <vt:lpstr>Arial</vt:lpstr>
      <vt:lpstr>Cambria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LiZhihao</dc:creator>
  <cp:lastModifiedBy>LiZhihao</cp:lastModifiedBy>
  <cp:revision>82</cp:revision>
  <dcterms:created xsi:type="dcterms:W3CDTF">2024-10-10T14:07:00Z</dcterms:created>
  <dcterms:modified xsi:type="dcterms:W3CDTF">2025-04-05T16:18:28Z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8029239CB93B4EE5A3C6A0B0965F50B7_12</vt:lpwstr>
  </property>
  <property fmtid="{D5CDD505-2E9C-101B-9397-08002B2CF9AE}" pid="3" name="KSOProductBuildVer">
    <vt:lpwstr>2052-12.1.0.20305</vt:lpwstr>
  </property>
</Properties>
</file>