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0285413" cy="502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D8"/>
    <a:srgbClr val="0096C7"/>
    <a:srgbClr val="49CAE5"/>
    <a:srgbClr val="90E0F0"/>
    <a:srgbClr val="08FFFA"/>
    <a:srgbClr val="97DAD4"/>
    <a:srgbClr val="7BD1CE"/>
    <a:srgbClr val="5EC0C7"/>
    <a:srgbClr val="DEFFF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898"/>
    <p:restoredTop sz="96327"/>
  </p:normalViewPr>
  <p:slideViewPr>
    <p:cSldViewPr snapToGrid="0" snapToObjects="1">
      <p:cViewPr varScale="1">
        <p:scale>
          <a:sx n="183" d="100"/>
          <a:sy n="183" d="100"/>
        </p:scale>
        <p:origin x="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340D2-2773-C446-9D2E-E1A00453DFF5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6C4224BF-77AC-F34B-BE61-E74C939DE4D9}">
      <dgm:prSet phldrT="[Text]" custT="1"/>
      <dgm:spPr>
        <a:solidFill>
          <a:srgbClr val="E45F41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…</a:t>
          </a:r>
        </a:p>
      </dgm:t>
    </dgm:pt>
    <dgm:pt modelId="{9FDF257A-D111-AD40-95E4-E0D540E1995B}" type="parTrans" cxnId="{EF7D895D-135E-0949-846D-EC49318E403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650FC60E-037C-4448-BE31-2081590D9B9E}" type="sibTrans" cxnId="{EF7D895D-135E-0949-846D-EC49318E403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95AED8AF-A1C6-3846-932D-1E3CFF365DD5}">
      <dgm:prSet phldrT="[Text]" custT="1"/>
      <dgm:spPr>
        <a:solidFill>
          <a:srgbClr val="EB9A38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Novel Scientific Contribution</a:t>
          </a:r>
        </a:p>
      </dgm:t>
    </dgm:pt>
    <dgm:pt modelId="{2A499917-CCDB-9C43-9E8C-D0DA52EE7DBA}" type="parTrans" cxnId="{39564AE5-5B27-F543-ADC6-9DBA7936345E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6146705-8EE3-A74D-9630-8F1F8526476A}" type="sibTrans" cxnId="{39564AE5-5B27-F543-ADC6-9DBA7936345E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B6601DD-CCAA-BD43-B913-2E34576B0D81}">
      <dgm:prSet custT="1"/>
      <dgm:spPr>
        <a:solidFill>
          <a:srgbClr val="90AE5B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Baseline Improvement</a:t>
          </a:r>
        </a:p>
      </dgm:t>
    </dgm:pt>
    <dgm:pt modelId="{0568037C-E024-144C-9591-F7162E7F2B3C}" type="parTrans" cxnId="{3140AC3D-A9AB-8544-A75E-C1AA0B2D29C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8AEAB97C-BFEE-1F42-97EF-524CCB96FED7}" type="sibTrans" cxnId="{3140AC3D-A9AB-8544-A75E-C1AA0B2D29C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A6B20665-993D-6C43-98DC-2ADAEE6665E0}">
      <dgm:prSet custT="1"/>
      <dgm:spPr>
        <a:solidFill>
          <a:srgbClr val="53A3B2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0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gm:t>
    </dgm:pt>
    <dgm:pt modelId="{2DE8727E-0A1F-A849-8979-FFE263FD6B4C}" type="parTrans" cxnId="{E7FB508C-42CA-194B-A6E4-A48604A465E0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B5C1A6C-40AD-D040-998F-95A711FF760D}" type="sibTrans" cxnId="{E7FB508C-42CA-194B-A6E4-A48604A465E0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C4C4AAF2-FA0C-1645-9D8B-442950E1C4FE}">
      <dgm:prSet phldrT="[Text]" custT="1"/>
      <dgm:spPr>
        <a:solidFill>
          <a:srgbClr val="F3C84E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SOTA Achievement</a:t>
          </a:r>
        </a:p>
      </dgm:t>
    </dgm:pt>
    <dgm:pt modelId="{2E34117C-0BEF-E348-AFFC-B7A027559EB2}" type="sibTrans" cxnId="{DA38670C-E6CF-264A-9072-EDDC0D3ED799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69ADF10F-3AD1-1748-BBEC-4FB9EE4EF518}" type="parTrans" cxnId="{DA38670C-E6CF-264A-9072-EDDC0D3ED799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7BB1E9AB-5D31-D740-B6B5-4746EC30D213}" type="pres">
      <dgm:prSet presAssocID="{56F340D2-2773-C446-9D2E-E1A00453DFF5}" presName="Name0" presStyleCnt="0">
        <dgm:presLayoutVars>
          <dgm:dir/>
          <dgm:animLvl val="lvl"/>
          <dgm:resizeHandles val="exact"/>
        </dgm:presLayoutVars>
      </dgm:prSet>
      <dgm:spPr/>
    </dgm:pt>
    <dgm:pt modelId="{A9F5BCA6-7EF0-3C46-8275-201DB64F86F6}" type="pres">
      <dgm:prSet presAssocID="{6C4224BF-77AC-F34B-BE61-E74C939DE4D9}" presName="Name8" presStyleCnt="0"/>
      <dgm:spPr/>
    </dgm:pt>
    <dgm:pt modelId="{67FEFA41-B0EB-CC49-BD76-92F24992D2EE}" type="pres">
      <dgm:prSet presAssocID="{6C4224BF-77AC-F34B-BE61-E74C939DE4D9}" presName="level" presStyleLbl="node1" presStyleIdx="0" presStyleCnt="5" custScaleY="65977">
        <dgm:presLayoutVars>
          <dgm:chMax val="1"/>
          <dgm:bulletEnabled val="1"/>
        </dgm:presLayoutVars>
      </dgm:prSet>
      <dgm:spPr/>
    </dgm:pt>
    <dgm:pt modelId="{C0CBBF1D-F56F-0941-B00A-517C6E935F57}" type="pres">
      <dgm:prSet presAssocID="{6C4224BF-77AC-F34B-BE61-E74C939DE4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463F30-D27E-3441-93D5-BFD8905DE39A}" type="pres">
      <dgm:prSet presAssocID="{95AED8AF-A1C6-3846-932D-1E3CFF365DD5}" presName="Name8" presStyleCnt="0"/>
      <dgm:spPr/>
    </dgm:pt>
    <dgm:pt modelId="{22F6D3B7-F827-C04A-B5D9-3C4C4E1F6978}" type="pres">
      <dgm:prSet presAssocID="{95AED8AF-A1C6-3846-932D-1E3CFF365DD5}" presName="level" presStyleLbl="node1" presStyleIdx="1" presStyleCnt="5">
        <dgm:presLayoutVars>
          <dgm:chMax val="1"/>
          <dgm:bulletEnabled val="1"/>
        </dgm:presLayoutVars>
      </dgm:prSet>
      <dgm:spPr/>
    </dgm:pt>
    <dgm:pt modelId="{7F8FD402-F572-D842-9207-C1A753A0FB57}" type="pres">
      <dgm:prSet presAssocID="{95AED8AF-A1C6-3846-932D-1E3CFF365DD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057116-BEAD-9C40-93E1-001FD6B7FD07}" type="pres">
      <dgm:prSet presAssocID="{C4C4AAF2-FA0C-1645-9D8B-442950E1C4FE}" presName="Name8" presStyleCnt="0"/>
      <dgm:spPr/>
    </dgm:pt>
    <dgm:pt modelId="{29FB0CA1-5ADF-5248-9B15-EA2D32ECA3C9}" type="pres">
      <dgm:prSet presAssocID="{C4C4AAF2-FA0C-1645-9D8B-442950E1C4FE}" presName="level" presStyleLbl="node1" presStyleIdx="2" presStyleCnt="5">
        <dgm:presLayoutVars>
          <dgm:chMax val="1"/>
          <dgm:bulletEnabled val="1"/>
        </dgm:presLayoutVars>
      </dgm:prSet>
      <dgm:spPr/>
    </dgm:pt>
    <dgm:pt modelId="{A3B2579D-E7FE-814F-A941-F793A0AD198B}" type="pres">
      <dgm:prSet presAssocID="{C4C4AAF2-FA0C-1645-9D8B-442950E1C4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747FE4-2953-D540-947B-5925A9505030}" type="pres">
      <dgm:prSet presAssocID="{FB6601DD-CCAA-BD43-B913-2E34576B0D81}" presName="Name8" presStyleCnt="0"/>
      <dgm:spPr/>
    </dgm:pt>
    <dgm:pt modelId="{1001AE22-88FA-3A4A-899F-A1EAD68CBFFE}" type="pres">
      <dgm:prSet presAssocID="{FB6601DD-CCAA-BD43-B913-2E34576B0D81}" presName="level" presStyleLbl="node1" presStyleIdx="3" presStyleCnt="5">
        <dgm:presLayoutVars>
          <dgm:chMax val="1"/>
          <dgm:bulletEnabled val="1"/>
        </dgm:presLayoutVars>
      </dgm:prSet>
      <dgm:spPr/>
    </dgm:pt>
    <dgm:pt modelId="{0F8D5609-431C-A848-84A9-D8CEA0EC249A}" type="pres">
      <dgm:prSet presAssocID="{FB6601DD-CCAA-BD43-B913-2E34576B0D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891952B-63BF-B548-86A6-6D2255E5E173}" type="pres">
      <dgm:prSet presAssocID="{A6B20665-993D-6C43-98DC-2ADAEE6665E0}" presName="Name8" presStyleCnt="0"/>
      <dgm:spPr/>
    </dgm:pt>
    <dgm:pt modelId="{4A2B7351-23B2-1443-B7FF-5754A95786B3}" type="pres">
      <dgm:prSet presAssocID="{A6B20665-993D-6C43-98DC-2ADAEE6665E0}" presName="level" presStyleLbl="node1" presStyleIdx="4" presStyleCnt="5">
        <dgm:presLayoutVars>
          <dgm:chMax val="1"/>
          <dgm:bulletEnabled val="1"/>
        </dgm:presLayoutVars>
      </dgm:prSet>
      <dgm:spPr/>
    </dgm:pt>
    <dgm:pt modelId="{C243E178-1CFB-D34C-975E-D50259A59335}" type="pres">
      <dgm:prSet presAssocID="{A6B20665-993D-6C43-98DC-2ADAEE6665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4823801-E489-4E46-BB68-1DAD456E17EB}" type="presOf" srcId="{95AED8AF-A1C6-3846-932D-1E3CFF365DD5}" destId="{7F8FD402-F572-D842-9207-C1A753A0FB57}" srcOrd="1" destOrd="0" presId="urn:microsoft.com/office/officeart/2005/8/layout/pyramid1"/>
    <dgm:cxn modelId="{6663C408-97AC-B340-98AC-9FEFD3E9E21A}" type="presOf" srcId="{6C4224BF-77AC-F34B-BE61-E74C939DE4D9}" destId="{C0CBBF1D-F56F-0941-B00A-517C6E935F57}" srcOrd="1" destOrd="0" presId="urn:microsoft.com/office/officeart/2005/8/layout/pyramid1"/>
    <dgm:cxn modelId="{DA38670C-E6CF-264A-9072-EDDC0D3ED799}" srcId="{56F340D2-2773-C446-9D2E-E1A00453DFF5}" destId="{C4C4AAF2-FA0C-1645-9D8B-442950E1C4FE}" srcOrd="2" destOrd="0" parTransId="{69ADF10F-3AD1-1748-BBEC-4FB9EE4EF518}" sibTransId="{2E34117C-0BEF-E348-AFFC-B7A027559EB2}"/>
    <dgm:cxn modelId="{C536321F-5148-C844-9185-C8F401B437A5}" type="presOf" srcId="{A6B20665-993D-6C43-98DC-2ADAEE6665E0}" destId="{4A2B7351-23B2-1443-B7FF-5754A95786B3}" srcOrd="0" destOrd="0" presId="urn:microsoft.com/office/officeart/2005/8/layout/pyramid1"/>
    <dgm:cxn modelId="{3140AC3D-A9AB-8544-A75E-C1AA0B2D29C6}" srcId="{56F340D2-2773-C446-9D2E-E1A00453DFF5}" destId="{FB6601DD-CCAA-BD43-B913-2E34576B0D81}" srcOrd="3" destOrd="0" parTransId="{0568037C-E024-144C-9591-F7162E7F2B3C}" sibTransId="{8AEAB97C-BFEE-1F42-97EF-524CCB96FED7}"/>
    <dgm:cxn modelId="{EF7D895D-135E-0949-846D-EC49318E4036}" srcId="{56F340D2-2773-C446-9D2E-E1A00453DFF5}" destId="{6C4224BF-77AC-F34B-BE61-E74C939DE4D9}" srcOrd="0" destOrd="0" parTransId="{9FDF257A-D111-AD40-95E4-E0D540E1995B}" sibTransId="{650FC60E-037C-4448-BE31-2081590D9B9E}"/>
    <dgm:cxn modelId="{11A40264-E56D-164C-88AA-1DA512D9AF26}" type="presOf" srcId="{6C4224BF-77AC-F34B-BE61-E74C939DE4D9}" destId="{67FEFA41-B0EB-CC49-BD76-92F24992D2EE}" srcOrd="0" destOrd="0" presId="urn:microsoft.com/office/officeart/2005/8/layout/pyramid1"/>
    <dgm:cxn modelId="{C3BB9766-D478-9E4C-B860-88EA2A0F17A2}" type="presOf" srcId="{A6B20665-993D-6C43-98DC-2ADAEE6665E0}" destId="{C243E178-1CFB-D34C-975E-D50259A59335}" srcOrd="1" destOrd="0" presId="urn:microsoft.com/office/officeart/2005/8/layout/pyramid1"/>
    <dgm:cxn modelId="{DA01C966-77FB-2648-A569-10EB72310AB8}" type="presOf" srcId="{C4C4AAF2-FA0C-1645-9D8B-442950E1C4FE}" destId="{A3B2579D-E7FE-814F-A941-F793A0AD198B}" srcOrd="1" destOrd="0" presId="urn:microsoft.com/office/officeart/2005/8/layout/pyramid1"/>
    <dgm:cxn modelId="{E7FB508C-42CA-194B-A6E4-A48604A465E0}" srcId="{56F340D2-2773-C446-9D2E-E1A00453DFF5}" destId="{A6B20665-993D-6C43-98DC-2ADAEE6665E0}" srcOrd="4" destOrd="0" parTransId="{2DE8727E-0A1F-A849-8979-FFE263FD6B4C}" sibTransId="{FB5C1A6C-40AD-D040-998F-95A711FF760D}"/>
    <dgm:cxn modelId="{FA703399-434B-A343-8E01-024701388457}" type="presOf" srcId="{FB6601DD-CCAA-BD43-B913-2E34576B0D81}" destId="{1001AE22-88FA-3A4A-899F-A1EAD68CBFFE}" srcOrd="0" destOrd="0" presId="urn:microsoft.com/office/officeart/2005/8/layout/pyramid1"/>
    <dgm:cxn modelId="{6309B59D-5BD5-AB4F-9E4C-8807E809ADDC}" type="presOf" srcId="{FB6601DD-CCAA-BD43-B913-2E34576B0D81}" destId="{0F8D5609-431C-A848-84A9-D8CEA0EC249A}" srcOrd="1" destOrd="0" presId="urn:microsoft.com/office/officeart/2005/8/layout/pyramid1"/>
    <dgm:cxn modelId="{451912BD-C7D8-AF4D-88EA-8DC4D9529D49}" type="presOf" srcId="{C4C4AAF2-FA0C-1645-9D8B-442950E1C4FE}" destId="{29FB0CA1-5ADF-5248-9B15-EA2D32ECA3C9}" srcOrd="0" destOrd="0" presId="urn:microsoft.com/office/officeart/2005/8/layout/pyramid1"/>
    <dgm:cxn modelId="{E1F0E9C8-E9A8-654B-B7B8-B77F9353649E}" type="presOf" srcId="{95AED8AF-A1C6-3846-932D-1E3CFF365DD5}" destId="{22F6D3B7-F827-C04A-B5D9-3C4C4E1F6978}" srcOrd="0" destOrd="0" presId="urn:microsoft.com/office/officeart/2005/8/layout/pyramid1"/>
    <dgm:cxn modelId="{E951B3D9-0675-6A44-8181-61AF142D16E5}" type="presOf" srcId="{56F340D2-2773-C446-9D2E-E1A00453DFF5}" destId="{7BB1E9AB-5D31-D740-B6B5-4746EC30D213}" srcOrd="0" destOrd="0" presId="urn:microsoft.com/office/officeart/2005/8/layout/pyramid1"/>
    <dgm:cxn modelId="{39564AE5-5B27-F543-ADC6-9DBA7936345E}" srcId="{56F340D2-2773-C446-9D2E-E1A00453DFF5}" destId="{95AED8AF-A1C6-3846-932D-1E3CFF365DD5}" srcOrd="1" destOrd="0" parTransId="{2A499917-CCDB-9C43-9E8C-D0DA52EE7DBA}" sibTransId="{F6146705-8EE3-A74D-9630-8F1F8526476A}"/>
    <dgm:cxn modelId="{6636D4DF-24FB-574A-A67F-525F8BFB4FDD}" type="presParOf" srcId="{7BB1E9AB-5D31-D740-B6B5-4746EC30D213}" destId="{A9F5BCA6-7EF0-3C46-8275-201DB64F86F6}" srcOrd="0" destOrd="0" presId="urn:microsoft.com/office/officeart/2005/8/layout/pyramid1"/>
    <dgm:cxn modelId="{2DA6CCAA-770E-2341-9484-43352294282B}" type="presParOf" srcId="{A9F5BCA6-7EF0-3C46-8275-201DB64F86F6}" destId="{67FEFA41-B0EB-CC49-BD76-92F24992D2EE}" srcOrd="0" destOrd="0" presId="urn:microsoft.com/office/officeart/2005/8/layout/pyramid1"/>
    <dgm:cxn modelId="{89FC9BDE-1066-3C4F-8873-9C937CF59617}" type="presParOf" srcId="{A9F5BCA6-7EF0-3C46-8275-201DB64F86F6}" destId="{C0CBBF1D-F56F-0941-B00A-517C6E935F57}" srcOrd="1" destOrd="0" presId="urn:microsoft.com/office/officeart/2005/8/layout/pyramid1"/>
    <dgm:cxn modelId="{6746BC08-AF3A-264E-9DC6-4FC301FD58BB}" type="presParOf" srcId="{7BB1E9AB-5D31-D740-B6B5-4746EC30D213}" destId="{B7463F30-D27E-3441-93D5-BFD8905DE39A}" srcOrd="1" destOrd="0" presId="urn:microsoft.com/office/officeart/2005/8/layout/pyramid1"/>
    <dgm:cxn modelId="{CD499009-6712-1146-A5B9-6BAEAA0DDAE3}" type="presParOf" srcId="{B7463F30-D27E-3441-93D5-BFD8905DE39A}" destId="{22F6D3B7-F827-C04A-B5D9-3C4C4E1F6978}" srcOrd="0" destOrd="0" presId="urn:microsoft.com/office/officeart/2005/8/layout/pyramid1"/>
    <dgm:cxn modelId="{E7306B81-12E8-6F41-B5E8-C57CD396D951}" type="presParOf" srcId="{B7463F30-D27E-3441-93D5-BFD8905DE39A}" destId="{7F8FD402-F572-D842-9207-C1A753A0FB57}" srcOrd="1" destOrd="0" presId="urn:microsoft.com/office/officeart/2005/8/layout/pyramid1"/>
    <dgm:cxn modelId="{8EBE08C0-696B-3A43-87CD-2C41B186A811}" type="presParOf" srcId="{7BB1E9AB-5D31-D740-B6B5-4746EC30D213}" destId="{C5057116-BEAD-9C40-93E1-001FD6B7FD07}" srcOrd="2" destOrd="0" presId="urn:microsoft.com/office/officeart/2005/8/layout/pyramid1"/>
    <dgm:cxn modelId="{A53AC455-3387-964F-97C9-14329BE989CC}" type="presParOf" srcId="{C5057116-BEAD-9C40-93E1-001FD6B7FD07}" destId="{29FB0CA1-5ADF-5248-9B15-EA2D32ECA3C9}" srcOrd="0" destOrd="0" presId="urn:microsoft.com/office/officeart/2005/8/layout/pyramid1"/>
    <dgm:cxn modelId="{321628BA-4814-5B46-9A2A-6BD7A52A79E0}" type="presParOf" srcId="{C5057116-BEAD-9C40-93E1-001FD6B7FD07}" destId="{A3B2579D-E7FE-814F-A941-F793A0AD198B}" srcOrd="1" destOrd="0" presId="urn:microsoft.com/office/officeart/2005/8/layout/pyramid1"/>
    <dgm:cxn modelId="{0B293399-384D-FD41-9765-82F7010CA292}" type="presParOf" srcId="{7BB1E9AB-5D31-D740-B6B5-4746EC30D213}" destId="{E2747FE4-2953-D540-947B-5925A9505030}" srcOrd="3" destOrd="0" presId="urn:microsoft.com/office/officeart/2005/8/layout/pyramid1"/>
    <dgm:cxn modelId="{0F4457AF-BCA0-074A-9559-48B669E731C2}" type="presParOf" srcId="{E2747FE4-2953-D540-947B-5925A9505030}" destId="{1001AE22-88FA-3A4A-899F-A1EAD68CBFFE}" srcOrd="0" destOrd="0" presId="urn:microsoft.com/office/officeart/2005/8/layout/pyramid1"/>
    <dgm:cxn modelId="{0FAC6802-6D8E-7E4D-AD55-53E757BFC54E}" type="presParOf" srcId="{E2747FE4-2953-D540-947B-5925A9505030}" destId="{0F8D5609-431C-A848-84A9-D8CEA0EC249A}" srcOrd="1" destOrd="0" presId="urn:microsoft.com/office/officeart/2005/8/layout/pyramid1"/>
    <dgm:cxn modelId="{45217249-D271-294F-B29B-95AE60C439DF}" type="presParOf" srcId="{7BB1E9AB-5D31-D740-B6B5-4746EC30D213}" destId="{3891952B-63BF-B548-86A6-6D2255E5E173}" srcOrd="4" destOrd="0" presId="urn:microsoft.com/office/officeart/2005/8/layout/pyramid1"/>
    <dgm:cxn modelId="{58434E6B-2E57-F244-B857-6D00603C3042}" type="presParOf" srcId="{3891952B-63BF-B548-86A6-6D2255E5E173}" destId="{4A2B7351-23B2-1443-B7FF-5754A95786B3}" srcOrd="0" destOrd="0" presId="urn:microsoft.com/office/officeart/2005/8/layout/pyramid1"/>
    <dgm:cxn modelId="{08D0B742-0A5B-A64A-A38A-046E939EF978}" type="presParOf" srcId="{3891952B-63BF-B548-86A6-6D2255E5E173}" destId="{C243E178-1CFB-D34C-975E-D50259A59335}" srcOrd="1" destOrd="0" presId="urn:microsoft.com/office/officeart/2005/8/layout/pyramid1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0780-BDDC-2F4D-ACAB-3CD81C3818D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B707117-93FF-1649-8A3C-D2417869A33C}">
      <dgm:prSet phldrT="[Text]" custT="1"/>
      <dgm:spPr>
        <a:solidFill>
          <a:srgbClr val="90E0F0"/>
        </a:solidFill>
        <a:ln w="22225">
          <a:noFill/>
        </a:ln>
      </dgm:spPr>
      <dgm:t>
        <a:bodyPr/>
        <a:lstStyle/>
        <a:p>
          <a:pPr algn="ctr"/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endParaRPr lang="en-US" sz="1400" b="1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Full Paper</a:t>
          </a: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  <a:p>
          <a:pPr algn="ctr"/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Core-Bench</a:t>
          </a:r>
          <a:r>
            <a: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*</a:t>
          </a:r>
          <a:endParaRPr lang="en-US" sz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(Siegel et al.)</a:t>
          </a:r>
        </a:p>
      </dgm:t>
    </dgm:pt>
    <dgm:pt modelId="{7CC1CAF4-4303-8D4A-BB88-AE6B0484DF5D}" type="parTrans" cxnId="{943FBCBE-42C7-BC40-ACE6-2FC72E863EE8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E182B9-19A1-734C-9646-A70F97A10CF6}" type="sibTrans" cxnId="{943FBCBE-42C7-BC40-ACE6-2FC72E863EE8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7CD73F-8D9A-3149-BDD3-17337E3E8D5C}">
      <dgm:prSet phldrT="[Text]" custT="1"/>
      <dgm:spPr>
        <a:solidFill>
          <a:srgbClr val="49CAE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Experiment Reproduction</a:t>
          </a:r>
        </a:p>
        <a:p>
          <a:r>
            <a:rPr lang="en-US" sz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PaperBench</a:t>
          </a:r>
          <a:endParaRPr lang="en-US" sz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Starace</a:t>
          </a:r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et al.)</a:t>
          </a:r>
        </a:p>
      </dgm:t>
    </dgm:pt>
    <dgm:pt modelId="{8F55BD63-90E2-FC46-9102-34F52092DCBE}" type="parTrans" cxnId="{7BA7E9C9-13E1-2D40-8310-2B95DB2B424E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A9033C-CAD2-874B-BB71-989114891651}" type="sibTrans" cxnId="{7BA7E9C9-13E1-2D40-8310-2B95DB2B424E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E94538-66D0-834F-BA81-F8D4D6E60FC9}">
      <dgm:prSet phldrT="[Text]" custT="1"/>
      <dgm:spPr>
        <a:solidFill>
          <a:srgbClr val="00B4D8"/>
        </a:solidFill>
        <a:ln>
          <a:solidFill>
            <a:srgbClr val="00B4D8"/>
          </a:solidFill>
        </a:ln>
      </dgm:spPr>
      <dgm:t>
        <a:bodyPr/>
        <a:lstStyle/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Reproduction</a:t>
          </a:r>
        </a:p>
        <a:p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(this work)</a:t>
          </a:r>
        </a:p>
      </dgm:t>
    </dgm:pt>
    <dgm:pt modelId="{273EF7C0-A0B6-8149-9DF1-1E1BCE4DDC32}" type="parTrans" cxnId="{86635220-CEE8-8041-A53B-DC94424FA3FC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3DBB50-C529-3D49-8430-BBC6BD277C6C}" type="sibTrans" cxnId="{86635220-CEE8-8041-A53B-DC94424FA3FC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6901AD-3CAD-F94E-AC62-6634117BAE7B}" type="pres">
      <dgm:prSet presAssocID="{AADF0780-BDDC-2F4D-ACAB-3CD81C3818D7}" presName="Name0" presStyleCnt="0">
        <dgm:presLayoutVars>
          <dgm:dir/>
          <dgm:animLvl val="lvl"/>
          <dgm:resizeHandles val="exact"/>
        </dgm:presLayoutVars>
      </dgm:prSet>
      <dgm:spPr/>
    </dgm:pt>
    <dgm:pt modelId="{8C49FF4B-49A3-8B4C-BDE5-C5E343275457}" type="pres">
      <dgm:prSet presAssocID="{2B707117-93FF-1649-8A3C-D2417869A33C}" presName="Name8" presStyleCnt="0"/>
      <dgm:spPr/>
    </dgm:pt>
    <dgm:pt modelId="{02156402-5D72-4C40-9D98-5D34846187EE}" type="pres">
      <dgm:prSet presAssocID="{2B707117-93FF-1649-8A3C-D2417869A33C}" presName="level" presStyleLbl="node1" presStyleIdx="0" presStyleCnt="3" custScaleY="163608">
        <dgm:presLayoutVars>
          <dgm:chMax val="1"/>
          <dgm:bulletEnabled val="1"/>
        </dgm:presLayoutVars>
      </dgm:prSet>
      <dgm:spPr/>
    </dgm:pt>
    <dgm:pt modelId="{BC8D6EE0-2C89-D14D-A016-EA4BB29EA2F1}" type="pres">
      <dgm:prSet presAssocID="{2B707117-93FF-1649-8A3C-D2417869A33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FDFA9E1-B44E-B843-A959-F6DD7064DEFB}" type="pres">
      <dgm:prSet presAssocID="{6D7CD73F-8D9A-3149-BDD3-17337E3E8D5C}" presName="Name8" presStyleCnt="0"/>
      <dgm:spPr/>
    </dgm:pt>
    <dgm:pt modelId="{45B77375-5A07-4741-99F4-3454CA0B1779}" type="pres">
      <dgm:prSet presAssocID="{6D7CD73F-8D9A-3149-BDD3-17337E3E8D5C}" presName="level" presStyleLbl="node1" presStyleIdx="1" presStyleCnt="3" custScaleY="101977">
        <dgm:presLayoutVars>
          <dgm:chMax val="1"/>
          <dgm:bulletEnabled val="1"/>
        </dgm:presLayoutVars>
      </dgm:prSet>
      <dgm:spPr/>
    </dgm:pt>
    <dgm:pt modelId="{471A1C1C-92F0-2246-9DCF-515AA578FB96}" type="pres">
      <dgm:prSet presAssocID="{6D7CD73F-8D9A-3149-BDD3-17337E3E8D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E9BC67-0A73-1644-99A7-E9477447E366}" type="pres">
      <dgm:prSet presAssocID="{47E94538-66D0-834F-BA81-F8D4D6E60FC9}" presName="Name8" presStyleCnt="0"/>
      <dgm:spPr/>
    </dgm:pt>
    <dgm:pt modelId="{723988BD-2C41-8545-ADFB-D6C5C0542886}" type="pres">
      <dgm:prSet presAssocID="{47E94538-66D0-834F-BA81-F8D4D6E60FC9}" presName="level" presStyleLbl="node1" presStyleIdx="2" presStyleCnt="3" custScaleY="88233">
        <dgm:presLayoutVars>
          <dgm:chMax val="1"/>
          <dgm:bulletEnabled val="1"/>
        </dgm:presLayoutVars>
      </dgm:prSet>
      <dgm:spPr/>
    </dgm:pt>
    <dgm:pt modelId="{94164C3F-DC6D-B34D-9B4E-39E734D3CE3B}" type="pres">
      <dgm:prSet presAssocID="{47E94538-66D0-834F-BA81-F8D4D6E60FC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51BD307-E239-5D4A-BC09-C912411D5CD8}" type="presOf" srcId="{6D7CD73F-8D9A-3149-BDD3-17337E3E8D5C}" destId="{45B77375-5A07-4741-99F4-3454CA0B1779}" srcOrd="0" destOrd="0" presId="urn:microsoft.com/office/officeart/2005/8/layout/pyramid1"/>
    <dgm:cxn modelId="{DFF19419-F8B9-9B44-BB7F-3E1011A283C9}" type="presOf" srcId="{2B707117-93FF-1649-8A3C-D2417869A33C}" destId="{BC8D6EE0-2C89-D14D-A016-EA4BB29EA2F1}" srcOrd="1" destOrd="0" presId="urn:microsoft.com/office/officeart/2005/8/layout/pyramid1"/>
    <dgm:cxn modelId="{86635220-CEE8-8041-A53B-DC94424FA3FC}" srcId="{AADF0780-BDDC-2F4D-ACAB-3CD81C3818D7}" destId="{47E94538-66D0-834F-BA81-F8D4D6E60FC9}" srcOrd="2" destOrd="0" parTransId="{273EF7C0-A0B6-8149-9DF1-1E1BCE4DDC32}" sibTransId="{BB3DBB50-C529-3D49-8430-BBC6BD277C6C}"/>
    <dgm:cxn modelId="{91206877-8014-D142-A57A-8A09725C6903}" type="presOf" srcId="{47E94538-66D0-834F-BA81-F8D4D6E60FC9}" destId="{94164C3F-DC6D-B34D-9B4E-39E734D3CE3B}" srcOrd="1" destOrd="0" presId="urn:microsoft.com/office/officeart/2005/8/layout/pyramid1"/>
    <dgm:cxn modelId="{3CB4B77D-5ABF-E249-8F57-546DE60A10A5}" type="presOf" srcId="{47E94538-66D0-834F-BA81-F8D4D6E60FC9}" destId="{723988BD-2C41-8545-ADFB-D6C5C0542886}" srcOrd="0" destOrd="0" presId="urn:microsoft.com/office/officeart/2005/8/layout/pyramid1"/>
    <dgm:cxn modelId="{943FBCBE-42C7-BC40-ACE6-2FC72E863EE8}" srcId="{AADF0780-BDDC-2F4D-ACAB-3CD81C3818D7}" destId="{2B707117-93FF-1649-8A3C-D2417869A33C}" srcOrd="0" destOrd="0" parTransId="{7CC1CAF4-4303-8D4A-BB88-AE6B0484DF5D}" sibTransId="{8FE182B9-19A1-734C-9646-A70F97A10CF6}"/>
    <dgm:cxn modelId="{7BA7E9C9-13E1-2D40-8310-2B95DB2B424E}" srcId="{AADF0780-BDDC-2F4D-ACAB-3CD81C3818D7}" destId="{6D7CD73F-8D9A-3149-BDD3-17337E3E8D5C}" srcOrd="1" destOrd="0" parTransId="{8F55BD63-90E2-FC46-9102-34F52092DCBE}" sibTransId="{2CA9033C-CAD2-874B-BB71-989114891651}"/>
    <dgm:cxn modelId="{95C045CE-0C9B-514C-9A29-F81FDF1D7429}" type="presOf" srcId="{2B707117-93FF-1649-8A3C-D2417869A33C}" destId="{02156402-5D72-4C40-9D98-5D34846187EE}" srcOrd="0" destOrd="0" presId="urn:microsoft.com/office/officeart/2005/8/layout/pyramid1"/>
    <dgm:cxn modelId="{6876B9DA-DB7A-4144-8B7C-A26AA777E02D}" type="presOf" srcId="{6D7CD73F-8D9A-3149-BDD3-17337E3E8D5C}" destId="{471A1C1C-92F0-2246-9DCF-515AA578FB96}" srcOrd="1" destOrd="0" presId="urn:microsoft.com/office/officeart/2005/8/layout/pyramid1"/>
    <dgm:cxn modelId="{BD273EEC-F867-FB4D-B16F-B411F3BFF1E5}" type="presOf" srcId="{AADF0780-BDDC-2F4D-ACAB-3CD81C3818D7}" destId="{926901AD-3CAD-F94E-AC62-6634117BAE7B}" srcOrd="0" destOrd="0" presId="urn:microsoft.com/office/officeart/2005/8/layout/pyramid1"/>
    <dgm:cxn modelId="{4C285FEA-0003-2B44-899D-3405025A9D2C}" type="presParOf" srcId="{926901AD-3CAD-F94E-AC62-6634117BAE7B}" destId="{8C49FF4B-49A3-8B4C-BDE5-C5E343275457}" srcOrd="0" destOrd="0" presId="urn:microsoft.com/office/officeart/2005/8/layout/pyramid1"/>
    <dgm:cxn modelId="{994F8A69-897E-C54A-9CC9-7166F6B660FF}" type="presParOf" srcId="{8C49FF4B-49A3-8B4C-BDE5-C5E343275457}" destId="{02156402-5D72-4C40-9D98-5D34846187EE}" srcOrd="0" destOrd="0" presId="urn:microsoft.com/office/officeart/2005/8/layout/pyramid1"/>
    <dgm:cxn modelId="{3AD030A3-7C81-0541-A4AF-548FB1C31AFA}" type="presParOf" srcId="{8C49FF4B-49A3-8B4C-BDE5-C5E343275457}" destId="{BC8D6EE0-2C89-D14D-A016-EA4BB29EA2F1}" srcOrd="1" destOrd="0" presId="urn:microsoft.com/office/officeart/2005/8/layout/pyramid1"/>
    <dgm:cxn modelId="{2CE5D971-1E82-BB4B-8335-E7CA775FE6DE}" type="presParOf" srcId="{926901AD-3CAD-F94E-AC62-6634117BAE7B}" destId="{DFDFA9E1-B44E-B843-A959-F6DD7064DEFB}" srcOrd="1" destOrd="0" presId="urn:microsoft.com/office/officeart/2005/8/layout/pyramid1"/>
    <dgm:cxn modelId="{2B60A426-A6BC-6E45-BD8D-C02DBC5DDB4C}" type="presParOf" srcId="{DFDFA9E1-B44E-B843-A959-F6DD7064DEFB}" destId="{45B77375-5A07-4741-99F4-3454CA0B1779}" srcOrd="0" destOrd="0" presId="urn:microsoft.com/office/officeart/2005/8/layout/pyramid1"/>
    <dgm:cxn modelId="{EA699190-0847-9244-8C0D-F453FE8971BC}" type="presParOf" srcId="{DFDFA9E1-B44E-B843-A959-F6DD7064DEFB}" destId="{471A1C1C-92F0-2246-9DCF-515AA578FB96}" srcOrd="1" destOrd="0" presId="urn:microsoft.com/office/officeart/2005/8/layout/pyramid1"/>
    <dgm:cxn modelId="{C585F4F0-FBD0-2148-BA37-B175ADF6709B}" type="presParOf" srcId="{926901AD-3CAD-F94E-AC62-6634117BAE7B}" destId="{5DE9BC67-0A73-1644-99A7-E9477447E366}" srcOrd="2" destOrd="0" presId="urn:microsoft.com/office/officeart/2005/8/layout/pyramid1"/>
    <dgm:cxn modelId="{4533285E-7BFB-6C4D-A9D6-4ACDB6228107}" type="presParOf" srcId="{5DE9BC67-0A73-1644-99A7-E9477447E366}" destId="{723988BD-2C41-8545-ADFB-D6C5C0542886}" srcOrd="0" destOrd="0" presId="urn:microsoft.com/office/officeart/2005/8/layout/pyramid1"/>
    <dgm:cxn modelId="{BBBB960C-6B45-0C41-B5D7-58F03734F80F}" type="presParOf" srcId="{5DE9BC67-0A73-1644-99A7-E9477447E366}" destId="{94164C3F-DC6D-B34D-9B4E-39E734D3CE3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340D2-2773-C446-9D2E-E1A00453DFF5}" type="doc">
      <dgm:prSet loTypeId="urn:microsoft.com/office/officeart/2005/8/layout/pyramid1" loCatId="" qsTypeId="urn:microsoft.com/office/officeart/2005/8/quickstyle/simple1" qsCatId="simple" csTypeId="urn:microsoft.com/office/officeart/2005/8/colors/accent1_2" csCatId="accent1" phldr="1"/>
      <dgm:spPr/>
    </dgm:pt>
    <dgm:pt modelId="{6C4224BF-77AC-F34B-BE61-E74C939DE4D9}">
      <dgm:prSet phldrT="[Text]" custT="1"/>
      <dgm:spPr>
        <a:solidFill>
          <a:srgbClr val="E45F41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…</a:t>
          </a:r>
        </a:p>
      </dgm:t>
    </dgm:pt>
    <dgm:pt modelId="{9FDF257A-D111-AD40-95E4-E0D540E1995B}" type="parTrans" cxnId="{EF7D895D-135E-0949-846D-EC49318E403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650FC60E-037C-4448-BE31-2081590D9B9E}" type="sibTrans" cxnId="{EF7D895D-135E-0949-846D-EC49318E403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95AED8AF-A1C6-3846-932D-1E3CFF365DD5}">
      <dgm:prSet phldrT="[Text]" custT="1"/>
      <dgm:spPr>
        <a:solidFill>
          <a:srgbClr val="EB9A38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Novel Scientific Contribution</a:t>
          </a:r>
        </a:p>
      </dgm:t>
    </dgm:pt>
    <dgm:pt modelId="{2A499917-CCDB-9C43-9E8C-D0DA52EE7DBA}" type="parTrans" cxnId="{39564AE5-5B27-F543-ADC6-9DBA7936345E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6146705-8EE3-A74D-9630-8F1F8526476A}" type="sibTrans" cxnId="{39564AE5-5B27-F543-ADC6-9DBA7936345E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B6601DD-CCAA-BD43-B913-2E34576B0D81}">
      <dgm:prSet custT="1"/>
      <dgm:spPr>
        <a:solidFill>
          <a:srgbClr val="90AE5B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Baseline Improvement</a:t>
          </a:r>
        </a:p>
      </dgm:t>
    </dgm:pt>
    <dgm:pt modelId="{0568037C-E024-144C-9591-F7162E7F2B3C}" type="parTrans" cxnId="{3140AC3D-A9AB-8544-A75E-C1AA0B2D29C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8AEAB97C-BFEE-1F42-97EF-524CCB96FED7}" type="sibTrans" cxnId="{3140AC3D-A9AB-8544-A75E-C1AA0B2D29C6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A6B20665-993D-6C43-98DC-2ADAEE6665E0}">
      <dgm:prSet custT="1"/>
      <dgm:spPr>
        <a:solidFill>
          <a:srgbClr val="53A3B2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0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gm:t>
    </dgm:pt>
    <dgm:pt modelId="{2DE8727E-0A1F-A849-8979-FFE263FD6B4C}" type="parTrans" cxnId="{E7FB508C-42CA-194B-A6E4-A48604A465E0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FB5C1A6C-40AD-D040-998F-95A711FF760D}" type="sibTrans" cxnId="{E7FB508C-42CA-194B-A6E4-A48604A465E0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C4C4AAF2-FA0C-1645-9D8B-442950E1C4FE}">
      <dgm:prSet phldrT="[Text]" custT="1"/>
      <dgm:spPr>
        <a:solidFill>
          <a:srgbClr val="F3C84E"/>
        </a:solidFill>
        <a:ln>
          <a:noFill/>
        </a:ln>
      </dgm:spPr>
      <dgm:t>
        <a:bodyPr/>
        <a:lstStyle/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r>
            <a: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SOTA Achievement</a:t>
          </a:r>
        </a:p>
      </dgm:t>
    </dgm:pt>
    <dgm:pt modelId="{2E34117C-0BEF-E348-AFFC-B7A027559EB2}" type="sibTrans" cxnId="{DA38670C-E6CF-264A-9072-EDDC0D3ED799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69ADF10F-3AD1-1748-BBEC-4FB9EE4EF518}" type="parTrans" cxnId="{DA38670C-E6CF-264A-9072-EDDC0D3ED799}">
      <dgm:prSet/>
      <dgm:spPr/>
      <dgm:t>
        <a:bodyPr/>
        <a:lstStyle/>
        <a:p>
          <a:endParaRPr lang="en-US" sz="1400" b="0">
            <a:solidFill>
              <a:schemeClr val="bg1"/>
            </a:solidFill>
          </a:endParaRPr>
        </a:p>
      </dgm:t>
    </dgm:pt>
    <dgm:pt modelId="{7BB1E9AB-5D31-D740-B6B5-4746EC30D213}" type="pres">
      <dgm:prSet presAssocID="{56F340D2-2773-C446-9D2E-E1A00453DFF5}" presName="Name0" presStyleCnt="0">
        <dgm:presLayoutVars>
          <dgm:dir/>
          <dgm:animLvl val="lvl"/>
          <dgm:resizeHandles val="exact"/>
        </dgm:presLayoutVars>
      </dgm:prSet>
      <dgm:spPr/>
    </dgm:pt>
    <dgm:pt modelId="{A9F5BCA6-7EF0-3C46-8275-201DB64F86F6}" type="pres">
      <dgm:prSet presAssocID="{6C4224BF-77AC-F34B-BE61-E74C939DE4D9}" presName="Name8" presStyleCnt="0"/>
      <dgm:spPr/>
    </dgm:pt>
    <dgm:pt modelId="{67FEFA41-B0EB-CC49-BD76-92F24992D2EE}" type="pres">
      <dgm:prSet presAssocID="{6C4224BF-77AC-F34B-BE61-E74C939DE4D9}" presName="level" presStyleLbl="node1" presStyleIdx="0" presStyleCnt="5" custScaleY="65977">
        <dgm:presLayoutVars>
          <dgm:chMax val="1"/>
          <dgm:bulletEnabled val="1"/>
        </dgm:presLayoutVars>
      </dgm:prSet>
      <dgm:spPr/>
    </dgm:pt>
    <dgm:pt modelId="{C0CBBF1D-F56F-0941-B00A-517C6E935F57}" type="pres">
      <dgm:prSet presAssocID="{6C4224BF-77AC-F34B-BE61-E74C939DE4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463F30-D27E-3441-93D5-BFD8905DE39A}" type="pres">
      <dgm:prSet presAssocID="{95AED8AF-A1C6-3846-932D-1E3CFF365DD5}" presName="Name8" presStyleCnt="0"/>
      <dgm:spPr/>
    </dgm:pt>
    <dgm:pt modelId="{22F6D3B7-F827-C04A-B5D9-3C4C4E1F6978}" type="pres">
      <dgm:prSet presAssocID="{95AED8AF-A1C6-3846-932D-1E3CFF365DD5}" presName="level" presStyleLbl="node1" presStyleIdx="1" presStyleCnt="5">
        <dgm:presLayoutVars>
          <dgm:chMax val="1"/>
          <dgm:bulletEnabled val="1"/>
        </dgm:presLayoutVars>
      </dgm:prSet>
      <dgm:spPr/>
    </dgm:pt>
    <dgm:pt modelId="{7F8FD402-F572-D842-9207-C1A753A0FB57}" type="pres">
      <dgm:prSet presAssocID="{95AED8AF-A1C6-3846-932D-1E3CFF365DD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057116-BEAD-9C40-93E1-001FD6B7FD07}" type="pres">
      <dgm:prSet presAssocID="{C4C4AAF2-FA0C-1645-9D8B-442950E1C4FE}" presName="Name8" presStyleCnt="0"/>
      <dgm:spPr/>
    </dgm:pt>
    <dgm:pt modelId="{29FB0CA1-5ADF-5248-9B15-EA2D32ECA3C9}" type="pres">
      <dgm:prSet presAssocID="{C4C4AAF2-FA0C-1645-9D8B-442950E1C4FE}" presName="level" presStyleLbl="node1" presStyleIdx="2" presStyleCnt="5">
        <dgm:presLayoutVars>
          <dgm:chMax val="1"/>
          <dgm:bulletEnabled val="1"/>
        </dgm:presLayoutVars>
      </dgm:prSet>
      <dgm:spPr/>
    </dgm:pt>
    <dgm:pt modelId="{A3B2579D-E7FE-814F-A941-F793A0AD198B}" type="pres">
      <dgm:prSet presAssocID="{C4C4AAF2-FA0C-1645-9D8B-442950E1C4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2747FE4-2953-D540-947B-5925A9505030}" type="pres">
      <dgm:prSet presAssocID="{FB6601DD-CCAA-BD43-B913-2E34576B0D81}" presName="Name8" presStyleCnt="0"/>
      <dgm:spPr/>
    </dgm:pt>
    <dgm:pt modelId="{1001AE22-88FA-3A4A-899F-A1EAD68CBFFE}" type="pres">
      <dgm:prSet presAssocID="{FB6601DD-CCAA-BD43-B913-2E34576B0D81}" presName="level" presStyleLbl="node1" presStyleIdx="3" presStyleCnt="5">
        <dgm:presLayoutVars>
          <dgm:chMax val="1"/>
          <dgm:bulletEnabled val="1"/>
        </dgm:presLayoutVars>
      </dgm:prSet>
      <dgm:spPr/>
    </dgm:pt>
    <dgm:pt modelId="{0F8D5609-431C-A848-84A9-D8CEA0EC249A}" type="pres">
      <dgm:prSet presAssocID="{FB6601DD-CCAA-BD43-B913-2E34576B0D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891952B-63BF-B548-86A6-6D2255E5E173}" type="pres">
      <dgm:prSet presAssocID="{A6B20665-993D-6C43-98DC-2ADAEE6665E0}" presName="Name8" presStyleCnt="0"/>
      <dgm:spPr/>
    </dgm:pt>
    <dgm:pt modelId="{4A2B7351-23B2-1443-B7FF-5754A95786B3}" type="pres">
      <dgm:prSet presAssocID="{A6B20665-993D-6C43-98DC-2ADAEE6665E0}" presName="level" presStyleLbl="node1" presStyleIdx="4" presStyleCnt="5">
        <dgm:presLayoutVars>
          <dgm:chMax val="1"/>
          <dgm:bulletEnabled val="1"/>
        </dgm:presLayoutVars>
      </dgm:prSet>
      <dgm:spPr/>
    </dgm:pt>
    <dgm:pt modelId="{C243E178-1CFB-D34C-975E-D50259A59335}" type="pres">
      <dgm:prSet presAssocID="{A6B20665-993D-6C43-98DC-2ADAEE6665E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4823801-E489-4E46-BB68-1DAD456E17EB}" type="presOf" srcId="{95AED8AF-A1C6-3846-932D-1E3CFF365DD5}" destId="{7F8FD402-F572-D842-9207-C1A753A0FB57}" srcOrd="1" destOrd="0" presId="urn:microsoft.com/office/officeart/2005/8/layout/pyramid1"/>
    <dgm:cxn modelId="{6663C408-97AC-B340-98AC-9FEFD3E9E21A}" type="presOf" srcId="{6C4224BF-77AC-F34B-BE61-E74C939DE4D9}" destId="{C0CBBF1D-F56F-0941-B00A-517C6E935F57}" srcOrd="1" destOrd="0" presId="urn:microsoft.com/office/officeart/2005/8/layout/pyramid1"/>
    <dgm:cxn modelId="{DA38670C-E6CF-264A-9072-EDDC0D3ED799}" srcId="{56F340D2-2773-C446-9D2E-E1A00453DFF5}" destId="{C4C4AAF2-FA0C-1645-9D8B-442950E1C4FE}" srcOrd="2" destOrd="0" parTransId="{69ADF10F-3AD1-1748-BBEC-4FB9EE4EF518}" sibTransId="{2E34117C-0BEF-E348-AFFC-B7A027559EB2}"/>
    <dgm:cxn modelId="{C536321F-5148-C844-9185-C8F401B437A5}" type="presOf" srcId="{A6B20665-993D-6C43-98DC-2ADAEE6665E0}" destId="{4A2B7351-23B2-1443-B7FF-5754A95786B3}" srcOrd="0" destOrd="0" presId="urn:microsoft.com/office/officeart/2005/8/layout/pyramid1"/>
    <dgm:cxn modelId="{3140AC3D-A9AB-8544-A75E-C1AA0B2D29C6}" srcId="{56F340D2-2773-C446-9D2E-E1A00453DFF5}" destId="{FB6601DD-CCAA-BD43-B913-2E34576B0D81}" srcOrd="3" destOrd="0" parTransId="{0568037C-E024-144C-9591-F7162E7F2B3C}" sibTransId="{8AEAB97C-BFEE-1F42-97EF-524CCB96FED7}"/>
    <dgm:cxn modelId="{EF7D895D-135E-0949-846D-EC49318E4036}" srcId="{56F340D2-2773-C446-9D2E-E1A00453DFF5}" destId="{6C4224BF-77AC-F34B-BE61-E74C939DE4D9}" srcOrd="0" destOrd="0" parTransId="{9FDF257A-D111-AD40-95E4-E0D540E1995B}" sibTransId="{650FC60E-037C-4448-BE31-2081590D9B9E}"/>
    <dgm:cxn modelId="{11A40264-E56D-164C-88AA-1DA512D9AF26}" type="presOf" srcId="{6C4224BF-77AC-F34B-BE61-E74C939DE4D9}" destId="{67FEFA41-B0EB-CC49-BD76-92F24992D2EE}" srcOrd="0" destOrd="0" presId="urn:microsoft.com/office/officeart/2005/8/layout/pyramid1"/>
    <dgm:cxn modelId="{C3BB9766-D478-9E4C-B860-88EA2A0F17A2}" type="presOf" srcId="{A6B20665-993D-6C43-98DC-2ADAEE6665E0}" destId="{C243E178-1CFB-D34C-975E-D50259A59335}" srcOrd="1" destOrd="0" presId="urn:microsoft.com/office/officeart/2005/8/layout/pyramid1"/>
    <dgm:cxn modelId="{DA01C966-77FB-2648-A569-10EB72310AB8}" type="presOf" srcId="{C4C4AAF2-FA0C-1645-9D8B-442950E1C4FE}" destId="{A3B2579D-E7FE-814F-A941-F793A0AD198B}" srcOrd="1" destOrd="0" presId="urn:microsoft.com/office/officeart/2005/8/layout/pyramid1"/>
    <dgm:cxn modelId="{E7FB508C-42CA-194B-A6E4-A48604A465E0}" srcId="{56F340D2-2773-C446-9D2E-E1A00453DFF5}" destId="{A6B20665-993D-6C43-98DC-2ADAEE6665E0}" srcOrd="4" destOrd="0" parTransId="{2DE8727E-0A1F-A849-8979-FFE263FD6B4C}" sibTransId="{FB5C1A6C-40AD-D040-998F-95A711FF760D}"/>
    <dgm:cxn modelId="{FA703399-434B-A343-8E01-024701388457}" type="presOf" srcId="{FB6601DD-CCAA-BD43-B913-2E34576B0D81}" destId="{1001AE22-88FA-3A4A-899F-A1EAD68CBFFE}" srcOrd="0" destOrd="0" presId="urn:microsoft.com/office/officeart/2005/8/layout/pyramid1"/>
    <dgm:cxn modelId="{6309B59D-5BD5-AB4F-9E4C-8807E809ADDC}" type="presOf" srcId="{FB6601DD-CCAA-BD43-B913-2E34576B0D81}" destId="{0F8D5609-431C-A848-84A9-D8CEA0EC249A}" srcOrd="1" destOrd="0" presId="urn:microsoft.com/office/officeart/2005/8/layout/pyramid1"/>
    <dgm:cxn modelId="{451912BD-C7D8-AF4D-88EA-8DC4D9529D49}" type="presOf" srcId="{C4C4AAF2-FA0C-1645-9D8B-442950E1C4FE}" destId="{29FB0CA1-5ADF-5248-9B15-EA2D32ECA3C9}" srcOrd="0" destOrd="0" presId="urn:microsoft.com/office/officeart/2005/8/layout/pyramid1"/>
    <dgm:cxn modelId="{E1F0E9C8-E9A8-654B-B7B8-B77F9353649E}" type="presOf" srcId="{95AED8AF-A1C6-3846-932D-1E3CFF365DD5}" destId="{22F6D3B7-F827-C04A-B5D9-3C4C4E1F6978}" srcOrd="0" destOrd="0" presId="urn:microsoft.com/office/officeart/2005/8/layout/pyramid1"/>
    <dgm:cxn modelId="{E951B3D9-0675-6A44-8181-61AF142D16E5}" type="presOf" srcId="{56F340D2-2773-C446-9D2E-E1A00453DFF5}" destId="{7BB1E9AB-5D31-D740-B6B5-4746EC30D213}" srcOrd="0" destOrd="0" presId="urn:microsoft.com/office/officeart/2005/8/layout/pyramid1"/>
    <dgm:cxn modelId="{39564AE5-5B27-F543-ADC6-9DBA7936345E}" srcId="{56F340D2-2773-C446-9D2E-E1A00453DFF5}" destId="{95AED8AF-A1C6-3846-932D-1E3CFF365DD5}" srcOrd="1" destOrd="0" parTransId="{2A499917-CCDB-9C43-9E8C-D0DA52EE7DBA}" sibTransId="{F6146705-8EE3-A74D-9630-8F1F8526476A}"/>
    <dgm:cxn modelId="{6636D4DF-24FB-574A-A67F-525F8BFB4FDD}" type="presParOf" srcId="{7BB1E9AB-5D31-D740-B6B5-4746EC30D213}" destId="{A9F5BCA6-7EF0-3C46-8275-201DB64F86F6}" srcOrd="0" destOrd="0" presId="urn:microsoft.com/office/officeart/2005/8/layout/pyramid1"/>
    <dgm:cxn modelId="{2DA6CCAA-770E-2341-9484-43352294282B}" type="presParOf" srcId="{A9F5BCA6-7EF0-3C46-8275-201DB64F86F6}" destId="{67FEFA41-B0EB-CC49-BD76-92F24992D2EE}" srcOrd="0" destOrd="0" presId="urn:microsoft.com/office/officeart/2005/8/layout/pyramid1"/>
    <dgm:cxn modelId="{89FC9BDE-1066-3C4F-8873-9C937CF59617}" type="presParOf" srcId="{A9F5BCA6-7EF0-3C46-8275-201DB64F86F6}" destId="{C0CBBF1D-F56F-0941-B00A-517C6E935F57}" srcOrd="1" destOrd="0" presId="urn:microsoft.com/office/officeart/2005/8/layout/pyramid1"/>
    <dgm:cxn modelId="{6746BC08-AF3A-264E-9DC6-4FC301FD58BB}" type="presParOf" srcId="{7BB1E9AB-5D31-D740-B6B5-4746EC30D213}" destId="{B7463F30-D27E-3441-93D5-BFD8905DE39A}" srcOrd="1" destOrd="0" presId="urn:microsoft.com/office/officeart/2005/8/layout/pyramid1"/>
    <dgm:cxn modelId="{CD499009-6712-1146-A5B9-6BAEAA0DDAE3}" type="presParOf" srcId="{B7463F30-D27E-3441-93D5-BFD8905DE39A}" destId="{22F6D3B7-F827-C04A-B5D9-3C4C4E1F6978}" srcOrd="0" destOrd="0" presId="urn:microsoft.com/office/officeart/2005/8/layout/pyramid1"/>
    <dgm:cxn modelId="{E7306B81-12E8-6F41-B5E8-C57CD396D951}" type="presParOf" srcId="{B7463F30-D27E-3441-93D5-BFD8905DE39A}" destId="{7F8FD402-F572-D842-9207-C1A753A0FB57}" srcOrd="1" destOrd="0" presId="urn:microsoft.com/office/officeart/2005/8/layout/pyramid1"/>
    <dgm:cxn modelId="{8EBE08C0-696B-3A43-87CD-2C41B186A811}" type="presParOf" srcId="{7BB1E9AB-5D31-D740-B6B5-4746EC30D213}" destId="{C5057116-BEAD-9C40-93E1-001FD6B7FD07}" srcOrd="2" destOrd="0" presId="urn:microsoft.com/office/officeart/2005/8/layout/pyramid1"/>
    <dgm:cxn modelId="{A53AC455-3387-964F-97C9-14329BE989CC}" type="presParOf" srcId="{C5057116-BEAD-9C40-93E1-001FD6B7FD07}" destId="{29FB0CA1-5ADF-5248-9B15-EA2D32ECA3C9}" srcOrd="0" destOrd="0" presId="urn:microsoft.com/office/officeart/2005/8/layout/pyramid1"/>
    <dgm:cxn modelId="{321628BA-4814-5B46-9A2A-6BD7A52A79E0}" type="presParOf" srcId="{C5057116-BEAD-9C40-93E1-001FD6B7FD07}" destId="{A3B2579D-E7FE-814F-A941-F793A0AD198B}" srcOrd="1" destOrd="0" presId="urn:microsoft.com/office/officeart/2005/8/layout/pyramid1"/>
    <dgm:cxn modelId="{0B293399-384D-FD41-9765-82F7010CA292}" type="presParOf" srcId="{7BB1E9AB-5D31-D740-B6B5-4746EC30D213}" destId="{E2747FE4-2953-D540-947B-5925A9505030}" srcOrd="3" destOrd="0" presId="urn:microsoft.com/office/officeart/2005/8/layout/pyramid1"/>
    <dgm:cxn modelId="{0F4457AF-BCA0-074A-9559-48B669E731C2}" type="presParOf" srcId="{E2747FE4-2953-D540-947B-5925A9505030}" destId="{1001AE22-88FA-3A4A-899F-A1EAD68CBFFE}" srcOrd="0" destOrd="0" presId="urn:microsoft.com/office/officeart/2005/8/layout/pyramid1"/>
    <dgm:cxn modelId="{0FAC6802-6D8E-7E4D-AD55-53E757BFC54E}" type="presParOf" srcId="{E2747FE4-2953-D540-947B-5925A9505030}" destId="{0F8D5609-431C-A848-84A9-D8CEA0EC249A}" srcOrd="1" destOrd="0" presId="urn:microsoft.com/office/officeart/2005/8/layout/pyramid1"/>
    <dgm:cxn modelId="{45217249-D271-294F-B29B-95AE60C439DF}" type="presParOf" srcId="{7BB1E9AB-5D31-D740-B6B5-4746EC30D213}" destId="{3891952B-63BF-B548-86A6-6D2255E5E173}" srcOrd="4" destOrd="0" presId="urn:microsoft.com/office/officeart/2005/8/layout/pyramid1"/>
    <dgm:cxn modelId="{58434E6B-2E57-F244-B857-6D00603C3042}" type="presParOf" srcId="{3891952B-63BF-B548-86A6-6D2255E5E173}" destId="{4A2B7351-23B2-1443-B7FF-5754A95786B3}" srcOrd="0" destOrd="0" presId="urn:microsoft.com/office/officeart/2005/8/layout/pyramid1"/>
    <dgm:cxn modelId="{08D0B742-0A5B-A64A-A38A-046E939EF978}" type="presParOf" srcId="{3891952B-63BF-B548-86A6-6D2255E5E173}" destId="{C243E178-1CFB-D34C-975E-D50259A59335}" srcOrd="1" destOrd="0" presId="urn:microsoft.com/office/officeart/2005/8/layout/pyramid1"/>
  </dgm:cxnLst>
  <dgm:bg/>
  <dgm:whole>
    <a:ln w="9525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F0780-BDDC-2F4D-ACAB-3CD81C3818D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B707117-93FF-1649-8A3C-D2417869A33C}">
      <dgm:prSet phldrT="[Text]" custT="1"/>
      <dgm:spPr>
        <a:solidFill>
          <a:srgbClr val="90E0F0"/>
        </a:solidFill>
        <a:ln w="22225">
          <a:noFill/>
        </a:ln>
      </dgm:spPr>
      <dgm:t>
        <a:bodyPr/>
        <a:lstStyle/>
        <a:p>
          <a:pPr algn="ctr"/>
          <a:endParaRPr lang="en-US" sz="14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endParaRPr lang="en-US" sz="1400" b="1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Full Paper</a:t>
          </a:r>
        </a:p>
        <a:p>
          <a:pPr algn="ctr"/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gm:t>
    </dgm:pt>
    <dgm:pt modelId="{7CC1CAF4-4303-8D4A-BB88-AE6B0484DF5D}" type="parTrans" cxnId="{943FBCBE-42C7-BC40-ACE6-2FC72E863EE8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E182B9-19A1-734C-9646-A70F97A10CF6}" type="sibTrans" cxnId="{943FBCBE-42C7-BC40-ACE6-2FC72E863EE8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7CD73F-8D9A-3149-BDD3-17337E3E8D5C}">
      <dgm:prSet phldrT="[Text]" custT="1"/>
      <dgm:spPr>
        <a:solidFill>
          <a:srgbClr val="49CAE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Experiment Reproduction</a:t>
          </a:r>
        </a:p>
        <a:p>
          <a:r>
            <a:rPr lang="en-US" sz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PaperBench</a:t>
          </a:r>
          <a:endParaRPr lang="en-US" sz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Starace</a:t>
          </a:r>
          <a:r>
            <a: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et al.)</a:t>
          </a:r>
        </a:p>
      </dgm:t>
    </dgm:pt>
    <dgm:pt modelId="{8F55BD63-90E2-FC46-9102-34F52092DCBE}" type="parTrans" cxnId="{7BA7E9C9-13E1-2D40-8310-2B95DB2B424E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A9033C-CAD2-874B-BB71-989114891651}" type="sibTrans" cxnId="{7BA7E9C9-13E1-2D40-8310-2B95DB2B424E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E94538-66D0-834F-BA81-F8D4D6E60FC9}">
      <dgm:prSet phldrT="[Text]" custT="1"/>
      <dgm:spPr>
        <a:solidFill>
          <a:srgbClr val="00B4D8"/>
        </a:solidFill>
        <a:ln>
          <a:solidFill>
            <a:srgbClr val="00B4D8"/>
          </a:solidFill>
        </a:ln>
      </dgm:spPr>
      <dgm:t>
        <a:bodyPr/>
        <a:lstStyle/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Reproduction</a:t>
          </a:r>
        </a:p>
        <a:p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(this work)</a:t>
          </a:r>
        </a:p>
      </dgm:t>
    </dgm:pt>
    <dgm:pt modelId="{273EF7C0-A0B6-8149-9DF1-1E1BCE4DDC32}" type="parTrans" cxnId="{86635220-CEE8-8041-A53B-DC94424FA3FC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3DBB50-C529-3D49-8430-BBC6BD277C6C}" type="sibTrans" cxnId="{86635220-CEE8-8041-A53B-DC94424FA3FC}">
      <dgm:prSet/>
      <dgm:spPr/>
      <dgm:t>
        <a:bodyPr/>
        <a:lstStyle/>
        <a:p>
          <a:endParaRPr lang="en-US" sz="140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6901AD-3CAD-F94E-AC62-6634117BAE7B}" type="pres">
      <dgm:prSet presAssocID="{AADF0780-BDDC-2F4D-ACAB-3CD81C3818D7}" presName="Name0" presStyleCnt="0">
        <dgm:presLayoutVars>
          <dgm:dir/>
          <dgm:animLvl val="lvl"/>
          <dgm:resizeHandles val="exact"/>
        </dgm:presLayoutVars>
      </dgm:prSet>
      <dgm:spPr/>
    </dgm:pt>
    <dgm:pt modelId="{8C49FF4B-49A3-8B4C-BDE5-C5E343275457}" type="pres">
      <dgm:prSet presAssocID="{2B707117-93FF-1649-8A3C-D2417869A33C}" presName="Name8" presStyleCnt="0"/>
      <dgm:spPr/>
    </dgm:pt>
    <dgm:pt modelId="{02156402-5D72-4C40-9D98-5D34846187EE}" type="pres">
      <dgm:prSet presAssocID="{2B707117-93FF-1649-8A3C-D2417869A33C}" presName="level" presStyleLbl="node1" presStyleIdx="0" presStyleCnt="3" custScaleY="125385">
        <dgm:presLayoutVars>
          <dgm:chMax val="1"/>
          <dgm:bulletEnabled val="1"/>
        </dgm:presLayoutVars>
      </dgm:prSet>
      <dgm:spPr/>
    </dgm:pt>
    <dgm:pt modelId="{BC8D6EE0-2C89-D14D-A016-EA4BB29EA2F1}" type="pres">
      <dgm:prSet presAssocID="{2B707117-93FF-1649-8A3C-D2417869A33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FDFA9E1-B44E-B843-A959-F6DD7064DEFB}" type="pres">
      <dgm:prSet presAssocID="{6D7CD73F-8D9A-3149-BDD3-17337E3E8D5C}" presName="Name8" presStyleCnt="0"/>
      <dgm:spPr/>
    </dgm:pt>
    <dgm:pt modelId="{45B77375-5A07-4741-99F4-3454CA0B1779}" type="pres">
      <dgm:prSet presAssocID="{6D7CD73F-8D9A-3149-BDD3-17337E3E8D5C}" presName="level" presStyleLbl="node1" presStyleIdx="1" presStyleCnt="3" custScaleY="101977">
        <dgm:presLayoutVars>
          <dgm:chMax val="1"/>
          <dgm:bulletEnabled val="1"/>
        </dgm:presLayoutVars>
      </dgm:prSet>
      <dgm:spPr/>
    </dgm:pt>
    <dgm:pt modelId="{471A1C1C-92F0-2246-9DCF-515AA578FB96}" type="pres">
      <dgm:prSet presAssocID="{6D7CD73F-8D9A-3149-BDD3-17337E3E8D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E9BC67-0A73-1644-99A7-E9477447E366}" type="pres">
      <dgm:prSet presAssocID="{47E94538-66D0-834F-BA81-F8D4D6E60FC9}" presName="Name8" presStyleCnt="0"/>
      <dgm:spPr/>
    </dgm:pt>
    <dgm:pt modelId="{723988BD-2C41-8545-ADFB-D6C5C0542886}" type="pres">
      <dgm:prSet presAssocID="{47E94538-66D0-834F-BA81-F8D4D6E60FC9}" presName="level" presStyleLbl="node1" presStyleIdx="2" presStyleCnt="3" custScaleY="110370">
        <dgm:presLayoutVars>
          <dgm:chMax val="1"/>
          <dgm:bulletEnabled val="1"/>
        </dgm:presLayoutVars>
      </dgm:prSet>
      <dgm:spPr/>
    </dgm:pt>
    <dgm:pt modelId="{94164C3F-DC6D-B34D-9B4E-39E734D3CE3B}" type="pres">
      <dgm:prSet presAssocID="{47E94538-66D0-834F-BA81-F8D4D6E60FC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51BD307-E239-5D4A-BC09-C912411D5CD8}" type="presOf" srcId="{6D7CD73F-8D9A-3149-BDD3-17337E3E8D5C}" destId="{45B77375-5A07-4741-99F4-3454CA0B1779}" srcOrd="0" destOrd="0" presId="urn:microsoft.com/office/officeart/2005/8/layout/pyramid1"/>
    <dgm:cxn modelId="{DFF19419-F8B9-9B44-BB7F-3E1011A283C9}" type="presOf" srcId="{2B707117-93FF-1649-8A3C-D2417869A33C}" destId="{BC8D6EE0-2C89-D14D-A016-EA4BB29EA2F1}" srcOrd="1" destOrd="0" presId="urn:microsoft.com/office/officeart/2005/8/layout/pyramid1"/>
    <dgm:cxn modelId="{86635220-CEE8-8041-A53B-DC94424FA3FC}" srcId="{AADF0780-BDDC-2F4D-ACAB-3CD81C3818D7}" destId="{47E94538-66D0-834F-BA81-F8D4D6E60FC9}" srcOrd="2" destOrd="0" parTransId="{273EF7C0-A0B6-8149-9DF1-1E1BCE4DDC32}" sibTransId="{BB3DBB50-C529-3D49-8430-BBC6BD277C6C}"/>
    <dgm:cxn modelId="{91206877-8014-D142-A57A-8A09725C6903}" type="presOf" srcId="{47E94538-66D0-834F-BA81-F8D4D6E60FC9}" destId="{94164C3F-DC6D-B34D-9B4E-39E734D3CE3B}" srcOrd="1" destOrd="0" presId="urn:microsoft.com/office/officeart/2005/8/layout/pyramid1"/>
    <dgm:cxn modelId="{3CB4B77D-5ABF-E249-8F57-546DE60A10A5}" type="presOf" srcId="{47E94538-66D0-834F-BA81-F8D4D6E60FC9}" destId="{723988BD-2C41-8545-ADFB-D6C5C0542886}" srcOrd="0" destOrd="0" presId="urn:microsoft.com/office/officeart/2005/8/layout/pyramid1"/>
    <dgm:cxn modelId="{943FBCBE-42C7-BC40-ACE6-2FC72E863EE8}" srcId="{AADF0780-BDDC-2F4D-ACAB-3CD81C3818D7}" destId="{2B707117-93FF-1649-8A3C-D2417869A33C}" srcOrd="0" destOrd="0" parTransId="{7CC1CAF4-4303-8D4A-BB88-AE6B0484DF5D}" sibTransId="{8FE182B9-19A1-734C-9646-A70F97A10CF6}"/>
    <dgm:cxn modelId="{7BA7E9C9-13E1-2D40-8310-2B95DB2B424E}" srcId="{AADF0780-BDDC-2F4D-ACAB-3CD81C3818D7}" destId="{6D7CD73F-8D9A-3149-BDD3-17337E3E8D5C}" srcOrd="1" destOrd="0" parTransId="{8F55BD63-90E2-FC46-9102-34F52092DCBE}" sibTransId="{2CA9033C-CAD2-874B-BB71-989114891651}"/>
    <dgm:cxn modelId="{95C045CE-0C9B-514C-9A29-F81FDF1D7429}" type="presOf" srcId="{2B707117-93FF-1649-8A3C-D2417869A33C}" destId="{02156402-5D72-4C40-9D98-5D34846187EE}" srcOrd="0" destOrd="0" presId="urn:microsoft.com/office/officeart/2005/8/layout/pyramid1"/>
    <dgm:cxn modelId="{6876B9DA-DB7A-4144-8B7C-A26AA777E02D}" type="presOf" srcId="{6D7CD73F-8D9A-3149-BDD3-17337E3E8D5C}" destId="{471A1C1C-92F0-2246-9DCF-515AA578FB96}" srcOrd="1" destOrd="0" presId="urn:microsoft.com/office/officeart/2005/8/layout/pyramid1"/>
    <dgm:cxn modelId="{BD273EEC-F867-FB4D-B16F-B411F3BFF1E5}" type="presOf" srcId="{AADF0780-BDDC-2F4D-ACAB-3CD81C3818D7}" destId="{926901AD-3CAD-F94E-AC62-6634117BAE7B}" srcOrd="0" destOrd="0" presId="urn:microsoft.com/office/officeart/2005/8/layout/pyramid1"/>
    <dgm:cxn modelId="{4C285FEA-0003-2B44-899D-3405025A9D2C}" type="presParOf" srcId="{926901AD-3CAD-F94E-AC62-6634117BAE7B}" destId="{8C49FF4B-49A3-8B4C-BDE5-C5E343275457}" srcOrd="0" destOrd="0" presId="urn:microsoft.com/office/officeart/2005/8/layout/pyramid1"/>
    <dgm:cxn modelId="{994F8A69-897E-C54A-9CC9-7166F6B660FF}" type="presParOf" srcId="{8C49FF4B-49A3-8B4C-BDE5-C5E343275457}" destId="{02156402-5D72-4C40-9D98-5D34846187EE}" srcOrd="0" destOrd="0" presId="urn:microsoft.com/office/officeart/2005/8/layout/pyramid1"/>
    <dgm:cxn modelId="{3AD030A3-7C81-0541-A4AF-548FB1C31AFA}" type="presParOf" srcId="{8C49FF4B-49A3-8B4C-BDE5-C5E343275457}" destId="{BC8D6EE0-2C89-D14D-A016-EA4BB29EA2F1}" srcOrd="1" destOrd="0" presId="urn:microsoft.com/office/officeart/2005/8/layout/pyramid1"/>
    <dgm:cxn modelId="{2CE5D971-1E82-BB4B-8335-E7CA775FE6DE}" type="presParOf" srcId="{926901AD-3CAD-F94E-AC62-6634117BAE7B}" destId="{DFDFA9E1-B44E-B843-A959-F6DD7064DEFB}" srcOrd="1" destOrd="0" presId="urn:microsoft.com/office/officeart/2005/8/layout/pyramid1"/>
    <dgm:cxn modelId="{2B60A426-A6BC-6E45-BD8D-C02DBC5DDB4C}" type="presParOf" srcId="{DFDFA9E1-B44E-B843-A959-F6DD7064DEFB}" destId="{45B77375-5A07-4741-99F4-3454CA0B1779}" srcOrd="0" destOrd="0" presId="urn:microsoft.com/office/officeart/2005/8/layout/pyramid1"/>
    <dgm:cxn modelId="{EA699190-0847-9244-8C0D-F453FE8971BC}" type="presParOf" srcId="{DFDFA9E1-B44E-B843-A959-F6DD7064DEFB}" destId="{471A1C1C-92F0-2246-9DCF-515AA578FB96}" srcOrd="1" destOrd="0" presId="urn:microsoft.com/office/officeart/2005/8/layout/pyramid1"/>
    <dgm:cxn modelId="{C585F4F0-FBD0-2148-BA37-B175ADF6709B}" type="presParOf" srcId="{926901AD-3CAD-F94E-AC62-6634117BAE7B}" destId="{5DE9BC67-0A73-1644-99A7-E9477447E366}" srcOrd="2" destOrd="0" presId="urn:microsoft.com/office/officeart/2005/8/layout/pyramid1"/>
    <dgm:cxn modelId="{4533285E-7BFB-6C4D-A9D6-4ACDB6228107}" type="presParOf" srcId="{5DE9BC67-0A73-1644-99A7-E9477447E366}" destId="{723988BD-2C41-8545-ADFB-D6C5C0542886}" srcOrd="0" destOrd="0" presId="urn:microsoft.com/office/officeart/2005/8/layout/pyramid1"/>
    <dgm:cxn modelId="{BBBB960C-6B45-0C41-B5D7-58F03734F80F}" type="presParOf" srcId="{5DE9BC67-0A73-1644-99A7-E9477447E366}" destId="{94164C3F-DC6D-B34D-9B4E-39E734D3CE3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EFA41-B0EB-CC49-BD76-92F24992D2EE}">
      <dsp:nvSpPr>
        <dsp:cNvPr id="0" name=""/>
        <dsp:cNvSpPr/>
      </dsp:nvSpPr>
      <dsp:spPr>
        <a:xfrm>
          <a:off x="2267580" y="0"/>
          <a:ext cx="748040" cy="634366"/>
        </a:xfrm>
        <a:prstGeom prst="trapezoid">
          <a:avLst>
            <a:gd name="adj" fmla="val 58960"/>
          </a:avLst>
        </a:prstGeom>
        <a:solidFill>
          <a:srgbClr val="E45F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…</a:t>
          </a:r>
        </a:p>
      </dsp:txBody>
      <dsp:txXfrm>
        <a:off x="2267580" y="0"/>
        <a:ext cx="748040" cy="634366"/>
      </dsp:txXfrm>
    </dsp:sp>
    <dsp:sp modelId="{22F6D3B7-F827-C04A-B5D9-3C4C4E1F6978}">
      <dsp:nvSpPr>
        <dsp:cNvPr id="0" name=""/>
        <dsp:cNvSpPr/>
      </dsp:nvSpPr>
      <dsp:spPr>
        <a:xfrm>
          <a:off x="1700685" y="634366"/>
          <a:ext cx="1881830" cy="961496"/>
        </a:xfrm>
        <a:prstGeom prst="trapezoid">
          <a:avLst>
            <a:gd name="adj" fmla="val 58960"/>
          </a:avLst>
        </a:prstGeom>
        <a:solidFill>
          <a:srgbClr val="EB9A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Novel Scientific Contribution</a:t>
          </a:r>
        </a:p>
      </dsp:txBody>
      <dsp:txXfrm>
        <a:off x="2030005" y="634366"/>
        <a:ext cx="1223189" cy="961496"/>
      </dsp:txXfrm>
    </dsp:sp>
    <dsp:sp modelId="{29FB0CA1-5ADF-5248-9B15-EA2D32ECA3C9}">
      <dsp:nvSpPr>
        <dsp:cNvPr id="0" name=""/>
        <dsp:cNvSpPr/>
      </dsp:nvSpPr>
      <dsp:spPr>
        <a:xfrm>
          <a:off x="1133790" y="1595863"/>
          <a:ext cx="3015620" cy="961496"/>
        </a:xfrm>
        <a:prstGeom prst="trapezoid">
          <a:avLst>
            <a:gd name="adj" fmla="val 58960"/>
          </a:avLst>
        </a:prstGeom>
        <a:solidFill>
          <a:srgbClr val="F3C84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SOTA Achievement</a:t>
          </a:r>
        </a:p>
      </dsp:txBody>
      <dsp:txXfrm>
        <a:off x="1661523" y="1595863"/>
        <a:ext cx="1960153" cy="961496"/>
      </dsp:txXfrm>
    </dsp:sp>
    <dsp:sp modelId="{1001AE22-88FA-3A4A-899F-A1EAD68CBFFE}">
      <dsp:nvSpPr>
        <dsp:cNvPr id="0" name=""/>
        <dsp:cNvSpPr/>
      </dsp:nvSpPr>
      <dsp:spPr>
        <a:xfrm>
          <a:off x="566895" y="2557360"/>
          <a:ext cx="4149410" cy="961496"/>
        </a:xfrm>
        <a:prstGeom prst="trapezoid">
          <a:avLst>
            <a:gd name="adj" fmla="val 58960"/>
          </a:avLst>
        </a:prstGeom>
        <a:solidFill>
          <a:srgbClr val="90AE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Baseline Improvement</a:t>
          </a:r>
        </a:p>
      </dsp:txBody>
      <dsp:txXfrm>
        <a:off x="1293041" y="2557360"/>
        <a:ext cx="2697117" cy="961496"/>
      </dsp:txXfrm>
    </dsp:sp>
    <dsp:sp modelId="{4A2B7351-23B2-1443-B7FF-5754A95786B3}">
      <dsp:nvSpPr>
        <dsp:cNvPr id="0" name=""/>
        <dsp:cNvSpPr/>
      </dsp:nvSpPr>
      <dsp:spPr>
        <a:xfrm>
          <a:off x="0" y="3518857"/>
          <a:ext cx="5283200" cy="961496"/>
        </a:xfrm>
        <a:prstGeom prst="trapezoid">
          <a:avLst>
            <a:gd name="adj" fmla="val 58960"/>
          </a:avLst>
        </a:prstGeom>
        <a:solidFill>
          <a:srgbClr val="53A3B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sp:txBody>
      <dsp:txXfrm>
        <a:off x="924560" y="3518857"/>
        <a:ext cx="3434080" cy="96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56402-5D72-4C40-9D98-5D34846187EE}">
      <dsp:nvSpPr>
        <dsp:cNvPr id="0" name=""/>
        <dsp:cNvSpPr/>
      </dsp:nvSpPr>
      <dsp:spPr>
        <a:xfrm>
          <a:off x="1374011" y="0"/>
          <a:ext cx="2363695" cy="1947895"/>
        </a:xfrm>
        <a:prstGeom prst="trapezoid">
          <a:avLst>
            <a:gd name="adj" fmla="val 60673"/>
          </a:avLst>
        </a:prstGeom>
        <a:solidFill>
          <a:srgbClr val="90E0F0"/>
        </a:solidFill>
        <a:ln w="2222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Full Paper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Core-Bench</a:t>
          </a:r>
          <a:r>
            <a:rPr lang="zh-CN" alt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*</a:t>
          </a:r>
          <a:endParaRPr lang="en-US" sz="12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(Siegel et al.)</a:t>
          </a:r>
        </a:p>
      </dsp:txBody>
      <dsp:txXfrm>
        <a:off x="1374011" y="0"/>
        <a:ext cx="2363695" cy="1947895"/>
      </dsp:txXfrm>
    </dsp:sp>
    <dsp:sp modelId="{45B77375-5A07-4741-99F4-3454CA0B1779}">
      <dsp:nvSpPr>
        <dsp:cNvPr id="0" name=""/>
        <dsp:cNvSpPr/>
      </dsp:nvSpPr>
      <dsp:spPr>
        <a:xfrm>
          <a:off x="637364" y="1947895"/>
          <a:ext cx="3836989" cy="1214124"/>
        </a:xfrm>
        <a:prstGeom prst="trapezoid">
          <a:avLst>
            <a:gd name="adj" fmla="val 60673"/>
          </a:avLst>
        </a:prstGeom>
        <a:solidFill>
          <a:srgbClr val="49CAE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Experiment Reproduction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PaperBench</a:t>
          </a:r>
          <a:endParaRPr lang="en-US" sz="12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2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Starace</a:t>
          </a: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et al.)</a:t>
          </a:r>
        </a:p>
      </dsp:txBody>
      <dsp:txXfrm>
        <a:off x="1308837" y="1947895"/>
        <a:ext cx="2494043" cy="1214124"/>
      </dsp:txXfrm>
    </dsp:sp>
    <dsp:sp modelId="{723988BD-2C41-8545-ADFB-D6C5C0542886}">
      <dsp:nvSpPr>
        <dsp:cNvPr id="0" name=""/>
        <dsp:cNvSpPr/>
      </dsp:nvSpPr>
      <dsp:spPr>
        <a:xfrm>
          <a:off x="0" y="3162020"/>
          <a:ext cx="5111719" cy="1050490"/>
        </a:xfrm>
        <a:prstGeom prst="trapezoid">
          <a:avLst>
            <a:gd name="adj" fmla="val 60673"/>
          </a:avLst>
        </a:prstGeom>
        <a:solidFill>
          <a:srgbClr val="00B4D8"/>
        </a:solidFill>
        <a:ln w="12700" cap="flat" cmpd="sng" algn="ctr">
          <a:solidFill>
            <a:srgbClr val="00B4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Reproduction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(this work)</a:t>
          </a:r>
        </a:p>
      </dsp:txBody>
      <dsp:txXfrm>
        <a:off x="894550" y="3162020"/>
        <a:ext cx="3322617" cy="1050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EFA41-B0EB-CC49-BD76-92F24992D2EE}">
      <dsp:nvSpPr>
        <dsp:cNvPr id="0" name=""/>
        <dsp:cNvSpPr/>
      </dsp:nvSpPr>
      <dsp:spPr>
        <a:xfrm>
          <a:off x="2086211" y="0"/>
          <a:ext cx="688209" cy="553362"/>
        </a:xfrm>
        <a:prstGeom prst="trapezoid">
          <a:avLst>
            <a:gd name="adj" fmla="val 62184"/>
          </a:avLst>
        </a:prstGeom>
        <a:solidFill>
          <a:srgbClr val="E45F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…</a:t>
          </a:r>
        </a:p>
      </dsp:txBody>
      <dsp:txXfrm>
        <a:off x="2086211" y="0"/>
        <a:ext cx="688209" cy="553362"/>
      </dsp:txXfrm>
    </dsp:sp>
    <dsp:sp modelId="{22F6D3B7-F827-C04A-B5D9-3C4C4E1F6978}">
      <dsp:nvSpPr>
        <dsp:cNvPr id="0" name=""/>
        <dsp:cNvSpPr/>
      </dsp:nvSpPr>
      <dsp:spPr>
        <a:xfrm>
          <a:off x="1564658" y="553362"/>
          <a:ext cx="1731315" cy="838719"/>
        </a:xfrm>
        <a:prstGeom prst="trapezoid">
          <a:avLst>
            <a:gd name="adj" fmla="val 62184"/>
          </a:avLst>
        </a:prstGeom>
        <a:solidFill>
          <a:srgbClr val="EB9A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Novel Scientific Contribution</a:t>
          </a:r>
        </a:p>
      </dsp:txBody>
      <dsp:txXfrm>
        <a:off x="1867638" y="553362"/>
        <a:ext cx="1125354" cy="838719"/>
      </dsp:txXfrm>
    </dsp:sp>
    <dsp:sp modelId="{29FB0CA1-5ADF-5248-9B15-EA2D32ECA3C9}">
      <dsp:nvSpPr>
        <dsp:cNvPr id="0" name=""/>
        <dsp:cNvSpPr/>
      </dsp:nvSpPr>
      <dsp:spPr>
        <a:xfrm>
          <a:off x="1043105" y="1392081"/>
          <a:ext cx="2774420" cy="838719"/>
        </a:xfrm>
        <a:prstGeom prst="trapezoid">
          <a:avLst>
            <a:gd name="adj" fmla="val 62184"/>
          </a:avLst>
        </a:prstGeom>
        <a:solidFill>
          <a:srgbClr val="F3C84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SOTA Achievement</a:t>
          </a:r>
        </a:p>
      </dsp:txBody>
      <dsp:txXfrm>
        <a:off x="1528629" y="1392081"/>
        <a:ext cx="1803373" cy="838719"/>
      </dsp:txXfrm>
    </dsp:sp>
    <dsp:sp modelId="{1001AE22-88FA-3A4A-899F-A1EAD68CBFFE}">
      <dsp:nvSpPr>
        <dsp:cNvPr id="0" name=""/>
        <dsp:cNvSpPr/>
      </dsp:nvSpPr>
      <dsp:spPr>
        <a:xfrm>
          <a:off x="521552" y="2230801"/>
          <a:ext cx="3817526" cy="838719"/>
        </a:xfrm>
        <a:prstGeom prst="trapezoid">
          <a:avLst>
            <a:gd name="adj" fmla="val 62184"/>
          </a:avLst>
        </a:prstGeom>
        <a:solidFill>
          <a:srgbClr val="90AE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Baseline Improvement</a:t>
          </a:r>
        </a:p>
      </dsp:txBody>
      <dsp:txXfrm>
        <a:off x="1189619" y="2230801"/>
        <a:ext cx="2481392" cy="838719"/>
      </dsp:txXfrm>
    </dsp:sp>
    <dsp:sp modelId="{4A2B7351-23B2-1443-B7FF-5754A95786B3}">
      <dsp:nvSpPr>
        <dsp:cNvPr id="0" name=""/>
        <dsp:cNvSpPr/>
      </dsp:nvSpPr>
      <dsp:spPr>
        <a:xfrm>
          <a:off x="0" y="3069521"/>
          <a:ext cx="4860632" cy="838719"/>
        </a:xfrm>
        <a:prstGeom prst="trapezoid">
          <a:avLst>
            <a:gd name="adj" fmla="val 62184"/>
          </a:avLst>
        </a:prstGeom>
        <a:solidFill>
          <a:srgbClr val="53A3B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Level 0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sp:txBody>
      <dsp:txXfrm>
        <a:off x="850610" y="3069521"/>
        <a:ext cx="3159410" cy="838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56402-5D72-4C40-9D98-5D34846187EE}">
      <dsp:nvSpPr>
        <dsp:cNvPr id="0" name=""/>
        <dsp:cNvSpPr/>
      </dsp:nvSpPr>
      <dsp:spPr>
        <a:xfrm>
          <a:off x="1606981" y="0"/>
          <a:ext cx="1897755" cy="1563919"/>
        </a:xfrm>
        <a:prstGeom prst="trapezoid">
          <a:avLst>
            <a:gd name="adj" fmla="val 60673"/>
          </a:avLst>
        </a:prstGeom>
        <a:solidFill>
          <a:srgbClr val="90E0F0"/>
        </a:solidFill>
        <a:ln w="2222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Full Paper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Reproduction</a:t>
          </a:r>
        </a:p>
      </dsp:txBody>
      <dsp:txXfrm>
        <a:off x="1606981" y="0"/>
        <a:ext cx="1897755" cy="1563919"/>
      </dsp:txXfrm>
    </dsp:sp>
    <dsp:sp modelId="{45B77375-5A07-4741-99F4-3454CA0B1779}">
      <dsp:nvSpPr>
        <dsp:cNvPr id="0" name=""/>
        <dsp:cNvSpPr/>
      </dsp:nvSpPr>
      <dsp:spPr>
        <a:xfrm>
          <a:off x="835248" y="1563919"/>
          <a:ext cx="3441221" cy="1271953"/>
        </a:xfrm>
        <a:prstGeom prst="trapezoid">
          <a:avLst>
            <a:gd name="adj" fmla="val 60673"/>
          </a:avLst>
        </a:prstGeom>
        <a:solidFill>
          <a:srgbClr val="49CAE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Experiment Reproduction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PaperBench</a:t>
          </a:r>
          <a:endParaRPr lang="en-US" sz="1200" kern="1200" dirty="0">
            <a:solidFill>
              <a:schemeClr val="tx1">
                <a:lumMod val="75000"/>
                <a:lumOff val="2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2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Starace</a:t>
          </a:r>
          <a:r>
            <a: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et al.)</a:t>
          </a:r>
        </a:p>
      </dsp:txBody>
      <dsp:txXfrm>
        <a:off x="1437462" y="1563919"/>
        <a:ext cx="2236794" cy="1271953"/>
      </dsp:txXfrm>
    </dsp:sp>
    <dsp:sp modelId="{723988BD-2C41-8545-ADFB-D6C5C0542886}">
      <dsp:nvSpPr>
        <dsp:cNvPr id="0" name=""/>
        <dsp:cNvSpPr/>
      </dsp:nvSpPr>
      <dsp:spPr>
        <a:xfrm>
          <a:off x="0" y="2835872"/>
          <a:ext cx="5111719" cy="1376638"/>
        </a:xfrm>
        <a:prstGeom prst="trapezoid">
          <a:avLst>
            <a:gd name="adj" fmla="val 60673"/>
          </a:avLst>
        </a:prstGeom>
        <a:solidFill>
          <a:srgbClr val="00B4D8"/>
        </a:solidFill>
        <a:ln w="12700" cap="flat" cmpd="sng" algn="ctr">
          <a:solidFill>
            <a:srgbClr val="00B4D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Level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Function Reproduction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(this work)</a:t>
          </a:r>
        </a:p>
      </dsp:txBody>
      <dsp:txXfrm>
        <a:off x="894550" y="2835872"/>
        <a:ext cx="3322617" cy="137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32BC2-B057-434A-BF17-3EA3D57040F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1143000"/>
            <a:ext cx="631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B5B49-2B58-AA4E-8189-34D642DC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B5B49-2B58-AA4E-8189-34D642DCD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5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677" y="822027"/>
            <a:ext cx="7714060" cy="1748696"/>
          </a:xfrm>
        </p:spPr>
        <p:txBody>
          <a:bodyPr anchor="b"/>
          <a:lstStyle>
            <a:lvl1pPr algn="ctr">
              <a:defRPr sz="4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677" y="2638159"/>
            <a:ext cx="7714060" cy="1212692"/>
          </a:xfrm>
        </p:spPr>
        <p:txBody>
          <a:bodyPr/>
          <a:lstStyle>
            <a:lvl1pPr marL="0" indent="0" algn="ctr">
              <a:buNone/>
              <a:defRPr sz="1758"/>
            </a:lvl1pPr>
            <a:lvl2pPr marL="334853" indent="0" algn="ctr">
              <a:buNone/>
              <a:defRPr sz="1465"/>
            </a:lvl2pPr>
            <a:lvl3pPr marL="669707" indent="0" algn="ctr">
              <a:buNone/>
              <a:defRPr sz="1318"/>
            </a:lvl3pPr>
            <a:lvl4pPr marL="1004560" indent="0" algn="ctr">
              <a:buNone/>
              <a:defRPr sz="1172"/>
            </a:lvl4pPr>
            <a:lvl5pPr marL="1339413" indent="0" algn="ctr">
              <a:buNone/>
              <a:defRPr sz="1172"/>
            </a:lvl5pPr>
            <a:lvl6pPr marL="1674266" indent="0" algn="ctr">
              <a:buNone/>
              <a:defRPr sz="1172"/>
            </a:lvl6pPr>
            <a:lvl7pPr marL="2009120" indent="0" algn="ctr">
              <a:buNone/>
              <a:defRPr sz="1172"/>
            </a:lvl7pPr>
            <a:lvl8pPr marL="2343973" indent="0" algn="ctr">
              <a:buNone/>
              <a:defRPr sz="1172"/>
            </a:lvl8pPr>
            <a:lvl9pPr marL="2678826" indent="0" algn="ctr">
              <a:buNone/>
              <a:defRPr sz="11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0499" y="267420"/>
            <a:ext cx="2217792" cy="4256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122" y="267420"/>
            <a:ext cx="6524809" cy="4256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65" y="1252225"/>
            <a:ext cx="8871169" cy="2089366"/>
          </a:xfrm>
        </p:spPr>
        <p:txBody>
          <a:bodyPr anchor="b"/>
          <a:lstStyle>
            <a:lvl1pPr>
              <a:defRPr sz="4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765" y="3361357"/>
            <a:ext cx="8871169" cy="1098748"/>
          </a:xfrm>
        </p:spPr>
        <p:txBody>
          <a:bodyPr/>
          <a:lstStyle>
            <a:lvl1pPr marL="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1pPr>
            <a:lvl2pPr marL="334853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2pPr>
            <a:lvl3pPr marL="669707" indent="0">
              <a:buNone/>
              <a:defRPr sz="1318">
                <a:solidFill>
                  <a:schemeClr val="tx1">
                    <a:tint val="75000"/>
                  </a:schemeClr>
                </a:solidFill>
              </a:defRPr>
            </a:lvl3pPr>
            <a:lvl4pPr marL="100456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4pPr>
            <a:lvl5pPr marL="133941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5pPr>
            <a:lvl6pPr marL="1674266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6pPr>
            <a:lvl7pPr marL="2009120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7pPr>
            <a:lvl8pPr marL="2343973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8pPr>
            <a:lvl9pPr marL="2678826" indent="0">
              <a:buNone/>
              <a:defRPr sz="11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122" y="1337101"/>
            <a:ext cx="4371301" cy="3186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6990" y="1337101"/>
            <a:ext cx="4371301" cy="3186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267421"/>
            <a:ext cx="8871169" cy="9708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462" y="1231296"/>
            <a:ext cx="4351211" cy="603439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53" indent="0">
              <a:buNone/>
              <a:defRPr sz="1465" b="1"/>
            </a:lvl2pPr>
            <a:lvl3pPr marL="669707" indent="0">
              <a:buNone/>
              <a:defRPr sz="1318" b="1"/>
            </a:lvl3pPr>
            <a:lvl4pPr marL="1004560" indent="0">
              <a:buNone/>
              <a:defRPr sz="1172" b="1"/>
            </a:lvl4pPr>
            <a:lvl5pPr marL="1339413" indent="0">
              <a:buNone/>
              <a:defRPr sz="1172" b="1"/>
            </a:lvl5pPr>
            <a:lvl6pPr marL="1674266" indent="0">
              <a:buNone/>
              <a:defRPr sz="1172" b="1"/>
            </a:lvl6pPr>
            <a:lvl7pPr marL="2009120" indent="0">
              <a:buNone/>
              <a:defRPr sz="1172" b="1"/>
            </a:lvl7pPr>
            <a:lvl8pPr marL="2343973" indent="0">
              <a:buNone/>
              <a:defRPr sz="1172" b="1"/>
            </a:lvl8pPr>
            <a:lvl9pPr marL="2678826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62" y="1834735"/>
            <a:ext cx="4351211" cy="2698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6990" y="1231296"/>
            <a:ext cx="4372640" cy="603439"/>
          </a:xfrm>
        </p:spPr>
        <p:txBody>
          <a:bodyPr anchor="b"/>
          <a:lstStyle>
            <a:lvl1pPr marL="0" indent="0">
              <a:buNone/>
              <a:defRPr sz="1758" b="1"/>
            </a:lvl1pPr>
            <a:lvl2pPr marL="334853" indent="0">
              <a:buNone/>
              <a:defRPr sz="1465" b="1"/>
            </a:lvl2pPr>
            <a:lvl3pPr marL="669707" indent="0">
              <a:buNone/>
              <a:defRPr sz="1318" b="1"/>
            </a:lvl3pPr>
            <a:lvl4pPr marL="1004560" indent="0">
              <a:buNone/>
              <a:defRPr sz="1172" b="1"/>
            </a:lvl4pPr>
            <a:lvl5pPr marL="1339413" indent="0">
              <a:buNone/>
              <a:defRPr sz="1172" b="1"/>
            </a:lvl5pPr>
            <a:lvl6pPr marL="1674266" indent="0">
              <a:buNone/>
              <a:defRPr sz="1172" b="1"/>
            </a:lvl6pPr>
            <a:lvl7pPr marL="2009120" indent="0">
              <a:buNone/>
              <a:defRPr sz="1172" b="1"/>
            </a:lvl7pPr>
            <a:lvl8pPr marL="2343973" indent="0">
              <a:buNone/>
              <a:defRPr sz="1172" b="1"/>
            </a:lvl8pPr>
            <a:lvl9pPr marL="2678826" indent="0">
              <a:buNone/>
              <a:defRPr sz="11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6990" y="1834735"/>
            <a:ext cx="4372640" cy="2698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334857"/>
            <a:ext cx="3317313" cy="1171998"/>
          </a:xfrm>
        </p:spPr>
        <p:txBody>
          <a:bodyPr anchor="b"/>
          <a:lstStyle>
            <a:lvl1pPr>
              <a:defRPr sz="2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640" y="723198"/>
            <a:ext cx="5206990" cy="3569479"/>
          </a:xfrm>
        </p:spPr>
        <p:txBody>
          <a:bodyPr/>
          <a:lstStyle>
            <a:lvl1pPr>
              <a:defRPr sz="2344"/>
            </a:lvl1pPr>
            <a:lvl2pPr>
              <a:defRPr sz="2051"/>
            </a:lvl2pPr>
            <a:lvl3pPr>
              <a:defRPr sz="1758"/>
            </a:lvl3pPr>
            <a:lvl4pPr>
              <a:defRPr sz="1465"/>
            </a:lvl4pPr>
            <a:lvl5pPr>
              <a:defRPr sz="1465"/>
            </a:lvl5pPr>
            <a:lvl6pPr>
              <a:defRPr sz="1465"/>
            </a:lvl6pPr>
            <a:lvl7pPr>
              <a:defRPr sz="1465"/>
            </a:lvl7pPr>
            <a:lvl8pPr>
              <a:defRPr sz="1465"/>
            </a:lvl8pPr>
            <a:lvl9pPr>
              <a:defRPr sz="1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62" y="1506855"/>
            <a:ext cx="3317313" cy="2791635"/>
          </a:xfrm>
        </p:spPr>
        <p:txBody>
          <a:bodyPr/>
          <a:lstStyle>
            <a:lvl1pPr marL="0" indent="0">
              <a:buNone/>
              <a:defRPr sz="1172"/>
            </a:lvl1pPr>
            <a:lvl2pPr marL="334853" indent="0">
              <a:buNone/>
              <a:defRPr sz="1025"/>
            </a:lvl2pPr>
            <a:lvl3pPr marL="669707" indent="0">
              <a:buNone/>
              <a:defRPr sz="879"/>
            </a:lvl3pPr>
            <a:lvl4pPr marL="1004560" indent="0">
              <a:buNone/>
              <a:defRPr sz="732"/>
            </a:lvl4pPr>
            <a:lvl5pPr marL="1339413" indent="0">
              <a:buNone/>
              <a:defRPr sz="732"/>
            </a:lvl5pPr>
            <a:lvl6pPr marL="1674266" indent="0">
              <a:buNone/>
              <a:defRPr sz="732"/>
            </a:lvl6pPr>
            <a:lvl7pPr marL="2009120" indent="0">
              <a:buNone/>
              <a:defRPr sz="732"/>
            </a:lvl7pPr>
            <a:lvl8pPr marL="2343973" indent="0">
              <a:buNone/>
              <a:defRPr sz="732"/>
            </a:lvl8pPr>
            <a:lvl9pPr marL="2678826" indent="0">
              <a:buNone/>
              <a:defRPr sz="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62" y="334857"/>
            <a:ext cx="3317313" cy="1171998"/>
          </a:xfrm>
        </p:spPr>
        <p:txBody>
          <a:bodyPr anchor="b"/>
          <a:lstStyle>
            <a:lvl1pPr>
              <a:defRPr sz="2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2640" y="723198"/>
            <a:ext cx="5206990" cy="3569479"/>
          </a:xfrm>
        </p:spPr>
        <p:txBody>
          <a:bodyPr anchor="t"/>
          <a:lstStyle>
            <a:lvl1pPr marL="0" indent="0">
              <a:buNone/>
              <a:defRPr sz="2344"/>
            </a:lvl1pPr>
            <a:lvl2pPr marL="334853" indent="0">
              <a:buNone/>
              <a:defRPr sz="2051"/>
            </a:lvl2pPr>
            <a:lvl3pPr marL="669707" indent="0">
              <a:buNone/>
              <a:defRPr sz="1758"/>
            </a:lvl3pPr>
            <a:lvl4pPr marL="1004560" indent="0">
              <a:buNone/>
              <a:defRPr sz="1465"/>
            </a:lvl4pPr>
            <a:lvl5pPr marL="1339413" indent="0">
              <a:buNone/>
              <a:defRPr sz="1465"/>
            </a:lvl5pPr>
            <a:lvl6pPr marL="1674266" indent="0">
              <a:buNone/>
              <a:defRPr sz="1465"/>
            </a:lvl6pPr>
            <a:lvl7pPr marL="2009120" indent="0">
              <a:buNone/>
              <a:defRPr sz="1465"/>
            </a:lvl7pPr>
            <a:lvl8pPr marL="2343973" indent="0">
              <a:buNone/>
              <a:defRPr sz="1465"/>
            </a:lvl8pPr>
            <a:lvl9pPr marL="2678826" indent="0">
              <a:buNone/>
              <a:defRPr sz="14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62" y="1506855"/>
            <a:ext cx="3317313" cy="2791635"/>
          </a:xfrm>
        </p:spPr>
        <p:txBody>
          <a:bodyPr/>
          <a:lstStyle>
            <a:lvl1pPr marL="0" indent="0">
              <a:buNone/>
              <a:defRPr sz="1172"/>
            </a:lvl1pPr>
            <a:lvl2pPr marL="334853" indent="0">
              <a:buNone/>
              <a:defRPr sz="1025"/>
            </a:lvl2pPr>
            <a:lvl3pPr marL="669707" indent="0">
              <a:buNone/>
              <a:defRPr sz="879"/>
            </a:lvl3pPr>
            <a:lvl4pPr marL="1004560" indent="0">
              <a:buNone/>
              <a:defRPr sz="732"/>
            </a:lvl4pPr>
            <a:lvl5pPr marL="1339413" indent="0">
              <a:buNone/>
              <a:defRPr sz="732"/>
            </a:lvl5pPr>
            <a:lvl6pPr marL="1674266" indent="0">
              <a:buNone/>
              <a:defRPr sz="732"/>
            </a:lvl6pPr>
            <a:lvl7pPr marL="2009120" indent="0">
              <a:buNone/>
              <a:defRPr sz="732"/>
            </a:lvl7pPr>
            <a:lvl8pPr marL="2343973" indent="0">
              <a:buNone/>
              <a:defRPr sz="732"/>
            </a:lvl8pPr>
            <a:lvl9pPr marL="2678826" indent="0">
              <a:buNone/>
              <a:defRPr sz="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122" y="267421"/>
            <a:ext cx="8871169" cy="97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22" y="1337101"/>
            <a:ext cx="8871169" cy="318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122" y="4655438"/>
            <a:ext cx="2314218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7153-F901-AF41-B1CD-1F97435B200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043" y="4655438"/>
            <a:ext cx="3471327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4073" y="4655438"/>
            <a:ext cx="2314218" cy="26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EF1C-DEEE-344B-8EB7-0B68A4CF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69707" rtl="0" eaLnBrk="1" latinLnBrk="0" hangingPunct="1">
        <a:lnSpc>
          <a:spcPct val="90000"/>
        </a:lnSpc>
        <a:spcBef>
          <a:spcPct val="0"/>
        </a:spcBef>
        <a:buNone/>
        <a:defRPr sz="3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427" indent="-167427" algn="l" defTabSz="669707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1pPr>
      <a:lvl2pPr marL="50228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3713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71986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50684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84169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176546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511400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846253" indent="-167427" algn="l" defTabSz="669707" rtl="0" eaLnBrk="1" latinLnBrk="0" hangingPunct="1">
        <a:lnSpc>
          <a:spcPct val="90000"/>
        </a:lnSpc>
        <a:spcBef>
          <a:spcPts val="366"/>
        </a:spcBef>
        <a:buFont typeface="Arial" panose="020B0604020202020204" pitchFamily="34" charset="0"/>
        <a:buChar char="•"/>
        <a:defRPr sz="1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1pPr>
      <a:lvl2pPr marL="33485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2pPr>
      <a:lvl3pPr marL="669707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3pPr>
      <a:lvl4pPr marL="100456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4pPr>
      <a:lvl5pPr marL="133941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5pPr>
      <a:lvl6pPr marL="1674266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6pPr>
      <a:lvl7pPr marL="2009120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7pPr>
      <a:lvl8pPr marL="2343973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8pPr>
      <a:lvl9pPr marL="2678826" algn="l" defTabSz="669707" rtl="0" eaLnBrk="1" latinLnBrk="0" hangingPunct="1">
        <a:defRPr sz="1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23DE81-5420-2E25-CF2A-492B78D83A6E}"/>
              </a:ext>
            </a:extLst>
          </p:cNvPr>
          <p:cNvGrpSpPr/>
          <p:nvPr/>
        </p:nvGrpSpPr>
        <p:grpSpPr>
          <a:xfrm>
            <a:off x="143261" y="-4452"/>
            <a:ext cx="9938387" cy="5027302"/>
            <a:chOff x="143261" y="-4452"/>
            <a:chExt cx="9938387" cy="502730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5C52BCB-F508-0809-728A-FA4EFD9413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2789203"/>
                </p:ext>
              </p:extLst>
            </p:nvPr>
          </p:nvGraphicFramePr>
          <p:xfrm>
            <a:off x="143261" y="-4450"/>
            <a:ext cx="5283201" cy="44803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A3B728-9E93-AAB3-7A13-2CF503416C75}"/>
                </a:ext>
              </a:extLst>
            </p:cNvPr>
            <p:cNvSpPr txBox="1"/>
            <p:nvPr/>
          </p:nvSpPr>
          <p:spPr>
            <a:xfrm>
              <a:off x="450504" y="4475905"/>
              <a:ext cx="4668715" cy="54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77" b="1" dirty="0">
                  <a:latin typeface="Arial" panose="020B0604020202020204" pitchFamily="34" charset="0"/>
                  <a:cs typeface="Arial" panose="020B0604020202020204" pitchFamily="34" charset="0"/>
                </a:rPr>
                <a:t>Capability Levels for AI Research Agents</a:t>
              </a:r>
            </a:p>
            <a:p>
              <a:pPr algn="ctr"/>
              <a:r>
                <a:rPr lang="en-US" sz="1477" dirty="0" err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MLGym</a:t>
              </a:r>
              <a:r>
                <a:rPr lang="en-US" sz="1477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77" dirty="0" err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Nathani</a:t>
              </a:r>
              <a:r>
                <a:rPr lang="en-US" sz="1477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al.)</a:t>
              </a:r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B2BF80F1-4C10-2C7D-C084-78580EEA5C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0242459"/>
                </p:ext>
              </p:extLst>
            </p:nvPr>
          </p:nvGraphicFramePr>
          <p:xfrm>
            <a:off x="4969929" y="-4452"/>
            <a:ext cx="5111719" cy="42125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300C13-4217-F720-A345-F7AF18120493}"/>
                </a:ext>
              </a:extLst>
            </p:cNvPr>
            <p:cNvSpPr txBox="1"/>
            <p:nvPr/>
          </p:nvSpPr>
          <p:spPr>
            <a:xfrm>
              <a:off x="5662839" y="4234963"/>
              <a:ext cx="4121641" cy="31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77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Benchmarks by Reproduction Level</a:t>
              </a:r>
              <a:endParaRPr lang="en-US" sz="1477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7EF74D-4033-0A4B-56D7-26541BA0276F}"/>
              </a:ext>
            </a:extLst>
          </p:cNvPr>
          <p:cNvSpPr txBox="1"/>
          <p:nvPr/>
        </p:nvSpPr>
        <p:spPr>
          <a:xfrm>
            <a:off x="6336342" y="4748523"/>
            <a:ext cx="363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Core-Bench provides original code for reproduction. 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All other benchmarks are based solely on papers.</a:t>
            </a:r>
          </a:p>
        </p:txBody>
      </p:sp>
    </p:spTree>
    <p:extLst>
      <p:ext uri="{BB962C8B-B14F-4D97-AF65-F5344CB8AC3E}">
        <p14:creationId xmlns:p14="http://schemas.microsoft.com/office/powerpoint/2010/main" val="30980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6CA24-539B-3D1C-B2B9-BCF9B9D32004}"/>
              </a:ext>
            </a:extLst>
          </p:cNvPr>
          <p:cNvGrpSpPr/>
          <p:nvPr/>
        </p:nvGrpSpPr>
        <p:grpSpPr>
          <a:xfrm>
            <a:off x="766293" y="318752"/>
            <a:ext cx="8870080" cy="4385346"/>
            <a:chOff x="143261" y="-4450"/>
            <a:chExt cx="9641219" cy="502730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83B434A-60BD-13E2-7DF9-7ED28C682F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076380"/>
                </p:ext>
              </p:extLst>
            </p:nvPr>
          </p:nvGraphicFramePr>
          <p:xfrm>
            <a:off x="143261" y="-4450"/>
            <a:ext cx="5283201" cy="44803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A6CD5B-241D-938B-EF1F-F23D54B10C32}"/>
                </a:ext>
              </a:extLst>
            </p:cNvPr>
            <p:cNvSpPr txBox="1"/>
            <p:nvPr/>
          </p:nvSpPr>
          <p:spPr>
            <a:xfrm>
              <a:off x="450504" y="4475905"/>
              <a:ext cx="4668715" cy="546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77" b="1" dirty="0">
                  <a:latin typeface="Arial" panose="020B0604020202020204" pitchFamily="34" charset="0"/>
                  <a:cs typeface="Arial" panose="020B0604020202020204" pitchFamily="34" charset="0"/>
                </a:rPr>
                <a:t>Capability Levels for AI Research Agents</a:t>
              </a:r>
            </a:p>
            <a:p>
              <a:pPr algn="ctr"/>
              <a:r>
                <a:rPr lang="en-US" sz="1477" dirty="0" err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MLGym</a:t>
              </a:r>
              <a:r>
                <a:rPr lang="en-US" sz="1477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77" dirty="0" err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Nathani</a:t>
              </a:r>
              <a:r>
                <a:rPr lang="en-US" sz="1477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et al.)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A24569-5408-5F82-6FA3-19235CA2732E}"/>
                </a:ext>
              </a:extLst>
            </p:cNvPr>
            <p:cNvSpPr txBox="1"/>
            <p:nvPr/>
          </p:nvSpPr>
          <p:spPr>
            <a:xfrm>
              <a:off x="5662839" y="4234963"/>
              <a:ext cx="4121641" cy="31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77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Benchmarks by Reproduction Level</a:t>
              </a:r>
              <a:endParaRPr lang="en-US" sz="1477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932DDD-B973-7699-38B7-44D50CF7A7BA}"/>
              </a:ext>
            </a:extLst>
          </p:cNvPr>
          <p:cNvSpPr txBox="1"/>
          <p:nvPr/>
        </p:nvSpPr>
        <p:spPr>
          <a:xfrm>
            <a:off x="6627326" y="4791754"/>
            <a:ext cx="334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Core-Bench provides original code for reproduction. 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All other benchmarks are based solely on papers.</a:t>
            </a:r>
          </a:p>
        </p:txBody>
      </p:sp>
    </p:spTree>
    <p:extLst>
      <p:ext uri="{BB962C8B-B14F-4D97-AF65-F5344CB8AC3E}">
        <p14:creationId xmlns:p14="http://schemas.microsoft.com/office/powerpoint/2010/main" val="150345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22CF84-B21D-E6D8-D3FC-53631C470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337041"/>
              </p:ext>
            </p:extLst>
          </p:nvPr>
        </p:nvGraphicFramePr>
        <p:xfrm>
          <a:off x="2168774" y="304641"/>
          <a:ext cx="5111719" cy="421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14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757B-E365-EE2C-6C63-6DCEF82A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5BBF-34D9-AAB8-271F-378F6E98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11317</TotalTime>
  <Words>156</Words>
  <Application>Microsoft Macintosh PowerPoint</Application>
  <PresentationFormat>Custom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tyhua@student.ubc.ca</dc:creator>
  <cp:lastModifiedBy>tyhua@student.ubc.ca</cp:lastModifiedBy>
  <cp:revision>3</cp:revision>
  <cp:lastPrinted>2025-04-24T20:59:41Z</cp:lastPrinted>
  <dcterms:created xsi:type="dcterms:W3CDTF">2025-04-14T00:26:04Z</dcterms:created>
  <dcterms:modified xsi:type="dcterms:W3CDTF">2025-05-01T00:07:23Z</dcterms:modified>
</cp:coreProperties>
</file>