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3"/>
  </p:notesMasterIdLst>
  <p:handoutMasterIdLst>
    <p:handoutMasterId r:id="rId24"/>
  </p:handoutMasterIdLst>
  <p:sldIdLst>
    <p:sldId id="332" r:id="rId2"/>
    <p:sldId id="337" r:id="rId3"/>
    <p:sldId id="341" r:id="rId4"/>
    <p:sldId id="280" r:id="rId5"/>
    <p:sldId id="344" r:id="rId6"/>
    <p:sldId id="258" r:id="rId7"/>
    <p:sldId id="271" r:id="rId8"/>
    <p:sldId id="273" r:id="rId9"/>
    <p:sldId id="274" r:id="rId10"/>
    <p:sldId id="275" r:id="rId11"/>
    <p:sldId id="261" r:id="rId12"/>
    <p:sldId id="276" r:id="rId13"/>
    <p:sldId id="277" r:id="rId14"/>
    <p:sldId id="343" r:id="rId15"/>
    <p:sldId id="269" r:id="rId16"/>
    <p:sldId id="284" r:id="rId17"/>
    <p:sldId id="285" r:id="rId18"/>
    <p:sldId id="281" r:id="rId19"/>
    <p:sldId id="282" r:id="rId20"/>
    <p:sldId id="333"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86"/>
    <p:restoredTop sz="79494"/>
  </p:normalViewPr>
  <p:slideViewPr>
    <p:cSldViewPr snapToGrid="0" snapToObjects="1">
      <p:cViewPr>
        <p:scale>
          <a:sx n="100" d="100"/>
          <a:sy n="100" d="100"/>
        </p:scale>
        <p:origin x="1048" y="2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652D6-6DA3-C54D-9925-A48A21E0FD3E}" type="doc">
      <dgm:prSet loTypeId="urn:microsoft.com/office/officeart/2005/8/layout/hProcess3" loCatId="" qsTypeId="urn:microsoft.com/office/officeart/2005/8/quickstyle/simple1" qsCatId="simple" csTypeId="urn:microsoft.com/office/officeart/2005/8/colors/accent1_2" csCatId="accent1" phldr="1"/>
      <dgm:spPr/>
    </dgm:pt>
    <dgm:pt modelId="{C74491E9-69A3-744F-9AC9-C40E3F07495D}">
      <dgm:prSet phldrT="[Text]" custT="1"/>
      <dgm:spPr/>
      <dgm:t>
        <a:bodyPr/>
        <a:lstStyle/>
        <a:p>
          <a:r>
            <a:rPr lang="en-US" sz="1600" dirty="0"/>
            <a:t>Set up Job on login or </a:t>
          </a:r>
          <a:r>
            <a:rPr lang="en-US" sz="1600" dirty="0" err="1"/>
            <a:t>scompile</a:t>
          </a:r>
          <a:r>
            <a:rPr lang="en-US" sz="1600" dirty="0"/>
            <a:t> node</a:t>
          </a:r>
        </a:p>
      </dgm:t>
    </dgm:pt>
    <dgm:pt modelId="{5D4B3058-3285-4540-83AC-83A9336C55B4}" type="parTrans" cxnId="{8331B853-43E7-B643-AC78-9F9C8E6F7E7C}">
      <dgm:prSet/>
      <dgm:spPr/>
      <dgm:t>
        <a:bodyPr/>
        <a:lstStyle/>
        <a:p>
          <a:endParaRPr lang="en-US"/>
        </a:p>
      </dgm:t>
    </dgm:pt>
    <dgm:pt modelId="{8A1606A5-4EAF-7748-B510-62FE988B0D4F}" type="sibTrans" cxnId="{8331B853-43E7-B643-AC78-9F9C8E6F7E7C}">
      <dgm:prSet/>
      <dgm:spPr/>
      <dgm:t>
        <a:bodyPr/>
        <a:lstStyle/>
        <a:p>
          <a:endParaRPr lang="en-US"/>
        </a:p>
      </dgm:t>
    </dgm:pt>
    <dgm:pt modelId="{CF4768AF-BE79-B14F-ADB6-042E0ABCF39A}" type="pres">
      <dgm:prSet presAssocID="{CBC652D6-6DA3-C54D-9925-A48A21E0FD3E}" presName="Name0" presStyleCnt="0">
        <dgm:presLayoutVars>
          <dgm:dir/>
          <dgm:animLvl val="lvl"/>
          <dgm:resizeHandles val="exact"/>
        </dgm:presLayoutVars>
      </dgm:prSet>
      <dgm:spPr/>
    </dgm:pt>
    <dgm:pt modelId="{C2B12769-184A-CA41-97C0-F0CA995C6BE9}" type="pres">
      <dgm:prSet presAssocID="{CBC652D6-6DA3-C54D-9925-A48A21E0FD3E}" presName="dummy" presStyleCnt="0"/>
      <dgm:spPr/>
    </dgm:pt>
    <dgm:pt modelId="{4808EF56-6D4C-4645-8E1E-CA4A6D65A86F}" type="pres">
      <dgm:prSet presAssocID="{CBC652D6-6DA3-C54D-9925-A48A21E0FD3E}" presName="linH" presStyleCnt="0"/>
      <dgm:spPr/>
    </dgm:pt>
    <dgm:pt modelId="{9C8BC82D-1C2E-244C-8DEA-8B83F2AA25B5}" type="pres">
      <dgm:prSet presAssocID="{CBC652D6-6DA3-C54D-9925-A48A21E0FD3E}" presName="padding1" presStyleCnt="0"/>
      <dgm:spPr/>
    </dgm:pt>
    <dgm:pt modelId="{165DDBEE-3E67-6348-8261-E17F50D4CE71}" type="pres">
      <dgm:prSet presAssocID="{C74491E9-69A3-744F-9AC9-C40E3F07495D}" presName="linV" presStyleCnt="0"/>
      <dgm:spPr/>
    </dgm:pt>
    <dgm:pt modelId="{D62F9209-F768-4F48-BF3E-16ADD5FD485C}" type="pres">
      <dgm:prSet presAssocID="{C74491E9-69A3-744F-9AC9-C40E3F07495D}" presName="spVertical1" presStyleCnt="0"/>
      <dgm:spPr/>
    </dgm:pt>
    <dgm:pt modelId="{1301666E-6411-554A-9982-501FE4B54D43}" type="pres">
      <dgm:prSet presAssocID="{C74491E9-69A3-744F-9AC9-C40E3F07495D}" presName="parTx" presStyleLbl="revTx" presStyleIdx="0" presStyleCnt="1" custScaleY="164564" custLinFactY="58416" custLinFactNeighborX="-2805" custLinFactNeighborY="100000">
        <dgm:presLayoutVars>
          <dgm:chMax val="0"/>
          <dgm:chPref val="0"/>
          <dgm:bulletEnabled val="1"/>
        </dgm:presLayoutVars>
      </dgm:prSet>
      <dgm:spPr/>
    </dgm:pt>
    <dgm:pt modelId="{19AB2EB5-E5F3-1B41-B08D-FA5D92FCD432}" type="pres">
      <dgm:prSet presAssocID="{C74491E9-69A3-744F-9AC9-C40E3F07495D}" presName="spVertical2" presStyleCnt="0"/>
      <dgm:spPr/>
    </dgm:pt>
    <dgm:pt modelId="{0B8AFF8B-2F71-594D-BEAB-75E5F50828C1}" type="pres">
      <dgm:prSet presAssocID="{C74491E9-69A3-744F-9AC9-C40E3F07495D}" presName="spVertical3" presStyleCnt="0"/>
      <dgm:spPr/>
    </dgm:pt>
    <dgm:pt modelId="{ACCC8803-E9C3-BA4B-ADC5-E103639327B3}" type="pres">
      <dgm:prSet presAssocID="{CBC652D6-6DA3-C54D-9925-A48A21E0FD3E}" presName="padding2" presStyleCnt="0"/>
      <dgm:spPr/>
    </dgm:pt>
    <dgm:pt modelId="{2167587C-E1CA-8440-B2C9-67309008B1DF}" type="pres">
      <dgm:prSet presAssocID="{CBC652D6-6DA3-C54D-9925-A48A21E0FD3E}" presName="negArrow" presStyleCnt="0"/>
      <dgm:spPr/>
    </dgm:pt>
    <dgm:pt modelId="{7B19061C-A966-2641-BCB6-E40F5B6866CC}" type="pres">
      <dgm:prSet presAssocID="{CBC652D6-6DA3-C54D-9925-A48A21E0FD3E}" presName="backgroundArrow" presStyleLbl="node1" presStyleIdx="0" presStyleCnt="1" custScaleY="236917"/>
      <dgm:spPr/>
    </dgm:pt>
  </dgm:ptLst>
  <dgm:cxnLst>
    <dgm:cxn modelId="{3F0E6D1D-0EB8-3941-A9A1-AEB6A2B55AD7}" type="presOf" srcId="{C74491E9-69A3-744F-9AC9-C40E3F07495D}" destId="{1301666E-6411-554A-9982-501FE4B54D43}" srcOrd="0" destOrd="0" presId="urn:microsoft.com/office/officeart/2005/8/layout/hProcess3"/>
    <dgm:cxn modelId="{8331B853-43E7-B643-AC78-9F9C8E6F7E7C}" srcId="{CBC652D6-6DA3-C54D-9925-A48A21E0FD3E}" destId="{C74491E9-69A3-744F-9AC9-C40E3F07495D}" srcOrd="0" destOrd="0" parTransId="{5D4B3058-3285-4540-83AC-83A9336C55B4}" sibTransId="{8A1606A5-4EAF-7748-B510-62FE988B0D4F}"/>
    <dgm:cxn modelId="{5CDE37A2-3A21-3A47-82AE-0E93DEF10C89}" type="presOf" srcId="{CBC652D6-6DA3-C54D-9925-A48A21E0FD3E}" destId="{CF4768AF-BE79-B14F-ADB6-042E0ABCF39A}" srcOrd="0" destOrd="0" presId="urn:microsoft.com/office/officeart/2005/8/layout/hProcess3"/>
    <dgm:cxn modelId="{C6D5ADB8-B465-BC4E-9781-76DDC9D950BB}" type="presParOf" srcId="{CF4768AF-BE79-B14F-ADB6-042E0ABCF39A}" destId="{C2B12769-184A-CA41-97C0-F0CA995C6BE9}" srcOrd="0" destOrd="0" presId="urn:microsoft.com/office/officeart/2005/8/layout/hProcess3"/>
    <dgm:cxn modelId="{9ED28D91-95C6-8C40-8EA3-F4EEBB143AB9}" type="presParOf" srcId="{CF4768AF-BE79-B14F-ADB6-042E0ABCF39A}" destId="{4808EF56-6D4C-4645-8E1E-CA4A6D65A86F}" srcOrd="1" destOrd="0" presId="urn:microsoft.com/office/officeart/2005/8/layout/hProcess3"/>
    <dgm:cxn modelId="{F739B879-424E-D148-9223-93F761539013}" type="presParOf" srcId="{4808EF56-6D4C-4645-8E1E-CA4A6D65A86F}" destId="{9C8BC82D-1C2E-244C-8DEA-8B83F2AA25B5}" srcOrd="0" destOrd="0" presId="urn:microsoft.com/office/officeart/2005/8/layout/hProcess3"/>
    <dgm:cxn modelId="{A46F42C1-9CE9-2B4D-9178-181DA4526FFE}" type="presParOf" srcId="{4808EF56-6D4C-4645-8E1E-CA4A6D65A86F}" destId="{165DDBEE-3E67-6348-8261-E17F50D4CE71}" srcOrd="1" destOrd="0" presId="urn:microsoft.com/office/officeart/2005/8/layout/hProcess3"/>
    <dgm:cxn modelId="{A7EC2562-CB9E-C04B-A3DD-F7B5B075DD39}" type="presParOf" srcId="{165DDBEE-3E67-6348-8261-E17F50D4CE71}" destId="{D62F9209-F768-4F48-BF3E-16ADD5FD485C}" srcOrd="0" destOrd="0" presId="urn:microsoft.com/office/officeart/2005/8/layout/hProcess3"/>
    <dgm:cxn modelId="{97CD069A-E011-3C4D-A3B5-ECFD2C34D3BE}" type="presParOf" srcId="{165DDBEE-3E67-6348-8261-E17F50D4CE71}" destId="{1301666E-6411-554A-9982-501FE4B54D43}" srcOrd="1" destOrd="0" presId="urn:microsoft.com/office/officeart/2005/8/layout/hProcess3"/>
    <dgm:cxn modelId="{7721D76F-D971-4248-9DAF-165596379338}" type="presParOf" srcId="{165DDBEE-3E67-6348-8261-E17F50D4CE71}" destId="{19AB2EB5-E5F3-1B41-B08D-FA5D92FCD432}" srcOrd="2" destOrd="0" presId="urn:microsoft.com/office/officeart/2005/8/layout/hProcess3"/>
    <dgm:cxn modelId="{C7BE6591-74A9-614B-9036-0957905AF809}" type="presParOf" srcId="{165DDBEE-3E67-6348-8261-E17F50D4CE71}" destId="{0B8AFF8B-2F71-594D-BEAB-75E5F50828C1}" srcOrd="3" destOrd="0" presId="urn:microsoft.com/office/officeart/2005/8/layout/hProcess3"/>
    <dgm:cxn modelId="{DD6F03AF-6A52-354F-AFF9-59D9279F7B47}" type="presParOf" srcId="{4808EF56-6D4C-4645-8E1E-CA4A6D65A86F}" destId="{ACCC8803-E9C3-BA4B-ADC5-E103639327B3}" srcOrd="2" destOrd="0" presId="urn:microsoft.com/office/officeart/2005/8/layout/hProcess3"/>
    <dgm:cxn modelId="{4C7B9196-FD6F-F944-B5F6-F7BBBFF5B430}" type="presParOf" srcId="{4808EF56-6D4C-4645-8E1E-CA4A6D65A86F}" destId="{2167587C-E1CA-8440-B2C9-67309008B1DF}" srcOrd="3" destOrd="0" presId="urn:microsoft.com/office/officeart/2005/8/layout/hProcess3"/>
    <dgm:cxn modelId="{0DC528C9-FB62-3644-A6A9-AE840B67847D}" type="presParOf" srcId="{4808EF56-6D4C-4645-8E1E-CA4A6D65A86F}" destId="{7B19061C-A966-2641-BCB6-E40F5B6866CC}"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C652D6-6DA3-C54D-9925-A48A21E0FD3E}" type="doc">
      <dgm:prSet loTypeId="urn:microsoft.com/office/officeart/2005/8/layout/hProcess3" loCatId="" qsTypeId="urn:microsoft.com/office/officeart/2005/8/quickstyle/simple1" qsCatId="simple" csTypeId="urn:microsoft.com/office/officeart/2005/8/colors/accent1_2" csCatId="accent1" phldr="1"/>
      <dgm:spPr/>
    </dgm:pt>
    <dgm:pt modelId="{C74491E9-69A3-744F-9AC9-C40E3F07495D}">
      <dgm:prSet phldrT="[Text]" custT="1"/>
      <dgm:spPr/>
      <dgm:t>
        <a:bodyPr/>
        <a:lstStyle/>
        <a:p>
          <a:r>
            <a:rPr lang="en-US" sz="1600" dirty="0"/>
            <a:t>Submit job to compute node</a:t>
          </a:r>
        </a:p>
      </dgm:t>
    </dgm:pt>
    <dgm:pt modelId="{5D4B3058-3285-4540-83AC-83A9336C55B4}" type="parTrans" cxnId="{8331B853-43E7-B643-AC78-9F9C8E6F7E7C}">
      <dgm:prSet/>
      <dgm:spPr/>
      <dgm:t>
        <a:bodyPr/>
        <a:lstStyle/>
        <a:p>
          <a:endParaRPr lang="en-US"/>
        </a:p>
      </dgm:t>
    </dgm:pt>
    <dgm:pt modelId="{8A1606A5-4EAF-7748-B510-62FE988B0D4F}" type="sibTrans" cxnId="{8331B853-43E7-B643-AC78-9F9C8E6F7E7C}">
      <dgm:prSet/>
      <dgm:spPr/>
      <dgm:t>
        <a:bodyPr/>
        <a:lstStyle/>
        <a:p>
          <a:endParaRPr lang="en-US"/>
        </a:p>
      </dgm:t>
    </dgm:pt>
    <dgm:pt modelId="{CF4768AF-BE79-B14F-ADB6-042E0ABCF39A}" type="pres">
      <dgm:prSet presAssocID="{CBC652D6-6DA3-C54D-9925-A48A21E0FD3E}" presName="Name0" presStyleCnt="0">
        <dgm:presLayoutVars>
          <dgm:dir/>
          <dgm:animLvl val="lvl"/>
          <dgm:resizeHandles val="exact"/>
        </dgm:presLayoutVars>
      </dgm:prSet>
      <dgm:spPr/>
    </dgm:pt>
    <dgm:pt modelId="{C2B12769-184A-CA41-97C0-F0CA995C6BE9}" type="pres">
      <dgm:prSet presAssocID="{CBC652D6-6DA3-C54D-9925-A48A21E0FD3E}" presName="dummy" presStyleCnt="0"/>
      <dgm:spPr/>
    </dgm:pt>
    <dgm:pt modelId="{4808EF56-6D4C-4645-8E1E-CA4A6D65A86F}" type="pres">
      <dgm:prSet presAssocID="{CBC652D6-6DA3-C54D-9925-A48A21E0FD3E}" presName="linH" presStyleCnt="0"/>
      <dgm:spPr/>
    </dgm:pt>
    <dgm:pt modelId="{9C8BC82D-1C2E-244C-8DEA-8B83F2AA25B5}" type="pres">
      <dgm:prSet presAssocID="{CBC652D6-6DA3-C54D-9925-A48A21E0FD3E}" presName="padding1" presStyleCnt="0"/>
      <dgm:spPr/>
    </dgm:pt>
    <dgm:pt modelId="{165DDBEE-3E67-6348-8261-E17F50D4CE71}" type="pres">
      <dgm:prSet presAssocID="{C74491E9-69A3-744F-9AC9-C40E3F07495D}" presName="linV" presStyleCnt="0"/>
      <dgm:spPr/>
    </dgm:pt>
    <dgm:pt modelId="{D62F9209-F768-4F48-BF3E-16ADD5FD485C}" type="pres">
      <dgm:prSet presAssocID="{C74491E9-69A3-744F-9AC9-C40E3F07495D}" presName="spVertical1" presStyleCnt="0"/>
      <dgm:spPr/>
    </dgm:pt>
    <dgm:pt modelId="{1301666E-6411-554A-9982-501FE4B54D43}" type="pres">
      <dgm:prSet presAssocID="{C74491E9-69A3-744F-9AC9-C40E3F07495D}" presName="parTx" presStyleLbl="revTx" presStyleIdx="0" presStyleCnt="1" custScaleY="164564" custLinFactY="58416" custLinFactNeighborX="-2805" custLinFactNeighborY="100000">
        <dgm:presLayoutVars>
          <dgm:chMax val="0"/>
          <dgm:chPref val="0"/>
          <dgm:bulletEnabled val="1"/>
        </dgm:presLayoutVars>
      </dgm:prSet>
      <dgm:spPr/>
    </dgm:pt>
    <dgm:pt modelId="{19AB2EB5-E5F3-1B41-B08D-FA5D92FCD432}" type="pres">
      <dgm:prSet presAssocID="{C74491E9-69A3-744F-9AC9-C40E3F07495D}" presName="spVertical2" presStyleCnt="0"/>
      <dgm:spPr/>
    </dgm:pt>
    <dgm:pt modelId="{0B8AFF8B-2F71-594D-BEAB-75E5F50828C1}" type="pres">
      <dgm:prSet presAssocID="{C74491E9-69A3-744F-9AC9-C40E3F07495D}" presName="spVertical3" presStyleCnt="0"/>
      <dgm:spPr/>
    </dgm:pt>
    <dgm:pt modelId="{ACCC8803-E9C3-BA4B-ADC5-E103639327B3}" type="pres">
      <dgm:prSet presAssocID="{CBC652D6-6DA3-C54D-9925-A48A21E0FD3E}" presName="padding2" presStyleCnt="0"/>
      <dgm:spPr/>
    </dgm:pt>
    <dgm:pt modelId="{2167587C-E1CA-8440-B2C9-67309008B1DF}" type="pres">
      <dgm:prSet presAssocID="{CBC652D6-6DA3-C54D-9925-A48A21E0FD3E}" presName="negArrow" presStyleCnt="0"/>
      <dgm:spPr/>
    </dgm:pt>
    <dgm:pt modelId="{7B19061C-A966-2641-BCB6-E40F5B6866CC}" type="pres">
      <dgm:prSet presAssocID="{CBC652D6-6DA3-C54D-9925-A48A21E0FD3E}" presName="backgroundArrow" presStyleLbl="node1" presStyleIdx="0" presStyleCnt="1" custScaleY="236917"/>
      <dgm:spPr/>
    </dgm:pt>
  </dgm:ptLst>
  <dgm:cxnLst>
    <dgm:cxn modelId="{3F0E6D1D-0EB8-3941-A9A1-AEB6A2B55AD7}" type="presOf" srcId="{C74491E9-69A3-744F-9AC9-C40E3F07495D}" destId="{1301666E-6411-554A-9982-501FE4B54D43}" srcOrd="0" destOrd="0" presId="urn:microsoft.com/office/officeart/2005/8/layout/hProcess3"/>
    <dgm:cxn modelId="{8331B853-43E7-B643-AC78-9F9C8E6F7E7C}" srcId="{CBC652D6-6DA3-C54D-9925-A48A21E0FD3E}" destId="{C74491E9-69A3-744F-9AC9-C40E3F07495D}" srcOrd="0" destOrd="0" parTransId="{5D4B3058-3285-4540-83AC-83A9336C55B4}" sibTransId="{8A1606A5-4EAF-7748-B510-62FE988B0D4F}"/>
    <dgm:cxn modelId="{5CDE37A2-3A21-3A47-82AE-0E93DEF10C89}" type="presOf" srcId="{CBC652D6-6DA3-C54D-9925-A48A21E0FD3E}" destId="{CF4768AF-BE79-B14F-ADB6-042E0ABCF39A}" srcOrd="0" destOrd="0" presId="urn:microsoft.com/office/officeart/2005/8/layout/hProcess3"/>
    <dgm:cxn modelId="{C6D5ADB8-B465-BC4E-9781-76DDC9D950BB}" type="presParOf" srcId="{CF4768AF-BE79-B14F-ADB6-042E0ABCF39A}" destId="{C2B12769-184A-CA41-97C0-F0CA995C6BE9}" srcOrd="0" destOrd="0" presId="urn:microsoft.com/office/officeart/2005/8/layout/hProcess3"/>
    <dgm:cxn modelId="{9ED28D91-95C6-8C40-8EA3-F4EEBB143AB9}" type="presParOf" srcId="{CF4768AF-BE79-B14F-ADB6-042E0ABCF39A}" destId="{4808EF56-6D4C-4645-8E1E-CA4A6D65A86F}" srcOrd="1" destOrd="0" presId="urn:microsoft.com/office/officeart/2005/8/layout/hProcess3"/>
    <dgm:cxn modelId="{F739B879-424E-D148-9223-93F761539013}" type="presParOf" srcId="{4808EF56-6D4C-4645-8E1E-CA4A6D65A86F}" destId="{9C8BC82D-1C2E-244C-8DEA-8B83F2AA25B5}" srcOrd="0" destOrd="0" presId="urn:microsoft.com/office/officeart/2005/8/layout/hProcess3"/>
    <dgm:cxn modelId="{A46F42C1-9CE9-2B4D-9178-181DA4526FFE}" type="presParOf" srcId="{4808EF56-6D4C-4645-8E1E-CA4A6D65A86F}" destId="{165DDBEE-3E67-6348-8261-E17F50D4CE71}" srcOrd="1" destOrd="0" presId="urn:microsoft.com/office/officeart/2005/8/layout/hProcess3"/>
    <dgm:cxn modelId="{A7EC2562-CB9E-C04B-A3DD-F7B5B075DD39}" type="presParOf" srcId="{165DDBEE-3E67-6348-8261-E17F50D4CE71}" destId="{D62F9209-F768-4F48-BF3E-16ADD5FD485C}" srcOrd="0" destOrd="0" presId="urn:microsoft.com/office/officeart/2005/8/layout/hProcess3"/>
    <dgm:cxn modelId="{97CD069A-E011-3C4D-A3B5-ECFD2C34D3BE}" type="presParOf" srcId="{165DDBEE-3E67-6348-8261-E17F50D4CE71}" destId="{1301666E-6411-554A-9982-501FE4B54D43}" srcOrd="1" destOrd="0" presId="urn:microsoft.com/office/officeart/2005/8/layout/hProcess3"/>
    <dgm:cxn modelId="{7721D76F-D971-4248-9DAF-165596379338}" type="presParOf" srcId="{165DDBEE-3E67-6348-8261-E17F50D4CE71}" destId="{19AB2EB5-E5F3-1B41-B08D-FA5D92FCD432}" srcOrd="2" destOrd="0" presId="urn:microsoft.com/office/officeart/2005/8/layout/hProcess3"/>
    <dgm:cxn modelId="{C7BE6591-74A9-614B-9036-0957905AF809}" type="presParOf" srcId="{165DDBEE-3E67-6348-8261-E17F50D4CE71}" destId="{0B8AFF8B-2F71-594D-BEAB-75E5F50828C1}" srcOrd="3" destOrd="0" presId="urn:microsoft.com/office/officeart/2005/8/layout/hProcess3"/>
    <dgm:cxn modelId="{DD6F03AF-6A52-354F-AFF9-59D9279F7B47}" type="presParOf" srcId="{4808EF56-6D4C-4645-8E1E-CA4A6D65A86F}" destId="{ACCC8803-E9C3-BA4B-ADC5-E103639327B3}" srcOrd="2" destOrd="0" presId="urn:microsoft.com/office/officeart/2005/8/layout/hProcess3"/>
    <dgm:cxn modelId="{4C7B9196-FD6F-F944-B5F6-F7BBBFF5B430}" type="presParOf" srcId="{4808EF56-6D4C-4645-8E1E-CA4A6D65A86F}" destId="{2167587C-E1CA-8440-B2C9-67309008B1DF}" srcOrd="3" destOrd="0" presId="urn:microsoft.com/office/officeart/2005/8/layout/hProcess3"/>
    <dgm:cxn modelId="{0DC528C9-FB62-3644-A6A9-AE840B67847D}" type="presParOf" srcId="{4808EF56-6D4C-4645-8E1E-CA4A6D65A86F}" destId="{7B19061C-A966-2641-BCB6-E40F5B6866CC}" srcOrd="4" destOrd="0" presId="urn:microsoft.com/office/officeart/2005/8/layout/h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C652D6-6DA3-C54D-9925-A48A21E0FD3E}" type="doc">
      <dgm:prSet loTypeId="urn:microsoft.com/office/officeart/2005/8/layout/hProcess3" loCatId="" qsTypeId="urn:microsoft.com/office/officeart/2005/8/quickstyle/simple1" qsCatId="simple" csTypeId="urn:microsoft.com/office/officeart/2005/8/colors/accent1_2" csCatId="accent1" phldr="1"/>
      <dgm:spPr/>
    </dgm:pt>
    <dgm:pt modelId="{C74491E9-69A3-744F-9AC9-C40E3F07495D}">
      <dgm:prSet phldrT="[Text]" custT="1"/>
      <dgm:spPr/>
      <dgm:t>
        <a:bodyPr/>
        <a:lstStyle/>
        <a:p>
          <a:r>
            <a:rPr lang="en-US" sz="1600" dirty="0"/>
            <a:t>Login</a:t>
          </a:r>
        </a:p>
      </dgm:t>
    </dgm:pt>
    <dgm:pt modelId="{5D4B3058-3285-4540-83AC-83A9336C55B4}" type="parTrans" cxnId="{8331B853-43E7-B643-AC78-9F9C8E6F7E7C}">
      <dgm:prSet/>
      <dgm:spPr/>
      <dgm:t>
        <a:bodyPr/>
        <a:lstStyle/>
        <a:p>
          <a:endParaRPr lang="en-US"/>
        </a:p>
      </dgm:t>
    </dgm:pt>
    <dgm:pt modelId="{8A1606A5-4EAF-7748-B510-62FE988B0D4F}" type="sibTrans" cxnId="{8331B853-43E7-B643-AC78-9F9C8E6F7E7C}">
      <dgm:prSet/>
      <dgm:spPr/>
      <dgm:t>
        <a:bodyPr/>
        <a:lstStyle/>
        <a:p>
          <a:endParaRPr lang="en-US"/>
        </a:p>
      </dgm:t>
    </dgm:pt>
    <dgm:pt modelId="{CF4768AF-BE79-B14F-ADB6-042E0ABCF39A}" type="pres">
      <dgm:prSet presAssocID="{CBC652D6-6DA3-C54D-9925-A48A21E0FD3E}" presName="Name0" presStyleCnt="0">
        <dgm:presLayoutVars>
          <dgm:dir/>
          <dgm:animLvl val="lvl"/>
          <dgm:resizeHandles val="exact"/>
        </dgm:presLayoutVars>
      </dgm:prSet>
      <dgm:spPr/>
    </dgm:pt>
    <dgm:pt modelId="{C2B12769-184A-CA41-97C0-F0CA995C6BE9}" type="pres">
      <dgm:prSet presAssocID="{CBC652D6-6DA3-C54D-9925-A48A21E0FD3E}" presName="dummy" presStyleCnt="0"/>
      <dgm:spPr/>
    </dgm:pt>
    <dgm:pt modelId="{4808EF56-6D4C-4645-8E1E-CA4A6D65A86F}" type="pres">
      <dgm:prSet presAssocID="{CBC652D6-6DA3-C54D-9925-A48A21E0FD3E}" presName="linH" presStyleCnt="0"/>
      <dgm:spPr/>
    </dgm:pt>
    <dgm:pt modelId="{9C8BC82D-1C2E-244C-8DEA-8B83F2AA25B5}" type="pres">
      <dgm:prSet presAssocID="{CBC652D6-6DA3-C54D-9925-A48A21E0FD3E}" presName="padding1" presStyleCnt="0"/>
      <dgm:spPr/>
    </dgm:pt>
    <dgm:pt modelId="{165DDBEE-3E67-6348-8261-E17F50D4CE71}" type="pres">
      <dgm:prSet presAssocID="{C74491E9-69A3-744F-9AC9-C40E3F07495D}" presName="linV" presStyleCnt="0"/>
      <dgm:spPr/>
    </dgm:pt>
    <dgm:pt modelId="{D62F9209-F768-4F48-BF3E-16ADD5FD485C}" type="pres">
      <dgm:prSet presAssocID="{C74491E9-69A3-744F-9AC9-C40E3F07495D}" presName="spVertical1" presStyleCnt="0"/>
      <dgm:spPr/>
    </dgm:pt>
    <dgm:pt modelId="{1301666E-6411-554A-9982-501FE4B54D43}" type="pres">
      <dgm:prSet presAssocID="{C74491E9-69A3-744F-9AC9-C40E3F07495D}" presName="parTx" presStyleLbl="revTx" presStyleIdx="0" presStyleCnt="1" custScaleY="164564" custLinFactY="58416" custLinFactNeighborX="-2805" custLinFactNeighborY="100000">
        <dgm:presLayoutVars>
          <dgm:chMax val="0"/>
          <dgm:chPref val="0"/>
          <dgm:bulletEnabled val="1"/>
        </dgm:presLayoutVars>
      </dgm:prSet>
      <dgm:spPr/>
    </dgm:pt>
    <dgm:pt modelId="{19AB2EB5-E5F3-1B41-B08D-FA5D92FCD432}" type="pres">
      <dgm:prSet presAssocID="{C74491E9-69A3-744F-9AC9-C40E3F07495D}" presName="spVertical2" presStyleCnt="0"/>
      <dgm:spPr/>
    </dgm:pt>
    <dgm:pt modelId="{0B8AFF8B-2F71-594D-BEAB-75E5F50828C1}" type="pres">
      <dgm:prSet presAssocID="{C74491E9-69A3-744F-9AC9-C40E3F07495D}" presName="spVertical3" presStyleCnt="0"/>
      <dgm:spPr/>
    </dgm:pt>
    <dgm:pt modelId="{ACCC8803-E9C3-BA4B-ADC5-E103639327B3}" type="pres">
      <dgm:prSet presAssocID="{CBC652D6-6DA3-C54D-9925-A48A21E0FD3E}" presName="padding2" presStyleCnt="0"/>
      <dgm:spPr/>
    </dgm:pt>
    <dgm:pt modelId="{2167587C-E1CA-8440-B2C9-67309008B1DF}" type="pres">
      <dgm:prSet presAssocID="{CBC652D6-6DA3-C54D-9925-A48A21E0FD3E}" presName="negArrow" presStyleCnt="0"/>
      <dgm:spPr/>
    </dgm:pt>
    <dgm:pt modelId="{7B19061C-A966-2641-BCB6-E40F5B6866CC}" type="pres">
      <dgm:prSet presAssocID="{CBC652D6-6DA3-C54D-9925-A48A21E0FD3E}" presName="backgroundArrow" presStyleLbl="node1" presStyleIdx="0" presStyleCnt="1" custScaleY="236917" custLinFactX="-15019" custLinFactNeighborX="-100000" custLinFactNeighborY="-19569"/>
      <dgm:spPr/>
    </dgm:pt>
  </dgm:ptLst>
  <dgm:cxnLst>
    <dgm:cxn modelId="{3F0E6D1D-0EB8-3941-A9A1-AEB6A2B55AD7}" type="presOf" srcId="{C74491E9-69A3-744F-9AC9-C40E3F07495D}" destId="{1301666E-6411-554A-9982-501FE4B54D43}" srcOrd="0" destOrd="0" presId="urn:microsoft.com/office/officeart/2005/8/layout/hProcess3"/>
    <dgm:cxn modelId="{8331B853-43E7-B643-AC78-9F9C8E6F7E7C}" srcId="{CBC652D6-6DA3-C54D-9925-A48A21E0FD3E}" destId="{C74491E9-69A3-744F-9AC9-C40E3F07495D}" srcOrd="0" destOrd="0" parTransId="{5D4B3058-3285-4540-83AC-83A9336C55B4}" sibTransId="{8A1606A5-4EAF-7748-B510-62FE988B0D4F}"/>
    <dgm:cxn modelId="{5CDE37A2-3A21-3A47-82AE-0E93DEF10C89}" type="presOf" srcId="{CBC652D6-6DA3-C54D-9925-A48A21E0FD3E}" destId="{CF4768AF-BE79-B14F-ADB6-042E0ABCF39A}" srcOrd="0" destOrd="0" presId="urn:microsoft.com/office/officeart/2005/8/layout/hProcess3"/>
    <dgm:cxn modelId="{C6D5ADB8-B465-BC4E-9781-76DDC9D950BB}" type="presParOf" srcId="{CF4768AF-BE79-B14F-ADB6-042E0ABCF39A}" destId="{C2B12769-184A-CA41-97C0-F0CA995C6BE9}" srcOrd="0" destOrd="0" presId="urn:microsoft.com/office/officeart/2005/8/layout/hProcess3"/>
    <dgm:cxn modelId="{9ED28D91-95C6-8C40-8EA3-F4EEBB143AB9}" type="presParOf" srcId="{CF4768AF-BE79-B14F-ADB6-042E0ABCF39A}" destId="{4808EF56-6D4C-4645-8E1E-CA4A6D65A86F}" srcOrd="1" destOrd="0" presId="urn:microsoft.com/office/officeart/2005/8/layout/hProcess3"/>
    <dgm:cxn modelId="{F739B879-424E-D148-9223-93F761539013}" type="presParOf" srcId="{4808EF56-6D4C-4645-8E1E-CA4A6D65A86F}" destId="{9C8BC82D-1C2E-244C-8DEA-8B83F2AA25B5}" srcOrd="0" destOrd="0" presId="urn:microsoft.com/office/officeart/2005/8/layout/hProcess3"/>
    <dgm:cxn modelId="{A46F42C1-9CE9-2B4D-9178-181DA4526FFE}" type="presParOf" srcId="{4808EF56-6D4C-4645-8E1E-CA4A6D65A86F}" destId="{165DDBEE-3E67-6348-8261-E17F50D4CE71}" srcOrd="1" destOrd="0" presId="urn:microsoft.com/office/officeart/2005/8/layout/hProcess3"/>
    <dgm:cxn modelId="{A7EC2562-CB9E-C04B-A3DD-F7B5B075DD39}" type="presParOf" srcId="{165DDBEE-3E67-6348-8261-E17F50D4CE71}" destId="{D62F9209-F768-4F48-BF3E-16ADD5FD485C}" srcOrd="0" destOrd="0" presId="urn:microsoft.com/office/officeart/2005/8/layout/hProcess3"/>
    <dgm:cxn modelId="{97CD069A-E011-3C4D-A3B5-ECFD2C34D3BE}" type="presParOf" srcId="{165DDBEE-3E67-6348-8261-E17F50D4CE71}" destId="{1301666E-6411-554A-9982-501FE4B54D43}" srcOrd="1" destOrd="0" presId="urn:microsoft.com/office/officeart/2005/8/layout/hProcess3"/>
    <dgm:cxn modelId="{7721D76F-D971-4248-9DAF-165596379338}" type="presParOf" srcId="{165DDBEE-3E67-6348-8261-E17F50D4CE71}" destId="{19AB2EB5-E5F3-1B41-B08D-FA5D92FCD432}" srcOrd="2" destOrd="0" presId="urn:microsoft.com/office/officeart/2005/8/layout/hProcess3"/>
    <dgm:cxn modelId="{C7BE6591-74A9-614B-9036-0957905AF809}" type="presParOf" srcId="{165DDBEE-3E67-6348-8261-E17F50D4CE71}" destId="{0B8AFF8B-2F71-594D-BEAB-75E5F50828C1}" srcOrd="3" destOrd="0" presId="urn:microsoft.com/office/officeart/2005/8/layout/hProcess3"/>
    <dgm:cxn modelId="{DD6F03AF-6A52-354F-AFF9-59D9279F7B47}" type="presParOf" srcId="{4808EF56-6D4C-4645-8E1E-CA4A6D65A86F}" destId="{ACCC8803-E9C3-BA4B-ADC5-E103639327B3}" srcOrd="2" destOrd="0" presId="urn:microsoft.com/office/officeart/2005/8/layout/hProcess3"/>
    <dgm:cxn modelId="{4C7B9196-FD6F-F944-B5F6-F7BBBFF5B430}" type="presParOf" srcId="{4808EF56-6D4C-4645-8E1E-CA4A6D65A86F}" destId="{2167587C-E1CA-8440-B2C9-67309008B1DF}" srcOrd="3" destOrd="0" presId="urn:microsoft.com/office/officeart/2005/8/layout/hProcess3"/>
    <dgm:cxn modelId="{0DC528C9-FB62-3644-A6A9-AE840B67847D}" type="presParOf" srcId="{4808EF56-6D4C-4645-8E1E-CA4A6D65A86F}" destId="{7B19061C-A966-2641-BCB6-E40F5B6866CC}" srcOrd="4" destOrd="0" presId="urn:microsoft.com/office/officeart/2005/8/layout/hProcess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9061C-A966-2641-BCB6-E40F5B6866CC}">
      <dsp:nvSpPr>
        <dsp:cNvPr id="0" name=""/>
        <dsp:cNvSpPr/>
      </dsp:nvSpPr>
      <dsp:spPr>
        <a:xfrm>
          <a:off x="0" y="1"/>
          <a:ext cx="1692298" cy="1603736"/>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1666E-6411-554A-9982-501FE4B54D43}">
      <dsp:nvSpPr>
        <dsp:cNvPr id="0" name=""/>
        <dsp:cNvSpPr/>
      </dsp:nvSpPr>
      <dsp:spPr>
        <a:xfrm>
          <a:off x="97614" y="536175"/>
          <a:ext cx="1386560" cy="55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US" sz="1600" kern="1200" dirty="0"/>
            <a:t>Set up Job on login or </a:t>
          </a:r>
          <a:r>
            <a:rPr lang="en-US" sz="1600" kern="1200" dirty="0" err="1"/>
            <a:t>scompile</a:t>
          </a:r>
          <a:r>
            <a:rPr lang="en-US" sz="1600" kern="1200" dirty="0"/>
            <a:t> node</a:t>
          </a:r>
        </a:p>
      </dsp:txBody>
      <dsp:txXfrm>
        <a:off x="97614" y="536175"/>
        <a:ext cx="1386560" cy="556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9061C-A966-2641-BCB6-E40F5B6866CC}">
      <dsp:nvSpPr>
        <dsp:cNvPr id="0" name=""/>
        <dsp:cNvSpPr/>
      </dsp:nvSpPr>
      <dsp:spPr>
        <a:xfrm>
          <a:off x="0" y="1"/>
          <a:ext cx="1692298" cy="1603736"/>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1666E-6411-554A-9982-501FE4B54D43}">
      <dsp:nvSpPr>
        <dsp:cNvPr id="0" name=""/>
        <dsp:cNvSpPr/>
      </dsp:nvSpPr>
      <dsp:spPr>
        <a:xfrm>
          <a:off x="97614" y="536175"/>
          <a:ext cx="1386560" cy="55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US" sz="1600" kern="1200" dirty="0"/>
            <a:t>Submit job to compute node</a:t>
          </a:r>
        </a:p>
      </dsp:txBody>
      <dsp:txXfrm>
        <a:off x="97614" y="536175"/>
        <a:ext cx="1386560" cy="556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9061C-A966-2641-BCB6-E40F5B6866CC}">
      <dsp:nvSpPr>
        <dsp:cNvPr id="0" name=""/>
        <dsp:cNvSpPr/>
      </dsp:nvSpPr>
      <dsp:spPr>
        <a:xfrm>
          <a:off x="0" y="0"/>
          <a:ext cx="1692298" cy="1603736"/>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1666E-6411-554A-9982-501FE4B54D43}">
      <dsp:nvSpPr>
        <dsp:cNvPr id="0" name=""/>
        <dsp:cNvSpPr/>
      </dsp:nvSpPr>
      <dsp:spPr>
        <a:xfrm>
          <a:off x="97614" y="536175"/>
          <a:ext cx="1386560" cy="55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US" sz="1600" kern="1200" dirty="0"/>
            <a:t>Login</a:t>
          </a:r>
        </a:p>
      </dsp:txBody>
      <dsp:txXfrm>
        <a:off x="97614" y="536175"/>
        <a:ext cx="1386560" cy="5569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F17BA-058B-F848-B184-4EC87368E4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070D-2CAB-F24F-9EA8-F2F9B0CC6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B0541-0E19-3140-A75D-83F0091FD087}" type="datetimeFigureOut">
              <a:rPr lang="en-US" smtClean="0"/>
              <a:t>9/26/19</a:t>
            </a:fld>
            <a:endParaRPr lang="en-US"/>
          </a:p>
        </p:txBody>
      </p:sp>
      <p:sp>
        <p:nvSpPr>
          <p:cNvPr id="4" name="Footer Placeholder 3">
            <a:extLst>
              <a:ext uri="{FF2B5EF4-FFF2-40B4-BE49-F238E27FC236}">
                <a16:creationId xmlns:a16="http://schemas.microsoft.com/office/drawing/2014/main" id="{38684A8B-F9AA-BE4C-AED6-C472EDCC97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488501-5C1D-424B-9FA0-018D42C28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AB201-4CB2-A14C-A362-013C9301991E}" type="slidenum">
              <a:rPr lang="en-US" smtClean="0"/>
              <a:t>‹#›</a:t>
            </a:fld>
            <a:endParaRPr lang="en-US"/>
          </a:p>
        </p:txBody>
      </p:sp>
      <p:pic>
        <p:nvPicPr>
          <p:cNvPr id="7" name="Picture 6">
            <a:extLst>
              <a:ext uri="{FF2B5EF4-FFF2-40B4-BE49-F238E27FC236}">
                <a16:creationId xmlns:a16="http://schemas.microsoft.com/office/drawing/2014/main" id="{5A13915B-38F1-BD42-9395-3BB3E674A240}"/>
              </a:ext>
            </a:extLst>
          </p:cNvPr>
          <p:cNvPicPr>
            <a:picLocks noChangeAspect="1"/>
          </p:cNvPicPr>
          <p:nvPr/>
        </p:nvPicPr>
        <p:blipFill>
          <a:blip r:embed="rId2"/>
          <a:stretch>
            <a:fillRect/>
          </a:stretch>
        </p:blipFill>
        <p:spPr>
          <a:xfrm>
            <a:off x="2322989" y="8685213"/>
            <a:ext cx="2210435" cy="439831"/>
          </a:xfrm>
          <a:prstGeom prst="rect">
            <a:avLst/>
          </a:prstGeom>
        </p:spPr>
      </p:pic>
    </p:spTree>
    <p:extLst>
      <p:ext uri="{BB962C8B-B14F-4D97-AF65-F5344CB8AC3E}">
        <p14:creationId xmlns:p14="http://schemas.microsoft.com/office/powerpoint/2010/main" val="62872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759A-F17A-D54D-8D7A-CB146702B30D}" type="datetimeFigureOut">
              <a:rPr lang="en-US" smtClean="0"/>
              <a:t>9/26/19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E7691-A93E-264A-93A6-CD1131F7356E}" type="slidenum">
              <a:rPr lang="en-US" smtClean="0"/>
              <a:t>‹#›</a:t>
            </a:fld>
            <a:endParaRPr lang="en-US"/>
          </a:p>
        </p:txBody>
      </p:sp>
    </p:spTree>
    <p:extLst>
      <p:ext uri="{BB962C8B-B14F-4D97-AF65-F5344CB8AC3E}">
        <p14:creationId xmlns:p14="http://schemas.microsoft.com/office/powerpoint/2010/main" val="3785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1</a:t>
            </a:fld>
            <a:endParaRPr lang="en-US"/>
          </a:p>
        </p:txBody>
      </p:sp>
    </p:spTree>
    <p:extLst>
      <p:ext uri="{BB962C8B-B14F-4D97-AF65-F5344CB8AC3E}">
        <p14:creationId xmlns:p14="http://schemas.microsoft.com/office/powerpoint/2010/main" val="203294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2</a:t>
            </a:fld>
            <a:endParaRPr lang="en-US"/>
          </a:p>
        </p:txBody>
      </p:sp>
    </p:spTree>
    <p:extLst>
      <p:ext uri="{BB962C8B-B14F-4D97-AF65-F5344CB8AC3E}">
        <p14:creationId xmlns:p14="http://schemas.microsoft.com/office/powerpoint/2010/main" val="2701496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Like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top is a program that lists information about processes in the system. Instead of printing a list to the terminal, though, it provides a real-time view of the processes with memory and CPU usages shown.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invoked with no arguments, it will print out some process information about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and the shell that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ran from.</a:t>
            </a:r>
            <a:endParaRPr lang="en-US" dirty="0"/>
          </a:p>
        </p:txBody>
      </p:sp>
      <p:sp>
        <p:nvSpPr>
          <p:cNvPr id="4" name="Slide Number Placeholder 3"/>
          <p:cNvSpPr>
            <a:spLocks noGrp="1"/>
          </p:cNvSpPr>
          <p:nvPr>
            <p:ph type="sldNum" sz="quarter" idx="5"/>
          </p:nvPr>
        </p:nvSpPr>
        <p:spPr/>
        <p:txBody>
          <a:bodyPr/>
          <a:lstStyle/>
          <a:p>
            <a:fld id="{777EDBFA-0700-2344-83A5-E4572012EF23}" type="slidenum">
              <a:rPr lang="en-US" smtClean="0"/>
              <a:t>9</a:t>
            </a:fld>
            <a:endParaRPr lang="en-US"/>
          </a:p>
        </p:txBody>
      </p:sp>
    </p:spTree>
    <p:extLst>
      <p:ext uri="{BB962C8B-B14F-4D97-AF65-F5344CB8AC3E}">
        <p14:creationId xmlns:p14="http://schemas.microsoft.com/office/powerpoint/2010/main" val="368113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is faster</a:t>
            </a:r>
          </a:p>
          <a:p>
            <a:endParaRPr lang="en-US" dirty="0"/>
          </a:p>
          <a:p>
            <a:r>
              <a:rPr lang="en-US" dirty="0"/>
              <a:t>Tee:  </a:t>
            </a:r>
            <a:r>
              <a:rPr lang="en-US" sz="1200" b="0" i="0" kern="1200" dirty="0">
                <a:solidFill>
                  <a:schemeClr val="tx1"/>
                </a:solidFill>
                <a:effectLst/>
                <a:latin typeface="+mn-lt"/>
                <a:ea typeface="+mn-ea"/>
                <a:cs typeface="+mn-cs"/>
              </a:rPr>
              <a:t>There are times when you want to manually track output of a command and also simultaneously make sure the output is being written to a file so that you can refer to it later.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Find:  </a:t>
            </a:r>
            <a:r>
              <a:rPr lang="en-US" dirty="0"/>
              <a:t>find ~ -name '*jpg'</a:t>
            </a:r>
            <a:br>
              <a:rPr lang="en-US" dirty="0"/>
            </a:br>
            <a:r>
              <a:rPr lang="en-US" sz="1200" b="0" i="0" kern="1200" dirty="0">
                <a:solidFill>
                  <a:schemeClr val="tx1"/>
                </a:solidFill>
                <a:effectLst/>
                <a:latin typeface="+mn-lt"/>
                <a:ea typeface="+mn-ea"/>
                <a:cs typeface="+mn-cs"/>
              </a:rPr>
              <a:t>find all the JPEG files in your home directory</a:t>
            </a:r>
            <a:endParaRPr lang="en-US" dirty="0"/>
          </a:p>
        </p:txBody>
      </p:sp>
      <p:sp>
        <p:nvSpPr>
          <p:cNvPr id="4" name="Slide Number Placeholder 3"/>
          <p:cNvSpPr>
            <a:spLocks noGrp="1"/>
          </p:cNvSpPr>
          <p:nvPr>
            <p:ph type="sldNum" sz="quarter" idx="5"/>
          </p:nvPr>
        </p:nvSpPr>
        <p:spPr/>
        <p:txBody>
          <a:bodyPr/>
          <a:lstStyle/>
          <a:p>
            <a:fld id="{777EDBFA-0700-2344-83A5-E4572012EF23}" type="slidenum">
              <a:rPr lang="en-US" smtClean="0"/>
              <a:t>10</a:t>
            </a:fld>
            <a:endParaRPr lang="en-US"/>
          </a:p>
        </p:txBody>
      </p:sp>
    </p:spTree>
    <p:extLst>
      <p:ext uri="{BB962C8B-B14F-4D97-AF65-F5344CB8AC3E}">
        <p14:creationId xmlns:p14="http://schemas.microsoft.com/office/powerpoint/2010/main" val="312735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14</a:t>
            </a:fld>
            <a:endParaRPr lang="en-US"/>
          </a:p>
        </p:txBody>
      </p:sp>
    </p:spTree>
    <p:extLst>
      <p:ext uri="{BB962C8B-B14F-4D97-AF65-F5344CB8AC3E}">
        <p14:creationId xmlns:p14="http://schemas.microsoft.com/office/powerpoint/2010/main" val="312379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16</a:t>
            </a:fld>
            <a:endParaRPr lang="en-US"/>
          </a:p>
        </p:txBody>
      </p:sp>
    </p:spTree>
    <p:extLst>
      <p:ext uri="{BB962C8B-B14F-4D97-AF65-F5344CB8AC3E}">
        <p14:creationId xmlns:p14="http://schemas.microsoft.com/office/powerpoint/2010/main" val="199651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17</a:t>
            </a:fld>
            <a:endParaRPr lang="en-US"/>
          </a:p>
        </p:txBody>
      </p:sp>
    </p:spTree>
    <p:extLst>
      <p:ext uri="{BB962C8B-B14F-4D97-AF65-F5344CB8AC3E}">
        <p14:creationId xmlns:p14="http://schemas.microsoft.com/office/powerpoint/2010/main" val="3013790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21</a:t>
            </a:fld>
            <a:endParaRPr lang="en-US"/>
          </a:p>
        </p:txBody>
      </p:sp>
    </p:spTree>
    <p:extLst>
      <p:ext uri="{BB962C8B-B14F-4D97-AF65-F5344CB8AC3E}">
        <p14:creationId xmlns:p14="http://schemas.microsoft.com/office/powerpoint/2010/main" val="156722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9/27/19</a:t>
            </a:r>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pPr/>
              <a:t>‹#›</a:t>
            </a:fld>
            <a:endParaRPr lang="en-US"/>
          </a:p>
        </p:txBody>
      </p:sp>
    </p:spTree>
    <p:extLst>
      <p:ext uri="{BB962C8B-B14F-4D97-AF65-F5344CB8AC3E}">
        <p14:creationId xmlns:p14="http://schemas.microsoft.com/office/powerpoint/2010/main" val="16936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9/27/19</a:t>
            </a:r>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8997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9/27/19</a:t>
            </a:r>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27269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9/27/19</a:t>
            </a:r>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p>
            <a:r>
              <a:rPr lang="en-US"/>
              <a:t>CMU - Linux</a:t>
            </a:r>
            <a:endParaRPr lang="en-US" dirty="0"/>
          </a:p>
        </p:txBody>
      </p:sp>
      <p:sp>
        <p:nvSpPr>
          <p:cNvPr id="6" name="Slide Number Placeholder 5"/>
          <p:cNvSpPr>
            <a:spLocks noGrp="1"/>
          </p:cNvSpPr>
          <p:nvPr>
            <p:ph type="sldNum" sz="quarter" idx="12"/>
          </p:nvPr>
        </p:nvSpPr>
        <p:spPr>
          <a:xfrm>
            <a:off x="8416636" y="6356350"/>
            <a:ext cx="876884"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6853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2523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9/27/19</a:t>
            </a:r>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1107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9/27/19</a:t>
            </a:r>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06144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9/27/19</a:t>
            </a:r>
          </a:p>
        </p:txBody>
      </p:sp>
      <p:sp>
        <p:nvSpPr>
          <p:cNvPr id="8" name="Footer Placeholder 7"/>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9" name="Slide Number Placeholder 8"/>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028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9/27/19</a:t>
            </a:r>
          </a:p>
        </p:txBody>
      </p:sp>
      <p:sp>
        <p:nvSpPr>
          <p:cNvPr id="4" name="Footer Placeholder 3"/>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5" name="Slide Number Placeholder 4"/>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3568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9/27/19</a:t>
            </a:r>
          </a:p>
        </p:txBody>
      </p:sp>
      <p:sp>
        <p:nvSpPr>
          <p:cNvPr id="3" name="Footer Placeholder 2"/>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4" name="Slide Number Placeholder 3"/>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4085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9/27/19</a:t>
            </a:r>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1040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9/27/19</a:t>
            </a:r>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9756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6312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31387" y="6356349"/>
            <a:ext cx="817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9/27/19</a:t>
            </a:r>
            <a:endParaRPr lang="en-US" dirty="0"/>
          </a:p>
        </p:txBody>
      </p:sp>
      <p:sp>
        <p:nvSpPr>
          <p:cNvPr id="6" name="Slide Number Placeholder 5"/>
          <p:cNvSpPr>
            <a:spLocks noGrp="1"/>
          </p:cNvSpPr>
          <p:nvPr>
            <p:ph type="sldNum" sz="quarter" idx="4"/>
          </p:nvPr>
        </p:nvSpPr>
        <p:spPr>
          <a:xfrm>
            <a:off x="8447809" y="6356350"/>
            <a:ext cx="84571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1DBF-325B-3546-BAAF-4F6E3B3181FF}" type="slidenum">
              <a:rPr lang="en-US" smtClean="0"/>
              <a:pPr/>
              <a:t>‹#›</a:t>
            </a:fld>
            <a:endParaRPr lang="en-US"/>
          </a:p>
        </p:txBody>
      </p:sp>
      <p:pic>
        <p:nvPicPr>
          <p:cNvPr id="10" name="Picture 9" descr="Untitled.png" title="Be Boulder."/>
          <p:cNvPicPr>
            <a:picLocks noChangeAspect="1"/>
          </p:cNvPicPr>
          <p:nvPr userDrawn="1"/>
        </p:nvPicPr>
        <p:blipFill rotWithShape="1">
          <a:blip r:embed="rId13">
            <a:extLst>
              <a:ext uri="{28A0092B-C50C-407E-A947-70E740481C1C}">
                <a14:useLocalDpi xmlns:a14="http://schemas.microsoft.com/office/drawing/2010/main" val="0"/>
              </a:ext>
            </a:extLst>
          </a:blip>
          <a:srcRect b="47289"/>
          <a:stretch/>
        </p:blipFill>
        <p:spPr>
          <a:xfrm>
            <a:off x="9293520" y="6188959"/>
            <a:ext cx="2517480" cy="443402"/>
          </a:xfrm>
          <a:prstGeom prst="rect">
            <a:avLst/>
          </a:prstGeom>
        </p:spPr>
      </p:pic>
      <p:cxnSp>
        <p:nvCxnSpPr>
          <p:cNvPr id="11" name="Straight Connector 10"/>
          <p:cNvCxnSpPr/>
          <p:nvPr userDrawn="1"/>
        </p:nvCxnSpPr>
        <p:spPr>
          <a:xfrm flipV="1">
            <a:off x="457200" y="6081713"/>
            <a:ext cx="11277600" cy="1428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9A83AEC-E08D-C149-BA3E-08E40DD1B496}"/>
              </a:ext>
            </a:extLst>
          </p:cNvPr>
          <p:cNvPicPr>
            <a:picLocks noChangeAspect="1"/>
          </p:cNvPicPr>
          <p:nvPr userDrawn="1"/>
        </p:nvPicPr>
        <p:blipFill>
          <a:blip r:embed="rId14"/>
          <a:stretch>
            <a:fillRect/>
          </a:stretch>
        </p:blipFill>
        <p:spPr>
          <a:xfrm>
            <a:off x="494348" y="6188959"/>
            <a:ext cx="2210435" cy="439831"/>
          </a:xfrm>
          <a:prstGeom prst="rect">
            <a:avLst/>
          </a:prstGeom>
        </p:spPr>
      </p:pic>
      <p:sp>
        <p:nvSpPr>
          <p:cNvPr id="7" name="Footer Placeholder 6">
            <a:extLst>
              <a:ext uri="{FF2B5EF4-FFF2-40B4-BE49-F238E27FC236}">
                <a16:creationId xmlns:a16="http://schemas.microsoft.com/office/drawing/2014/main" id="{F9FE4665-CEB4-2F44-9E86-130FA087B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CMU - Linux</a:t>
            </a:r>
            <a:endParaRPr lang="en-US" dirty="0"/>
          </a:p>
        </p:txBody>
      </p:sp>
    </p:spTree>
    <p:extLst>
      <p:ext uri="{BB962C8B-B14F-4D97-AF65-F5344CB8AC3E}">
        <p14:creationId xmlns:p14="http://schemas.microsoft.com/office/powerpoint/2010/main" val="94217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aniel.trah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ResearchComputing/Fundamentals_HPC_Spring_2019" TargetMode="External"/><Relationship Id="rId5" Type="http://schemas.openxmlformats.org/officeDocument/2006/relationships/hyperlink" Target="http://rc" TargetMode="External"/><Relationship Id="rId4" Type="http://schemas.openxmlformats.org/officeDocument/2006/relationships/hyperlink" Target="http://www.colorado.edu/rc"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rc-help@colorado.edu" TargetMode="External"/><Relationship Id="rId7" Type="http://schemas.openxmlformats.org/officeDocument/2006/relationships/hyperlink" Target="https://github.com/ResearchComputing/Fundamentals_HPC_Spring_201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ResearchComputing/CMU_HPC_2019" TargetMode="External"/><Relationship Id="rId5" Type="http://schemas.openxmlformats.org/officeDocument/2006/relationships/hyperlink" Target="https://curc.readthedocs.io/" TargetMode="External"/><Relationship Id="rId4" Type="http://schemas.openxmlformats.org/officeDocument/2006/relationships/hyperlink" Target="http://tinyurl.com/curc-survey18"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image" Target="../media/image3.png"/><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 to Linux on RMACC Summit</a:t>
            </a:r>
          </a:p>
        </p:txBody>
      </p:sp>
      <p:sp>
        <p:nvSpPr>
          <p:cNvPr id="3" name="Content Placeholder 2"/>
          <p:cNvSpPr>
            <a:spLocks noGrp="1"/>
          </p:cNvSpPr>
          <p:nvPr>
            <p:ph idx="1"/>
          </p:nvPr>
        </p:nvSpPr>
        <p:spPr/>
        <p:txBody>
          <a:bodyPr/>
          <a:lstStyle/>
          <a:p>
            <a:pPr marL="0" indent="0" algn="ctr">
              <a:buNone/>
            </a:pPr>
            <a:r>
              <a:rPr lang="en-US" dirty="0"/>
              <a:t>Andy Monaghan &amp; Dan Trahan</a:t>
            </a:r>
          </a:p>
          <a:p>
            <a:pPr marL="0" indent="0" algn="ctr">
              <a:buNone/>
            </a:pPr>
            <a:r>
              <a:rPr lang="en-US" dirty="0">
                <a:hlinkClick r:id="rId3"/>
              </a:rPr>
              <a:t>rc-help@colorado.edu</a:t>
            </a:r>
          </a:p>
          <a:p>
            <a:pPr marL="0" indent="0" algn="ctr">
              <a:buNone/>
            </a:pPr>
            <a:endParaRPr lang="en-US" dirty="0"/>
          </a:p>
          <a:p>
            <a:pPr marL="0" indent="0" algn="ctr">
              <a:buNone/>
            </a:pPr>
            <a:r>
              <a:rPr lang="en-US" dirty="0">
                <a:hlinkClick r:id="rId4"/>
              </a:rPr>
              <a:t>www.colorado.edu</a:t>
            </a:r>
            <a:r>
              <a:rPr lang="en-US" dirty="0">
                <a:hlinkClick r:id="rId5"/>
              </a:rPr>
              <a:t>/rc</a:t>
            </a:r>
            <a:endParaRPr lang="en-US" dirty="0"/>
          </a:p>
          <a:p>
            <a:pPr marL="0" indent="0" algn="ctr">
              <a:buNone/>
            </a:pPr>
            <a:endParaRPr lang="en-US" dirty="0"/>
          </a:p>
          <a:p>
            <a:pPr marL="0" indent="0" algn="ctr">
              <a:buNone/>
            </a:pPr>
            <a:r>
              <a:rPr lang="en-US" dirty="0"/>
              <a:t>Slides available for download from:</a:t>
            </a:r>
          </a:p>
          <a:p>
            <a:pPr marL="0" indent="0" algn="ctr">
              <a:buNone/>
            </a:pPr>
            <a:r>
              <a:rPr lang="en-US" dirty="0">
                <a:hlinkClick r:id="rId6"/>
              </a:rPr>
              <a:t>https://github.com/ResearchComputing/CMU_HPC_2019</a:t>
            </a:r>
            <a:endParaRPr lang="en-US" dirty="0"/>
          </a:p>
          <a:p>
            <a:endParaRPr lang="en-US" dirty="0"/>
          </a:p>
        </p:txBody>
      </p:sp>
      <p:sp>
        <p:nvSpPr>
          <p:cNvPr id="10" name="Date Placeholder 9">
            <a:extLst>
              <a:ext uri="{FF2B5EF4-FFF2-40B4-BE49-F238E27FC236}">
                <a16:creationId xmlns:a16="http://schemas.microsoft.com/office/drawing/2014/main" id="{E6769622-C62D-1143-ACB0-8EA543109767}"/>
              </a:ext>
            </a:extLst>
          </p:cNvPr>
          <p:cNvSpPr>
            <a:spLocks noGrp="1"/>
          </p:cNvSpPr>
          <p:nvPr>
            <p:ph type="dt" sz="half" idx="10"/>
          </p:nvPr>
        </p:nvSpPr>
        <p:spPr/>
        <p:txBody>
          <a:bodyPr/>
          <a:lstStyle/>
          <a:p>
            <a:r>
              <a:rPr lang="en-US"/>
              <a:t>9/27/19</a:t>
            </a:r>
            <a:endParaRPr lang="en-US" dirty="0"/>
          </a:p>
        </p:txBody>
      </p:sp>
      <p:sp>
        <p:nvSpPr>
          <p:cNvPr id="11" name="Footer Placeholder 10">
            <a:extLst>
              <a:ext uri="{FF2B5EF4-FFF2-40B4-BE49-F238E27FC236}">
                <a16:creationId xmlns:a16="http://schemas.microsoft.com/office/drawing/2014/main" id="{F182571A-6C25-7D44-AB12-E7712238AD40}"/>
              </a:ext>
            </a:extLst>
          </p:cNvPr>
          <p:cNvSpPr>
            <a:spLocks noGrp="1"/>
          </p:cNvSpPr>
          <p:nvPr>
            <p:ph type="ftr" sz="quarter" idx="11"/>
          </p:nvPr>
        </p:nvSpPr>
        <p:spPr/>
        <p:txBody>
          <a:bodyPr/>
          <a:lstStyle/>
          <a:p>
            <a:r>
              <a:rPr lang="en-US"/>
              <a:t>CMU - Linux</a:t>
            </a:r>
          </a:p>
        </p:txBody>
      </p:sp>
      <p:sp>
        <p:nvSpPr>
          <p:cNvPr id="12" name="Slide Number Placeholder 11">
            <a:extLst>
              <a:ext uri="{FF2B5EF4-FFF2-40B4-BE49-F238E27FC236}">
                <a16:creationId xmlns:a16="http://schemas.microsoft.com/office/drawing/2014/main" id="{4A1D69B3-1783-5C46-93DF-3301FC43229F}"/>
              </a:ext>
            </a:extLst>
          </p:cNvPr>
          <p:cNvSpPr>
            <a:spLocks noGrp="1"/>
          </p:cNvSpPr>
          <p:nvPr>
            <p:ph type="sldNum" sz="quarter" idx="12"/>
          </p:nvPr>
        </p:nvSpPr>
        <p:spPr/>
        <p:txBody>
          <a:bodyPr/>
          <a:lstStyle/>
          <a:p>
            <a:fld id="{DD321DBF-325B-3546-BAAF-4F6E3B3181FF}" type="slidenum">
              <a:rPr lang="en-US" smtClean="0"/>
              <a:t>1</a:t>
            </a:fld>
            <a:endParaRPr lang="en-US"/>
          </a:p>
        </p:txBody>
      </p:sp>
    </p:spTree>
    <p:extLst>
      <p:ext uri="{BB962C8B-B14F-4D97-AF65-F5344CB8AC3E}">
        <p14:creationId xmlns:p14="http://schemas.microsoft.com/office/powerpoint/2010/main" val="154485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File-viewing commands</a:t>
            </a:r>
          </a:p>
        </p:txBody>
      </p:sp>
      <p:sp>
        <p:nvSpPr>
          <p:cNvPr id="7" name="Content Placeholder 6">
            <a:extLst>
              <a:ext uri="{FF2B5EF4-FFF2-40B4-BE49-F238E27FC236}">
                <a16:creationId xmlns:a16="http://schemas.microsoft.com/office/drawing/2014/main" id="{CF703980-B598-D647-864E-91AF60AB118B}"/>
              </a:ext>
            </a:extLst>
          </p:cNvPr>
          <p:cNvSpPr>
            <a:spLocks noGrp="1"/>
          </p:cNvSpPr>
          <p:nvPr>
            <p:ph idx="1"/>
          </p:nvPr>
        </p:nvSpPr>
        <p:spPr>
          <a:xfrm>
            <a:off x="838200" y="1825625"/>
            <a:ext cx="11036474" cy="3876675"/>
          </a:xfrm>
        </p:spPr>
        <p:txBody>
          <a:bodyPr>
            <a:normAutofit fontScale="70000" lnSpcReduction="20000"/>
          </a:bodyPr>
          <a:lstStyle/>
          <a:p>
            <a:pPr marL="11206">
              <a:lnSpc>
                <a:spcPct val="120000"/>
              </a:lnSpc>
              <a:spcBef>
                <a:spcPts val="353"/>
              </a:spcBef>
            </a:pPr>
            <a:r>
              <a:rPr lang="en-US" b="1" spc="-9" dirty="0">
                <a:solidFill>
                  <a:srgbClr val="2F2B20"/>
                </a:solidFill>
                <a:cs typeface="Arial"/>
              </a:rPr>
              <a:t>more </a:t>
            </a:r>
            <a:r>
              <a:rPr lang="en-US" spc="-101" dirty="0">
                <a:solidFill>
                  <a:srgbClr val="2F2B20"/>
                </a:solidFill>
                <a:cs typeface="Arial"/>
              </a:rPr>
              <a:t>– </a:t>
            </a:r>
            <a:r>
              <a:rPr lang="en-US" spc="22" dirty="0">
                <a:solidFill>
                  <a:srgbClr val="2F2B20"/>
                </a:solidFill>
                <a:cs typeface="Arial"/>
              </a:rPr>
              <a:t>displays </a:t>
            </a:r>
            <a:r>
              <a:rPr lang="en-US" spc="-26" dirty="0">
                <a:solidFill>
                  <a:srgbClr val="2F2B20"/>
                </a:solidFill>
                <a:cs typeface="Arial"/>
              </a:rPr>
              <a:t>a </a:t>
            </a:r>
            <a:r>
              <a:rPr lang="en-US" dirty="0">
                <a:solidFill>
                  <a:srgbClr val="2F2B20"/>
                </a:solidFill>
                <a:cs typeface="Arial"/>
              </a:rPr>
              <a:t>file </a:t>
            </a:r>
            <a:r>
              <a:rPr lang="en-US" spc="9" dirty="0">
                <a:solidFill>
                  <a:srgbClr val="2F2B20"/>
                </a:solidFill>
                <a:cs typeface="Arial"/>
              </a:rPr>
              <a:t>one </a:t>
            </a:r>
            <a:r>
              <a:rPr lang="en-US" spc="4" dirty="0">
                <a:solidFill>
                  <a:srgbClr val="2F2B20"/>
                </a:solidFill>
                <a:cs typeface="Arial"/>
              </a:rPr>
              <a:t>screen </a:t>
            </a:r>
            <a:r>
              <a:rPr lang="en-US" spc="26" dirty="0">
                <a:solidFill>
                  <a:srgbClr val="2F2B20"/>
                </a:solidFill>
                <a:cs typeface="Arial"/>
              </a:rPr>
              <a:t>at </a:t>
            </a:r>
            <a:r>
              <a:rPr lang="en-US" spc="-26" dirty="0">
                <a:solidFill>
                  <a:srgbClr val="2F2B20"/>
                </a:solidFill>
                <a:cs typeface="Arial"/>
              </a:rPr>
              <a:t>a</a:t>
            </a:r>
            <a:r>
              <a:rPr lang="en-US" spc="212" dirty="0">
                <a:solidFill>
                  <a:srgbClr val="2F2B20"/>
                </a:solidFill>
                <a:cs typeface="Arial"/>
              </a:rPr>
              <a:t> </a:t>
            </a:r>
            <a:r>
              <a:rPr lang="en-US" spc="26" dirty="0">
                <a:solidFill>
                  <a:srgbClr val="2F2B20"/>
                </a:solidFill>
                <a:cs typeface="Arial"/>
              </a:rPr>
              <a:t>time</a:t>
            </a:r>
            <a:endParaRPr lang="en-US" dirty="0">
              <a:cs typeface="Arial"/>
            </a:endParaRPr>
          </a:p>
          <a:p>
            <a:pPr marL="11206">
              <a:lnSpc>
                <a:spcPct val="120000"/>
              </a:lnSpc>
              <a:spcBef>
                <a:spcPts val="269"/>
              </a:spcBef>
            </a:pPr>
            <a:r>
              <a:rPr lang="en-US" b="1" spc="44" dirty="0">
                <a:solidFill>
                  <a:srgbClr val="2F2B20"/>
                </a:solidFill>
                <a:cs typeface="Arial"/>
              </a:rPr>
              <a:t>cat </a:t>
            </a:r>
            <a:r>
              <a:rPr lang="en-US" spc="-101" dirty="0">
                <a:solidFill>
                  <a:srgbClr val="2F2B20"/>
                </a:solidFill>
                <a:cs typeface="Arial"/>
              </a:rPr>
              <a:t>– </a:t>
            </a:r>
            <a:r>
              <a:rPr lang="en-US" spc="31" dirty="0">
                <a:solidFill>
                  <a:srgbClr val="2F2B20"/>
                </a:solidFill>
                <a:cs typeface="Arial"/>
              </a:rPr>
              <a:t>prints </a:t>
            </a:r>
            <a:r>
              <a:rPr lang="en-US" dirty="0">
                <a:solidFill>
                  <a:srgbClr val="2F2B20"/>
                </a:solidFill>
                <a:cs typeface="Arial"/>
              </a:rPr>
              <a:t>entire file </a:t>
            </a:r>
            <a:r>
              <a:rPr lang="en-US" spc="66" dirty="0">
                <a:solidFill>
                  <a:srgbClr val="2F2B20"/>
                </a:solidFill>
                <a:cs typeface="Arial"/>
              </a:rPr>
              <a:t>to </a:t>
            </a:r>
            <a:r>
              <a:rPr lang="en-US" spc="22" dirty="0">
                <a:solidFill>
                  <a:srgbClr val="2F2B20"/>
                </a:solidFill>
                <a:cs typeface="Arial"/>
              </a:rPr>
              <a:t>the</a:t>
            </a:r>
            <a:r>
              <a:rPr lang="en-US" spc="57" dirty="0">
                <a:solidFill>
                  <a:srgbClr val="2F2B20"/>
                </a:solidFill>
                <a:cs typeface="Arial"/>
              </a:rPr>
              <a:t> </a:t>
            </a:r>
            <a:r>
              <a:rPr lang="en-US" spc="4" dirty="0">
                <a:solidFill>
                  <a:srgbClr val="2F2B20"/>
                </a:solidFill>
                <a:cs typeface="Arial"/>
              </a:rPr>
              <a:t>screen</a:t>
            </a:r>
            <a:endParaRPr lang="en-US" dirty="0">
              <a:cs typeface="Arial"/>
            </a:endParaRPr>
          </a:p>
          <a:p>
            <a:pPr marL="11206">
              <a:lnSpc>
                <a:spcPct val="120000"/>
              </a:lnSpc>
              <a:spcBef>
                <a:spcPts val="300"/>
              </a:spcBef>
            </a:pPr>
            <a:r>
              <a:rPr lang="en-US" b="1" spc="22" dirty="0">
                <a:solidFill>
                  <a:srgbClr val="2F2B20"/>
                </a:solidFill>
                <a:cs typeface="Arial"/>
              </a:rPr>
              <a:t>head </a:t>
            </a:r>
            <a:r>
              <a:rPr lang="en-US" spc="-101" dirty="0">
                <a:solidFill>
                  <a:srgbClr val="2F2B20"/>
                </a:solidFill>
                <a:cs typeface="Arial"/>
              </a:rPr>
              <a:t>– </a:t>
            </a:r>
            <a:r>
              <a:rPr lang="en-US" spc="31" dirty="0">
                <a:solidFill>
                  <a:srgbClr val="2F2B20"/>
                </a:solidFill>
                <a:cs typeface="Arial"/>
              </a:rPr>
              <a:t>prints </a:t>
            </a:r>
            <a:r>
              <a:rPr lang="en-US" spc="22" dirty="0">
                <a:solidFill>
                  <a:srgbClr val="2F2B20"/>
                </a:solidFill>
                <a:cs typeface="Arial"/>
              </a:rPr>
              <a:t>the </a:t>
            </a:r>
            <a:r>
              <a:rPr lang="en-US" spc="26" dirty="0">
                <a:solidFill>
                  <a:srgbClr val="2F2B20"/>
                </a:solidFill>
                <a:cs typeface="Arial"/>
              </a:rPr>
              <a:t>first </a:t>
            </a:r>
            <a:r>
              <a:rPr lang="en-US" spc="35" dirty="0">
                <a:solidFill>
                  <a:srgbClr val="2F2B20"/>
                </a:solidFill>
                <a:cs typeface="Arial"/>
              </a:rPr>
              <a:t>few </a:t>
            </a:r>
            <a:r>
              <a:rPr lang="en-US" dirty="0">
                <a:solidFill>
                  <a:srgbClr val="2F2B20"/>
                </a:solidFill>
                <a:cs typeface="Arial"/>
              </a:rPr>
              <a:t>lines </a:t>
            </a:r>
            <a:r>
              <a:rPr lang="en-US" spc="44" dirty="0">
                <a:solidFill>
                  <a:srgbClr val="2F2B20"/>
                </a:solidFill>
                <a:cs typeface="Arial"/>
              </a:rPr>
              <a:t>of </a:t>
            </a:r>
            <a:r>
              <a:rPr lang="en-US" spc="-26" dirty="0">
                <a:solidFill>
                  <a:srgbClr val="2F2B20"/>
                </a:solidFill>
                <a:cs typeface="Arial"/>
              </a:rPr>
              <a:t>a</a:t>
            </a:r>
            <a:r>
              <a:rPr lang="en-US" spc="22" dirty="0">
                <a:solidFill>
                  <a:srgbClr val="2F2B20"/>
                </a:solidFill>
                <a:cs typeface="Arial"/>
              </a:rPr>
              <a:t> </a:t>
            </a:r>
            <a:r>
              <a:rPr lang="en-US" dirty="0">
                <a:solidFill>
                  <a:srgbClr val="2F2B20"/>
                </a:solidFill>
                <a:cs typeface="Arial"/>
              </a:rPr>
              <a:t>file</a:t>
            </a:r>
            <a:endParaRPr lang="en-US" dirty="0">
              <a:cs typeface="Arial"/>
            </a:endParaRPr>
          </a:p>
          <a:p>
            <a:pPr marL="11206" marR="4483">
              <a:lnSpc>
                <a:spcPct val="120000"/>
              </a:lnSpc>
              <a:spcBef>
                <a:spcPts val="543"/>
              </a:spcBef>
            </a:pPr>
            <a:r>
              <a:rPr lang="en-US" b="1" dirty="0">
                <a:solidFill>
                  <a:srgbClr val="2F2B20"/>
                </a:solidFill>
                <a:cs typeface="Arial"/>
              </a:rPr>
              <a:t>tail </a:t>
            </a:r>
            <a:r>
              <a:rPr lang="en-US" spc="-101" dirty="0">
                <a:solidFill>
                  <a:srgbClr val="2F2B20"/>
                </a:solidFill>
                <a:cs typeface="Arial"/>
              </a:rPr>
              <a:t>– </a:t>
            </a:r>
            <a:r>
              <a:rPr lang="en-US" spc="31" dirty="0">
                <a:solidFill>
                  <a:srgbClr val="2F2B20"/>
                </a:solidFill>
                <a:cs typeface="Arial"/>
              </a:rPr>
              <a:t>prints </a:t>
            </a:r>
            <a:r>
              <a:rPr lang="en-US" spc="22" dirty="0">
                <a:solidFill>
                  <a:srgbClr val="2F2B20"/>
                </a:solidFill>
                <a:cs typeface="Arial"/>
              </a:rPr>
              <a:t>the </a:t>
            </a:r>
            <a:r>
              <a:rPr lang="en-US" spc="13" dirty="0">
                <a:solidFill>
                  <a:srgbClr val="2F2B20"/>
                </a:solidFill>
                <a:cs typeface="Arial"/>
              </a:rPr>
              <a:t>last </a:t>
            </a:r>
            <a:r>
              <a:rPr lang="en-US" spc="35" dirty="0">
                <a:solidFill>
                  <a:srgbClr val="2F2B20"/>
                </a:solidFill>
                <a:cs typeface="Arial"/>
              </a:rPr>
              <a:t>few </a:t>
            </a:r>
            <a:r>
              <a:rPr lang="en-US" dirty="0">
                <a:solidFill>
                  <a:srgbClr val="2F2B20"/>
                </a:solidFill>
                <a:cs typeface="Arial"/>
              </a:rPr>
              <a:t>lines </a:t>
            </a:r>
            <a:r>
              <a:rPr lang="en-US" spc="44" dirty="0">
                <a:solidFill>
                  <a:srgbClr val="2F2B20"/>
                </a:solidFill>
                <a:cs typeface="Arial"/>
              </a:rPr>
              <a:t>of </a:t>
            </a:r>
            <a:r>
              <a:rPr lang="en-US" spc="-26" dirty="0">
                <a:solidFill>
                  <a:srgbClr val="2F2B20"/>
                </a:solidFill>
                <a:cs typeface="Arial"/>
              </a:rPr>
              <a:t>a </a:t>
            </a:r>
            <a:r>
              <a:rPr lang="en-US" dirty="0">
                <a:solidFill>
                  <a:srgbClr val="2F2B20"/>
                </a:solidFill>
                <a:cs typeface="Arial"/>
              </a:rPr>
              <a:t>file </a:t>
            </a:r>
            <a:r>
              <a:rPr lang="en-US" spc="4" dirty="0">
                <a:solidFill>
                  <a:srgbClr val="2F2B20"/>
                </a:solidFill>
                <a:cs typeface="Arial"/>
              </a:rPr>
              <a:t>(with </a:t>
            </a:r>
            <a:r>
              <a:rPr lang="en-US" spc="75" dirty="0">
                <a:solidFill>
                  <a:srgbClr val="2F2B20"/>
                </a:solidFill>
                <a:cs typeface="Arial"/>
              </a:rPr>
              <a:t>-f </a:t>
            </a:r>
            <a:r>
              <a:rPr lang="en-US" spc="31" dirty="0">
                <a:solidFill>
                  <a:srgbClr val="2F2B20"/>
                </a:solidFill>
                <a:cs typeface="Arial"/>
              </a:rPr>
              <a:t>shows </a:t>
            </a:r>
            <a:r>
              <a:rPr lang="en-US" spc="4" dirty="0">
                <a:solidFill>
                  <a:srgbClr val="2F2B20"/>
                </a:solidFill>
                <a:cs typeface="Arial"/>
              </a:rPr>
              <a:t>in real time </a:t>
            </a:r>
            <a:r>
              <a:rPr lang="en-US" spc="22" dirty="0">
                <a:solidFill>
                  <a:srgbClr val="2F2B20"/>
                </a:solidFill>
                <a:cs typeface="Arial"/>
              </a:rPr>
              <a:t>the end </a:t>
            </a:r>
            <a:r>
              <a:rPr lang="en-US" spc="44" dirty="0">
                <a:solidFill>
                  <a:srgbClr val="2F2B20"/>
                </a:solidFill>
                <a:cs typeface="Arial"/>
              </a:rPr>
              <a:t>of </a:t>
            </a:r>
            <a:r>
              <a:rPr lang="en-US" spc="-26" dirty="0">
                <a:solidFill>
                  <a:srgbClr val="2F2B20"/>
                </a:solidFill>
                <a:cs typeface="Arial"/>
              </a:rPr>
              <a:t>a </a:t>
            </a:r>
            <a:r>
              <a:rPr lang="en-US" dirty="0">
                <a:solidFill>
                  <a:srgbClr val="2F2B20"/>
                </a:solidFill>
                <a:cs typeface="Arial"/>
              </a:rPr>
              <a:t>file </a:t>
            </a:r>
            <a:r>
              <a:rPr lang="en-US" spc="35" dirty="0">
                <a:solidFill>
                  <a:srgbClr val="2F2B20"/>
                </a:solidFill>
                <a:cs typeface="Arial"/>
              </a:rPr>
              <a:t>that </a:t>
            </a:r>
            <a:r>
              <a:rPr lang="en-US" spc="13" dirty="0">
                <a:solidFill>
                  <a:srgbClr val="2F2B20"/>
                </a:solidFill>
                <a:cs typeface="Arial"/>
              </a:rPr>
              <a:t>may </a:t>
            </a:r>
            <a:r>
              <a:rPr lang="en-US" spc="26" dirty="0">
                <a:solidFill>
                  <a:srgbClr val="2F2B20"/>
                </a:solidFill>
                <a:cs typeface="Arial"/>
              </a:rPr>
              <a:t>be</a:t>
            </a:r>
            <a:r>
              <a:rPr lang="en-US" spc="-9" dirty="0">
                <a:solidFill>
                  <a:srgbClr val="2F2B20"/>
                </a:solidFill>
                <a:cs typeface="Arial"/>
              </a:rPr>
              <a:t> </a:t>
            </a:r>
            <a:r>
              <a:rPr lang="en-US" spc="4" dirty="0">
                <a:solidFill>
                  <a:srgbClr val="2F2B20"/>
                </a:solidFill>
                <a:cs typeface="Arial"/>
              </a:rPr>
              <a:t>changing)</a:t>
            </a:r>
            <a:endParaRPr lang="en-US" dirty="0">
              <a:cs typeface="Arial"/>
            </a:endParaRPr>
          </a:p>
          <a:p>
            <a:pPr marL="11206">
              <a:lnSpc>
                <a:spcPct val="120000"/>
              </a:lnSpc>
              <a:spcBef>
                <a:spcPts val="234"/>
              </a:spcBef>
              <a:tabLst>
                <a:tab pos="556402" algn="l"/>
              </a:tabLst>
            </a:pPr>
            <a:r>
              <a:rPr lang="en-US" b="1" spc="-9" dirty="0">
                <a:solidFill>
                  <a:srgbClr val="2F2B20"/>
                </a:solidFill>
                <a:cs typeface="Arial"/>
              </a:rPr>
              <a:t>diff	</a:t>
            </a:r>
            <a:r>
              <a:rPr lang="en-US" spc="-101" dirty="0">
                <a:solidFill>
                  <a:srgbClr val="2F2B20"/>
                </a:solidFill>
                <a:cs typeface="Arial"/>
              </a:rPr>
              <a:t>– </a:t>
            </a:r>
            <a:r>
              <a:rPr lang="en-US" spc="31" dirty="0">
                <a:solidFill>
                  <a:srgbClr val="2F2B20"/>
                </a:solidFill>
                <a:cs typeface="Arial"/>
              </a:rPr>
              <a:t>shows </a:t>
            </a:r>
            <a:r>
              <a:rPr lang="en-US" spc="13" dirty="0">
                <a:solidFill>
                  <a:srgbClr val="2F2B20"/>
                </a:solidFill>
                <a:cs typeface="Arial"/>
              </a:rPr>
              <a:t>differences </a:t>
            </a:r>
            <a:r>
              <a:rPr lang="en-US" spc="26" dirty="0">
                <a:solidFill>
                  <a:srgbClr val="2F2B20"/>
                </a:solidFill>
                <a:cs typeface="Arial"/>
              </a:rPr>
              <a:t>between </a:t>
            </a:r>
            <a:r>
              <a:rPr lang="en-US" spc="71" dirty="0">
                <a:solidFill>
                  <a:srgbClr val="2F2B20"/>
                </a:solidFill>
                <a:cs typeface="Arial"/>
              </a:rPr>
              <a:t>two</a:t>
            </a:r>
            <a:r>
              <a:rPr lang="en-US" spc="79" dirty="0">
                <a:solidFill>
                  <a:srgbClr val="2F2B20"/>
                </a:solidFill>
                <a:cs typeface="Arial"/>
              </a:rPr>
              <a:t> </a:t>
            </a:r>
            <a:r>
              <a:rPr lang="en-US" spc="4" dirty="0">
                <a:solidFill>
                  <a:srgbClr val="2F2B20"/>
                </a:solidFill>
                <a:cs typeface="Arial"/>
              </a:rPr>
              <a:t>files</a:t>
            </a:r>
            <a:endParaRPr lang="en-US" dirty="0">
              <a:cs typeface="Arial"/>
            </a:endParaRPr>
          </a:p>
          <a:p>
            <a:pPr marL="11206" marR="1030996">
              <a:lnSpc>
                <a:spcPct val="120000"/>
              </a:lnSpc>
              <a:spcBef>
                <a:spcPts val="543"/>
              </a:spcBef>
            </a:pPr>
            <a:r>
              <a:rPr lang="en-US" b="1" spc="9" dirty="0">
                <a:solidFill>
                  <a:srgbClr val="2F2B20"/>
                </a:solidFill>
                <a:cs typeface="Arial"/>
              </a:rPr>
              <a:t>grep </a:t>
            </a:r>
            <a:r>
              <a:rPr lang="en-US" spc="-101" dirty="0">
                <a:solidFill>
                  <a:srgbClr val="2F2B20"/>
                </a:solidFill>
                <a:cs typeface="Arial"/>
              </a:rPr>
              <a:t>– </a:t>
            </a:r>
            <a:r>
              <a:rPr lang="en-US" spc="31" dirty="0">
                <a:solidFill>
                  <a:srgbClr val="2F2B20"/>
                </a:solidFill>
                <a:cs typeface="Arial"/>
              </a:rPr>
              <a:t>prints </a:t>
            </a:r>
            <a:r>
              <a:rPr lang="en-US" dirty="0">
                <a:solidFill>
                  <a:srgbClr val="2F2B20"/>
                </a:solidFill>
                <a:cs typeface="Arial"/>
              </a:rPr>
              <a:t>lines </a:t>
            </a:r>
            <a:r>
              <a:rPr lang="en-US" spc="26" dirty="0">
                <a:solidFill>
                  <a:srgbClr val="2F2B20"/>
                </a:solidFill>
                <a:cs typeface="Arial"/>
              </a:rPr>
              <a:t>containing </a:t>
            </a:r>
            <a:r>
              <a:rPr lang="en-US" spc="-26" dirty="0">
                <a:solidFill>
                  <a:srgbClr val="2F2B20"/>
                </a:solidFill>
                <a:cs typeface="Arial"/>
              </a:rPr>
              <a:t>a </a:t>
            </a:r>
            <a:r>
              <a:rPr lang="en-US" spc="22" dirty="0">
                <a:solidFill>
                  <a:srgbClr val="2F2B20"/>
                </a:solidFill>
                <a:cs typeface="Arial"/>
              </a:rPr>
              <a:t>string </a:t>
            </a:r>
            <a:r>
              <a:rPr lang="en-US" spc="26" dirty="0">
                <a:solidFill>
                  <a:srgbClr val="2F2B20"/>
                </a:solidFill>
                <a:cs typeface="Arial"/>
              </a:rPr>
              <a:t>or </a:t>
            </a:r>
            <a:r>
              <a:rPr lang="en-US" spc="22" dirty="0">
                <a:solidFill>
                  <a:srgbClr val="2F2B20"/>
                </a:solidFill>
                <a:cs typeface="Arial"/>
              </a:rPr>
              <a:t>other </a:t>
            </a:r>
            <a:r>
              <a:rPr lang="en-US" dirty="0">
                <a:solidFill>
                  <a:srgbClr val="2F2B20"/>
                </a:solidFill>
                <a:cs typeface="Arial"/>
              </a:rPr>
              <a:t>regular  </a:t>
            </a:r>
            <a:r>
              <a:rPr lang="en-US" spc="13" dirty="0">
                <a:solidFill>
                  <a:srgbClr val="2F2B20"/>
                </a:solidFill>
                <a:cs typeface="Arial"/>
              </a:rPr>
              <a:t>expression (</a:t>
            </a:r>
            <a:r>
              <a:rPr lang="en-US" spc="13" dirty="0" err="1">
                <a:solidFill>
                  <a:srgbClr val="2F2B20"/>
                </a:solidFill>
                <a:cs typeface="Arial"/>
              </a:rPr>
              <a:t>ps</a:t>
            </a:r>
            <a:r>
              <a:rPr lang="en-US" spc="13" dirty="0">
                <a:solidFill>
                  <a:srgbClr val="2F2B20"/>
                </a:solidFill>
                <a:cs typeface="Arial"/>
              </a:rPr>
              <a:t> –</a:t>
            </a:r>
            <a:r>
              <a:rPr lang="en-US" spc="13" dirty="0" err="1">
                <a:solidFill>
                  <a:srgbClr val="2F2B20"/>
                </a:solidFill>
                <a:cs typeface="Arial"/>
              </a:rPr>
              <a:t>ef</a:t>
            </a:r>
            <a:r>
              <a:rPr lang="en-US" spc="13" dirty="0">
                <a:solidFill>
                  <a:srgbClr val="2F2B20"/>
                </a:solidFill>
                <a:cs typeface="Arial"/>
              </a:rPr>
              <a:t> | grep XX)</a:t>
            </a:r>
            <a:endParaRPr lang="en-US" dirty="0">
              <a:cs typeface="Arial"/>
            </a:endParaRPr>
          </a:p>
          <a:p>
            <a:pPr marL="11206">
              <a:lnSpc>
                <a:spcPct val="120000"/>
              </a:lnSpc>
              <a:spcBef>
                <a:spcPts val="260"/>
              </a:spcBef>
            </a:pPr>
            <a:r>
              <a:rPr lang="en-US" b="1" spc="9" dirty="0">
                <a:solidFill>
                  <a:srgbClr val="2F2B20"/>
                </a:solidFill>
                <a:cs typeface="Arial"/>
              </a:rPr>
              <a:t>sort </a:t>
            </a:r>
            <a:r>
              <a:rPr lang="en-US" spc="-101" dirty="0">
                <a:solidFill>
                  <a:srgbClr val="2F2B20"/>
                </a:solidFill>
                <a:cs typeface="Arial"/>
              </a:rPr>
              <a:t>– </a:t>
            </a:r>
            <a:r>
              <a:rPr lang="en-US" spc="26" dirty="0">
                <a:solidFill>
                  <a:srgbClr val="2F2B20"/>
                </a:solidFill>
                <a:cs typeface="Arial"/>
              </a:rPr>
              <a:t>sorts </a:t>
            </a:r>
            <a:r>
              <a:rPr lang="en-US" dirty="0">
                <a:solidFill>
                  <a:srgbClr val="2F2B20"/>
                </a:solidFill>
                <a:cs typeface="Arial"/>
              </a:rPr>
              <a:t>lines </a:t>
            </a:r>
            <a:r>
              <a:rPr lang="en-US" spc="4" dirty="0">
                <a:solidFill>
                  <a:srgbClr val="2F2B20"/>
                </a:solidFill>
                <a:cs typeface="Arial"/>
              </a:rPr>
              <a:t>in </a:t>
            </a:r>
            <a:r>
              <a:rPr lang="en-US" spc="-26" dirty="0">
                <a:solidFill>
                  <a:srgbClr val="2F2B20"/>
                </a:solidFill>
                <a:cs typeface="Arial"/>
              </a:rPr>
              <a:t>a</a:t>
            </a:r>
            <a:r>
              <a:rPr lang="en-US" spc="119" dirty="0">
                <a:solidFill>
                  <a:srgbClr val="2F2B20"/>
                </a:solidFill>
                <a:cs typeface="Arial"/>
              </a:rPr>
              <a:t> </a:t>
            </a:r>
            <a:r>
              <a:rPr lang="en-US" dirty="0">
                <a:solidFill>
                  <a:srgbClr val="2F2B20"/>
                </a:solidFill>
                <a:cs typeface="Arial"/>
              </a:rPr>
              <a:t>file</a:t>
            </a:r>
            <a:endParaRPr lang="en-US" dirty="0">
              <a:cs typeface="Arial"/>
            </a:endParaRPr>
          </a:p>
          <a:p>
            <a:pPr marL="11206">
              <a:lnSpc>
                <a:spcPct val="120000"/>
              </a:lnSpc>
              <a:spcBef>
                <a:spcPts val="274"/>
              </a:spcBef>
            </a:pPr>
            <a:r>
              <a:rPr lang="en-US" b="1" spc="-9" dirty="0">
                <a:solidFill>
                  <a:srgbClr val="2F2B20"/>
                </a:solidFill>
                <a:cs typeface="Arial"/>
              </a:rPr>
              <a:t>find </a:t>
            </a:r>
            <a:r>
              <a:rPr lang="en-US" spc="-101" dirty="0">
                <a:solidFill>
                  <a:srgbClr val="2F2B20"/>
                </a:solidFill>
                <a:cs typeface="Arial"/>
              </a:rPr>
              <a:t>– </a:t>
            </a:r>
            <a:r>
              <a:rPr lang="en-US" dirty="0">
                <a:solidFill>
                  <a:srgbClr val="2F2B20"/>
                </a:solidFill>
                <a:cs typeface="Arial"/>
              </a:rPr>
              <a:t>searches </a:t>
            </a:r>
            <a:r>
              <a:rPr lang="en-US" spc="31" dirty="0">
                <a:solidFill>
                  <a:srgbClr val="2F2B20"/>
                </a:solidFill>
                <a:cs typeface="Arial"/>
              </a:rPr>
              <a:t>for </a:t>
            </a:r>
            <a:r>
              <a:rPr lang="en-US" spc="4" dirty="0">
                <a:solidFill>
                  <a:srgbClr val="2F2B20"/>
                </a:solidFill>
                <a:cs typeface="Arial"/>
              </a:rPr>
              <a:t>files </a:t>
            </a:r>
            <a:r>
              <a:rPr lang="en-US" spc="35" dirty="0">
                <a:solidFill>
                  <a:srgbClr val="2F2B20"/>
                </a:solidFill>
                <a:cs typeface="Arial"/>
              </a:rPr>
              <a:t>that </a:t>
            </a:r>
            <a:r>
              <a:rPr lang="en-US" spc="22" dirty="0">
                <a:solidFill>
                  <a:srgbClr val="2F2B20"/>
                </a:solidFill>
                <a:cs typeface="Arial"/>
              </a:rPr>
              <a:t>meet </a:t>
            </a:r>
            <a:r>
              <a:rPr lang="en-US" spc="26" dirty="0">
                <a:solidFill>
                  <a:srgbClr val="2F2B20"/>
                </a:solidFill>
                <a:cs typeface="Arial"/>
              </a:rPr>
              <a:t>specified</a:t>
            </a:r>
            <a:r>
              <a:rPr lang="en-US" spc="115" dirty="0">
                <a:solidFill>
                  <a:srgbClr val="2F2B20"/>
                </a:solidFill>
                <a:cs typeface="Arial"/>
              </a:rPr>
              <a:t> </a:t>
            </a:r>
            <a:r>
              <a:rPr lang="en-US" spc="13" dirty="0">
                <a:solidFill>
                  <a:srgbClr val="2F2B20"/>
                </a:solidFill>
                <a:cs typeface="Arial"/>
              </a:rPr>
              <a:t>criteria</a:t>
            </a:r>
            <a:endParaRPr lang="en-US" dirty="0">
              <a:cs typeface="Arial"/>
            </a:endParaRPr>
          </a:p>
          <a:p>
            <a:pPr marL="11206">
              <a:lnSpc>
                <a:spcPct val="120000"/>
              </a:lnSpc>
              <a:spcBef>
                <a:spcPts val="300"/>
              </a:spcBef>
            </a:pPr>
            <a:r>
              <a:rPr lang="en-US" b="1" spc="71" dirty="0" err="1">
                <a:solidFill>
                  <a:srgbClr val="2F2B20"/>
                </a:solidFill>
                <a:cs typeface="Arial"/>
              </a:rPr>
              <a:t>wc</a:t>
            </a:r>
            <a:r>
              <a:rPr lang="en-US" b="1" spc="71" dirty="0">
                <a:solidFill>
                  <a:srgbClr val="2F2B20"/>
                </a:solidFill>
                <a:cs typeface="Arial"/>
              </a:rPr>
              <a:t> </a:t>
            </a:r>
            <a:r>
              <a:rPr lang="en-US" spc="-101" dirty="0">
                <a:solidFill>
                  <a:srgbClr val="2F2B20"/>
                </a:solidFill>
                <a:cs typeface="Arial"/>
              </a:rPr>
              <a:t>– </a:t>
            </a:r>
            <a:r>
              <a:rPr lang="en-US" spc="49" dirty="0">
                <a:solidFill>
                  <a:srgbClr val="2F2B20"/>
                </a:solidFill>
                <a:cs typeface="Arial"/>
              </a:rPr>
              <a:t>count </a:t>
            </a:r>
            <a:r>
              <a:rPr lang="en-US" spc="31" dirty="0">
                <a:solidFill>
                  <a:srgbClr val="2F2B20"/>
                </a:solidFill>
                <a:cs typeface="Arial"/>
              </a:rPr>
              <a:t>words, </a:t>
            </a:r>
            <a:r>
              <a:rPr lang="en-US" dirty="0">
                <a:solidFill>
                  <a:srgbClr val="2F2B20"/>
                </a:solidFill>
                <a:cs typeface="Arial"/>
              </a:rPr>
              <a:t>lines, </a:t>
            </a:r>
            <a:r>
              <a:rPr lang="en-US" spc="26" dirty="0">
                <a:solidFill>
                  <a:srgbClr val="2F2B20"/>
                </a:solidFill>
                <a:cs typeface="Arial"/>
              </a:rPr>
              <a:t>or </a:t>
            </a:r>
            <a:r>
              <a:rPr lang="en-US" spc="22" dirty="0">
                <a:solidFill>
                  <a:srgbClr val="2F2B20"/>
                </a:solidFill>
                <a:cs typeface="Arial"/>
              </a:rPr>
              <a:t>characters </a:t>
            </a:r>
            <a:r>
              <a:rPr lang="en-US" spc="4" dirty="0">
                <a:solidFill>
                  <a:srgbClr val="2F2B20"/>
                </a:solidFill>
                <a:cs typeface="Arial"/>
              </a:rPr>
              <a:t>in </a:t>
            </a:r>
            <a:r>
              <a:rPr lang="en-US" spc="-26" dirty="0">
                <a:solidFill>
                  <a:srgbClr val="2F2B20"/>
                </a:solidFill>
                <a:cs typeface="Arial"/>
              </a:rPr>
              <a:t>a</a:t>
            </a:r>
            <a:r>
              <a:rPr lang="en-US" dirty="0">
                <a:solidFill>
                  <a:srgbClr val="2F2B20"/>
                </a:solidFill>
                <a:cs typeface="Arial"/>
              </a:rPr>
              <a:t> file</a:t>
            </a:r>
          </a:p>
          <a:p>
            <a:pPr marL="11206">
              <a:lnSpc>
                <a:spcPct val="120000"/>
              </a:lnSpc>
              <a:spcBef>
                <a:spcPts val="300"/>
              </a:spcBef>
            </a:pPr>
            <a:endParaRPr lang="en-US" dirty="0">
              <a:cs typeface="Arial"/>
            </a:endParaRP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8" name="Slide Number Placeholder 7">
            <a:extLst>
              <a:ext uri="{FF2B5EF4-FFF2-40B4-BE49-F238E27FC236}">
                <a16:creationId xmlns:a16="http://schemas.microsoft.com/office/drawing/2014/main" id="{907F488C-6008-4847-A253-44C23766AAF7}"/>
              </a:ext>
            </a:extLst>
          </p:cNvPr>
          <p:cNvSpPr>
            <a:spLocks noGrp="1"/>
          </p:cNvSpPr>
          <p:nvPr>
            <p:ph type="sldNum" sz="quarter" idx="12"/>
          </p:nvPr>
        </p:nvSpPr>
        <p:spPr/>
        <p:txBody>
          <a:bodyPr/>
          <a:lstStyle/>
          <a:p>
            <a:fld id="{DD321DBF-325B-3546-BAAF-4F6E3B3181FF}" type="slidenum">
              <a:rPr lang="en-US" smtClean="0"/>
              <a:t>10</a:t>
            </a:fld>
            <a:endParaRPr lang="en-US"/>
          </a:p>
        </p:txBody>
      </p:sp>
    </p:spTree>
    <p:extLst>
      <p:ext uri="{BB962C8B-B14F-4D97-AF65-F5344CB8AC3E}">
        <p14:creationId xmlns:p14="http://schemas.microsoft.com/office/powerpoint/2010/main" val="318729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editing with </a:t>
            </a:r>
            <a:r>
              <a:rPr lang="en-US" dirty="0" err="1">
                <a:solidFill>
                  <a:srgbClr val="0070C0"/>
                </a:solidFill>
              </a:rPr>
              <a:t>nano</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dirty="0"/>
              <a:t>To edit a file:</a:t>
            </a:r>
          </a:p>
          <a:p>
            <a:pPr lvl="1"/>
            <a:r>
              <a:rPr lang="en-US" dirty="0" err="1">
                <a:solidFill>
                  <a:srgbClr val="0070C0"/>
                </a:solidFill>
              </a:rPr>
              <a:t>nano</a:t>
            </a:r>
            <a:r>
              <a:rPr lang="en-US" dirty="0">
                <a:solidFill>
                  <a:srgbClr val="0070C0"/>
                </a:solidFill>
              </a:rPr>
              <a:t> </a:t>
            </a:r>
            <a:r>
              <a:rPr lang="en-US" dirty="0" err="1">
                <a:solidFill>
                  <a:srgbClr val="0070C0"/>
                </a:solidFill>
              </a:rPr>
              <a:t>myfile.txt</a:t>
            </a:r>
            <a:endParaRPr lang="en-US" dirty="0">
              <a:solidFill>
                <a:srgbClr val="0070C0"/>
              </a:solidFill>
            </a:endParaRPr>
          </a:p>
          <a:p>
            <a:pPr lvl="1"/>
            <a:endParaRPr lang="en-US" dirty="0"/>
          </a:p>
          <a:p>
            <a:r>
              <a:rPr lang="en-US" dirty="0"/>
              <a:t>From within Nano:</a:t>
            </a:r>
          </a:p>
          <a:p>
            <a:pPr lvl="1"/>
            <a:r>
              <a:rPr lang="en-US" dirty="0" err="1">
                <a:solidFill>
                  <a:srgbClr val="0070C0"/>
                </a:solidFill>
              </a:rPr>
              <a:t>Ctrl+o</a:t>
            </a:r>
            <a:r>
              <a:rPr lang="en-US" dirty="0"/>
              <a:t>  save (need to confirm filename)</a:t>
            </a:r>
          </a:p>
          <a:p>
            <a:pPr lvl="1"/>
            <a:r>
              <a:rPr lang="en-US" dirty="0" err="1">
                <a:solidFill>
                  <a:srgbClr val="0070C0"/>
                </a:solidFill>
              </a:rPr>
              <a:t>Ctrl+x</a:t>
            </a:r>
            <a:r>
              <a:rPr lang="en-US" dirty="0">
                <a:solidFill>
                  <a:srgbClr val="0070C0"/>
                </a:solidFill>
              </a:rPr>
              <a:t>  </a:t>
            </a:r>
            <a:r>
              <a:rPr lang="en-US" dirty="0"/>
              <a:t>exit</a:t>
            </a:r>
          </a:p>
          <a:p>
            <a:pPr lvl="1"/>
            <a:r>
              <a:rPr lang="en-US" dirty="0" err="1">
                <a:solidFill>
                  <a:srgbClr val="0070C0"/>
                </a:solidFill>
              </a:rPr>
              <a:t>Ctrl+k</a:t>
            </a:r>
            <a:r>
              <a:rPr lang="en-US" dirty="0">
                <a:solidFill>
                  <a:srgbClr val="0070C0"/>
                </a:solidFill>
              </a:rPr>
              <a:t>  </a:t>
            </a:r>
            <a:r>
              <a:rPr lang="en-US" dirty="0"/>
              <a:t>cut</a:t>
            </a:r>
          </a:p>
          <a:p>
            <a:pPr lvl="1"/>
            <a:r>
              <a:rPr lang="en-US" dirty="0" err="1">
                <a:solidFill>
                  <a:srgbClr val="0070C0"/>
                </a:solidFill>
              </a:rPr>
              <a:t>Ctrl+u</a:t>
            </a:r>
            <a:r>
              <a:rPr lang="en-US" dirty="0">
                <a:solidFill>
                  <a:srgbClr val="0070C0"/>
                </a:solidFill>
              </a:rPr>
              <a:t>  </a:t>
            </a:r>
            <a:r>
              <a:rPr lang="en-US" dirty="0"/>
              <a:t>paste</a:t>
            </a:r>
          </a:p>
          <a:p>
            <a:endParaRPr lang="en-US" dirty="0"/>
          </a:p>
          <a:p>
            <a:r>
              <a:rPr lang="en-US" dirty="0"/>
              <a:t>Other population Linux editors: vi, emacs</a:t>
            </a:r>
          </a:p>
        </p:txBody>
      </p:sp>
      <p:sp>
        <p:nvSpPr>
          <p:cNvPr id="4" name="Date Placeholder 3">
            <a:extLst>
              <a:ext uri="{FF2B5EF4-FFF2-40B4-BE49-F238E27FC236}">
                <a16:creationId xmlns:a16="http://schemas.microsoft.com/office/drawing/2014/main" id="{D81A531F-51CE-1D4D-BEBB-17FCA2333780}"/>
              </a:ext>
            </a:extLst>
          </p:cNvPr>
          <p:cNvSpPr>
            <a:spLocks noGrp="1"/>
          </p:cNvSpPr>
          <p:nvPr>
            <p:ph type="dt" sz="half" idx="10"/>
          </p:nvPr>
        </p:nvSpPr>
        <p:spPr/>
        <p:txBody>
          <a:bodyPr/>
          <a:lstStyle/>
          <a:p>
            <a:r>
              <a:rPr lang="en-US"/>
              <a:t>9/27/19</a:t>
            </a:r>
          </a:p>
        </p:txBody>
      </p:sp>
      <p:sp>
        <p:nvSpPr>
          <p:cNvPr id="5" name="Slide Number Placeholder 4">
            <a:extLst>
              <a:ext uri="{FF2B5EF4-FFF2-40B4-BE49-F238E27FC236}">
                <a16:creationId xmlns:a16="http://schemas.microsoft.com/office/drawing/2014/main" id="{225D019C-E5A8-AA4A-B70B-627EB3AC3383}"/>
              </a:ext>
            </a:extLst>
          </p:cNvPr>
          <p:cNvSpPr>
            <a:spLocks noGrp="1"/>
          </p:cNvSpPr>
          <p:nvPr>
            <p:ph type="sldNum" sz="quarter" idx="12"/>
          </p:nvPr>
        </p:nvSpPr>
        <p:spPr/>
        <p:txBody>
          <a:bodyPr/>
          <a:lstStyle/>
          <a:p>
            <a:fld id="{DD321DBF-325B-3546-BAAF-4F6E3B3181FF}" type="slidenum">
              <a:rPr lang="en-US" smtClean="0"/>
              <a:t>11</a:t>
            </a:fld>
            <a:endParaRPr lang="en-US"/>
          </a:p>
        </p:txBody>
      </p:sp>
      <p:sp>
        <p:nvSpPr>
          <p:cNvPr id="6" name="Footer Placeholder 5">
            <a:extLst>
              <a:ext uri="{FF2B5EF4-FFF2-40B4-BE49-F238E27FC236}">
                <a16:creationId xmlns:a16="http://schemas.microsoft.com/office/drawing/2014/main" id="{36545040-21F6-BF4C-89BC-4DCE740F5BCA}"/>
              </a:ext>
            </a:extLst>
          </p:cNvPr>
          <p:cNvSpPr>
            <a:spLocks noGrp="1"/>
          </p:cNvSpPr>
          <p:nvPr>
            <p:ph type="ftr" sz="quarter" idx="11"/>
          </p:nvPr>
        </p:nvSpPr>
        <p:spPr/>
        <p:txBody>
          <a:bodyPr/>
          <a:lstStyle/>
          <a:p>
            <a:r>
              <a:rPr lang="en-US"/>
              <a:t>CMU - Linux</a:t>
            </a:r>
          </a:p>
        </p:txBody>
      </p:sp>
    </p:spTree>
    <p:extLst>
      <p:ext uri="{BB962C8B-B14F-4D97-AF65-F5344CB8AC3E}">
        <p14:creationId xmlns:p14="http://schemas.microsoft.com/office/powerpoint/2010/main" val="107391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The Linux Filesystem</a:t>
            </a:r>
            <a:endParaRPr lang="en-US" dirty="0"/>
          </a:p>
        </p:txBody>
      </p:sp>
      <p:sp>
        <p:nvSpPr>
          <p:cNvPr id="7" name="Content Placeholder 6">
            <a:extLst>
              <a:ext uri="{FF2B5EF4-FFF2-40B4-BE49-F238E27FC236}">
                <a16:creationId xmlns:a16="http://schemas.microsoft.com/office/drawing/2014/main" id="{D0021448-611A-924A-969F-A623AAEB36DF}"/>
              </a:ext>
            </a:extLst>
          </p:cNvPr>
          <p:cNvSpPr>
            <a:spLocks noGrp="1"/>
          </p:cNvSpPr>
          <p:nvPr>
            <p:ph idx="1"/>
          </p:nvPr>
        </p:nvSpPr>
        <p:spPr/>
        <p:txBody>
          <a:bodyPr>
            <a:normAutofit fontScale="85000" lnSpcReduction="10000"/>
          </a:bodyPr>
          <a:lstStyle/>
          <a:p>
            <a:pPr marL="225810" indent="-214603">
              <a:lnSpc>
                <a:spcPct val="110000"/>
              </a:lnSpc>
              <a:spcBef>
                <a:spcPts val="649"/>
              </a:spcBef>
              <a:buClr>
                <a:schemeClr val="tx1"/>
              </a:buClr>
              <a:tabLst>
                <a:tab pos="226371" algn="l"/>
              </a:tabLst>
            </a:pPr>
            <a:r>
              <a:rPr lang="en-US" dirty="0">
                <a:solidFill>
                  <a:srgbClr val="2F2B20"/>
                </a:solidFill>
                <a:cs typeface="Arial"/>
              </a:rPr>
              <a:t>System </a:t>
            </a:r>
            <a:r>
              <a:rPr lang="en-US" spc="35" dirty="0">
                <a:solidFill>
                  <a:srgbClr val="2F2B20"/>
                </a:solidFill>
                <a:cs typeface="Arial"/>
              </a:rPr>
              <a:t>of </a:t>
            </a:r>
            <a:r>
              <a:rPr lang="en-US" dirty="0">
                <a:solidFill>
                  <a:srgbClr val="2F2B20"/>
                </a:solidFill>
                <a:cs typeface="Arial"/>
              </a:rPr>
              <a:t>arranging files </a:t>
            </a:r>
            <a:r>
              <a:rPr lang="en-US" spc="13" dirty="0">
                <a:solidFill>
                  <a:srgbClr val="2F2B20"/>
                </a:solidFill>
                <a:cs typeface="Arial"/>
              </a:rPr>
              <a:t>on</a:t>
            </a:r>
            <a:r>
              <a:rPr lang="en-US" spc="-93" dirty="0">
                <a:solidFill>
                  <a:srgbClr val="2F2B20"/>
                </a:solidFill>
                <a:cs typeface="Arial"/>
              </a:rPr>
              <a:t> </a:t>
            </a:r>
            <a:r>
              <a:rPr lang="en-US" spc="26" dirty="0">
                <a:solidFill>
                  <a:srgbClr val="2F2B20"/>
                </a:solidFill>
                <a:cs typeface="Arial"/>
              </a:rPr>
              <a:t>disk</a:t>
            </a:r>
            <a:endParaRPr lang="en-US" dirty="0">
              <a:cs typeface="Arial"/>
            </a:endParaRPr>
          </a:p>
          <a:p>
            <a:pPr marL="225810" marR="4483" indent="-214603">
              <a:lnSpc>
                <a:spcPct val="110000"/>
              </a:lnSpc>
              <a:spcBef>
                <a:spcPts val="565"/>
              </a:spcBef>
              <a:buClr>
                <a:schemeClr val="tx1"/>
              </a:buClr>
              <a:tabLst>
                <a:tab pos="226371" algn="l"/>
              </a:tabLst>
            </a:pPr>
            <a:r>
              <a:rPr lang="en-US" spc="9" dirty="0">
                <a:solidFill>
                  <a:srgbClr val="2F2B20"/>
                </a:solidFill>
                <a:cs typeface="Arial"/>
              </a:rPr>
              <a:t>Consists </a:t>
            </a:r>
            <a:r>
              <a:rPr lang="en-US" spc="35" dirty="0">
                <a:solidFill>
                  <a:srgbClr val="2F2B20"/>
                </a:solidFill>
                <a:cs typeface="Arial"/>
              </a:rPr>
              <a:t>of </a:t>
            </a:r>
            <a:r>
              <a:rPr lang="en-US" spc="9" dirty="0">
                <a:solidFill>
                  <a:srgbClr val="2F2B20"/>
                </a:solidFill>
                <a:cs typeface="Arial"/>
              </a:rPr>
              <a:t>directories </a:t>
            </a:r>
            <a:r>
              <a:rPr lang="en-US" spc="-26" dirty="0">
                <a:solidFill>
                  <a:srgbClr val="2F2B20"/>
                </a:solidFill>
                <a:cs typeface="Arial"/>
              </a:rPr>
              <a:t>(folders) </a:t>
            </a:r>
            <a:r>
              <a:rPr lang="en-US" spc="22" dirty="0">
                <a:solidFill>
                  <a:srgbClr val="2F2B20"/>
                </a:solidFill>
                <a:cs typeface="Arial"/>
              </a:rPr>
              <a:t>that </a:t>
            </a:r>
            <a:r>
              <a:rPr lang="en-US" spc="9" dirty="0">
                <a:solidFill>
                  <a:srgbClr val="2F2B20"/>
                </a:solidFill>
                <a:cs typeface="Arial"/>
              </a:rPr>
              <a:t>can </a:t>
            </a:r>
            <a:r>
              <a:rPr lang="en-US" spc="22" dirty="0">
                <a:solidFill>
                  <a:srgbClr val="2F2B20"/>
                </a:solidFill>
                <a:cs typeface="Arial"/>
              </a:rPr>
              <a:t>contain </a:t>
            </a:r>
            <a:r>
              <a:rPr lang="en-US" dirty="0">
                <a:solidFill>
                  <a:srgbClr val="2F2B20"/>
                </a:solidFill>
                <a:cs typeface="Arial"/>
              </a:rPr>
              <a:t>files</a:t>
            </a:r>
            <a:r>
              <a:rPr lang="en-US" spc="-128" dirty="0">
                <a:solidFill>
                  <a:srgbClr val="2F2B20"/>
                </a:solidFill>
                <a:cs typeface="Arial"/>
              </a:rPr>
              <a:t> </a:t>
            </a:r>
            <a:r>
              <a:rPr lang="en-US" spc="22" dirty="0">
                <a:solidFill>
                  <a:srgbClr val="2F2B20"/>
                </a:solidFill>
                <a:cs typeface="Arial"/>
              </a:rPr>
              <a:t>or </a:t>
            </a:r>
            <a:r>
              <a:rPr lang="en-US" spc="9" dirty="0">
                <a:solidFill>
                  <a:srgbClr val="2F2B20"/>
                </a:solidFill>
                <a:cs typeface="Arial"/>
              </a:rPr>
              <a:t>other</a:t>
            </a:r>
            <a:r>
              <a:rPr lang="en-US" spc="-13" dirty="0">
                <a:solidFill>
                  <a:srgbClr val="2F2B20"/>
                </a:solidFill>
                <a:cs typeface="Arial"/>
              </a:rPr>
              <a:t> </a:t>
            </a:r>
            <a:r>
              <a:rPr lang="en-US" spc="9" dirty="0">
                <a:solidFill>
                  <a:srgbClr val="2F2B20"/>
                </a:solidFill>
                <a:cs typeface="Arial"/>
              </a:rPr>
              <a:t>directories</a:t>
            </a:r>
            <a:endParaRPr lang="en-US" dirty="0">
              <a:cs typeface="Arial"/>
            </a:endParaRPr>
          </a:p>
          <a:p>
            <a:pPr marL="225810" indent="-214603">
              <a:lnSpc>
                <a:spcPct val="110000"/>
              </a:lnSpc>
              <a:spcBef>
                <a:spcPts val="543"/>
              </a:spcBef>
              <a:buClr>
                <a:schemeClr val="tx1"/>
              </a:buClr>
              <a:tabLst>
                <a:tab pos="226371" algn="l"/>
              </a:tabLst>
            </a:pPr>
            <a:r>
              <a:rPr lang="en-US" spc="-13" dirty="0">
                <a:solidFill>
                  <a:srgbClr val="2F2B20"/>
                </a:solidFill>
                <a:cs typeface="Arial"/>
              </a:rPr>
              <a:t>Levels </a:t>
            </a:r>
            <a:r>
              <a:rPr lang="en-US" dirty="0">
                <a:solidFill>
                  <a:srgbClr val="2F2B20"/>
                </a:solidFill>
                <a:cs typeface="Arial"/>
              </a:rPr>
              <a:t>in </a:t>
            </a:r>
            <a:r>
              <a:rPr lang="en-US" spc="4" dirty="0">
                <a:solidFill>
                  <a:srgbClr val="2F2B20"/>
                </a:solidFill>
                <a:cs typeface="Arial"/>
              </a:rPr>
              <a:t>full </a:t>
            </a:r>
            <a:r>
              <a:rPr lang="en-US" spc="22" dirty="0">
                <a:solidFill>
                  <a:srgbClr val="2F2B20"/>
                </a:solidFill>
                <a:cs typeface="Arial"/>
              </a:rPr>
              <a:t>paths </a:t>
            </a:r>
            <a:r>
              <a:rPr lang="en-US" dirty="0">
                <a:solidFill>
                  <a:srgbClr val="2F2B20"/>
                </a:solidFill>
                <a:cs typeface="Arial"/>
              </a:rPr>
              <a:t>separated </a:t>
            </a:r>
            <a:r>
              <a:rPr lang="en-US" spc="44" dirty="0">
                <a:solidFill>
                  <a:srgbClr val="2F2B20"/>
                </a:solidFill>
                <a:cs typeface="Arial"/>
              </a:rPr>
              <a:t>by </a:t>
            </a:r>
            <a:r>
              <a:rPr lang="en-US" i="1" spc="13" dirty="0">
                <a:solidFill>
                  <a:srgbClr val="2F2B20"/>
                </a:solidFill>
                <a:cs typeface="Arial"/>
              </a:rPr>
              <a:t>forward </a:t>
            </a:r>
            <a:r>
              <a:rPr lang="en-US" spc="-13" dirty="0">
                <a:solidFill>
                  <a:srgbClr val="2F2B20"/>
                </a:solidFill>
                <a:cs typeface="Arial"/>
              </a:rPr>
              <a:t>slashes,</a:t>
            </a:r>
            <a:r>
              <a:rPr lang="en-US" spc="-128" dirty="0">
                <a:solidFill>
                  <a:srgbClr val="2F2B20"/>
                </a:solidFill>
                <a:cs typeface="Arial"/>
              </a:rPr>
              <a:t> </a:t>
            </a:r>
            <a:r>
              <a:rPr lang="en-US" spc="-4" dirty="0">
                <a:solidFill>
                  <a:srgbClr val="2F2B20"/>
                </a:solidFill>
                <a:cs typeface="Arial"/>
              </a:rPr>
              <a:t>e.g.</a:t>
            </a:r>
            <a:endParaRPr lang="en-US" dirty="0">
              <a:cs typeface="Arial"/>
            </a:endParaRPr>
          </a:p>
          <a:p>
            <a:pPr marL="248224">
              <a:lnSpc>
                <a:spcPct val="110000"/>
              </a:lnSpc>
              <a:spcBef>
                <a:spcPts val="534"/>
              </a:spcBef>
              <a:buClr>
                <a:schemeClr val="tx1"/>
              </a:buClr>
            </a:pPr>
            <a:r>
              <a:rPr lang="en-US" spc="9" dirty="0">
                <a:solidFill>
                  <a:srgbClr val="2F2B20"/>
                </a:solidFill>
                <a:cs typeface="Arial"/>
              </a:rPr>
              <a:t>/home/user/scripts/</a:t>
            </a:r>
            <a:r>
              <a:rPr lang="en-US" spc="9" dirty="0" err="1">
                <a:solidFill>
                  <a:srgbClr val="2F2B20"/>
                </a:solidFill>
                <a:cs typeface="Arial"/>
              </a:rPr>
              <a:t>analyze_data.sh</a:t>
            </a:r>
            <a:endParaRPr lang="en-US" dirty="0">
              <a:cs typeface="Arial"/>
            </a:endParaRPr>
          </a:p>
          <a:p>
            <a:pPr marL="225810" indent="-214603">
              <a:lnSpc>
                <a:spcPct val="110000"/>
              </a:lnSpc>
              <a:spcBef>
                <a:spcPts val="565"/>
              </a:spcBef>
              <a:buClr>
                <a:schemeClr val="tx1"/>
              </a:buClr>
              <a:tabLst>
                <a:tab pos="226371" algn="l"/>
              </a:tabLst>
            </a:pPr>
            <a:r>
              <a:rPr lang="en-US" dirty="0">
                <a:solidFill>
                  <a:srgbClr val="2F2B20"/>
                </a:solidFill>
                <a:cs typeface="Arial"/>
              </a:rPr>
              <a:t>Case-sensitive; </a:t>
            </a:r>
            <a:r>
              <a:rPr lang="en-US" spc="9" dirty="0">
                <a:solidFill>
                  <a:srgbClr val="2F2B20"/>
                </a:solidFill>
                <a:cs typeface="Arial"/>
              </a:rPr>
              <a:t>spaces </a:t>
            </a:r>
            <a:r>
              <a:rPr lang="en-US" dirty="0">
                <a:solidFill>
                  <a:srgbClr val="2F2B20"/>
                </a:solidFill>
                <a:cs typeface="Arial"/>
              </a:rPr>
              <a:t>in </a:t>
            </a:r>
            <a:r>
              <a:rPr lang="en-US" spc="-9" dirty="0">
                <a:solidFill>
                  <a:srgbClr val="2F2B20"/>
                </a:solidFill>
                <a:cs typeface="Arial"/>
              </a:rPr>
              <a:t>names</a:t>
            </a:r>
            <a:r>
              <a:rPr lang="en-US" spc="-62" dirty="0">
                <a:solidFill>
                  <a:srgbClr val="2F2B20"/>
                </a:solidFill>
                <a:cs typeface="Arial"/>
              </a:rPr>
              <a:t> </a:t>
            </a:r>
            <a:r>
              <a:rPr lang="en-US" spc="22" dirty="0">
                <a:solidFill>
                  <a:srgbClr val="2F2B20"/>
                </a:solidFill>
                <a:cs typeface="Arial"/>
              </a:rPr>
              <a:t>discouraged</a:t>
            </a:r>
            <a:endParaRPr lang="en-US" dirty="0">
              <a:cs typeface="Arial"/>
            </a:endParaRPr>
          </a:p>
          <a:p>
            <a:pPr marL="225810" indent="-214603">
              <a:lnSpc>
                <a:spcPct val="110000"/>
              </a:lnSpc>
              <a:spcBef>
                <a:spcPts val="534"/>
              </a:spcBef>
              <a:buClr>
                <a:schemeClr val="tx1"/>
              </a:buClr>
              <a:tabLst>
                <a:tab pos="226371" algn="l"/>
              </a:tabLst>
            </a:pPr>
            <a:r>
              <a:rPr lang="en-US" dirty="0">
                <a:solidFill>
                  <a:srgbClr val="2F2B20"/>
                </a:solidFill>
                <a:cs typeface="Arial"/>
              </a:rPr>
              <a:t>Some</a:t>
            </a:r>
            <a:r>
              <a:rPr lang="en-US" spc="-18" dirty="0">
                <a:solidFill>
                  <a:srgbClr val="2F2B20"/>
                </a:solidFill>
                <a:cs typeface="Arial"/>
              </a:rPr>
              <a:t> </a:t>
            </a:r>
            <a:r>
              <a:rPr lang="en-US" spc="9" dirty="0">
                <a:solidFill>
                  <a:srgbClr val="2F2B20"/>
                </a:solidFill>
                <a:cs typeface="Arial"/>
              </a:rPr>
              <a:t>shorthand:</a:t>
            </a:r>
            <a:endParaRPr lang="en-US" dirty="0">
              <a:cs typeface="Arial"/>
            </a:endParaRPr>
          </a:p>
          <a:p>
            <a:pPr marL="457200" lvl="1" indent="0">
              <a:lnSpc>
                <a:spcPct val="110000"/>
              </a:lnSpc>
              <a:spcBef>
                <a:spcPts val="565"/>
              </a:spcBef>
              <a:buClr>
                <a:schemeClr val="tx1"/>
              </a:buClr>
              <a:buNone/>
              <a:tabLst>
                <a:tab pos="762601" algn="l"/>
              </a:tabLst>
            </a:pPr>
            <a:r>
              <a:rPr lang="en-US" dirty="0">
                <a:solidFill>
                  <a:srgbClr val="2F2B20"/>
                </a:solidFill>
                <a:cs typeface="Arial"/>
              </a:rPr>
              <a:t>.	</a:t>
            </a:r>
            <a:r>
              <a:rPr lang="en-US" spc="-31" dirty="0">
                <a:solidFill>
                  <a:srgbClr val="2F2B20"/>
                </a:solidFill>
                <a:cs typeface="Arial"/>
              </a:rPr>
              <a:t>(the </a:t>
            </a:r>
            <a:r>
              <a:rPr lang="en-US" spc="9" dirty="0">
                <a:solidFill>
                  <a:srgbClr val="2F2B20"/>
                </a:solidFill>
                <a:cs typeface="Arial"/>
              </a:rPr>
              <a:t>current</a:t>
            </a:r>
            <a:r>
              <a:rPr lang="en-US" dirty="0">
                <a:solidFill>
                  <a:srgbClr val="2F2B20"/>
                </a:solidFill>
                <a:cs typeface="Arial"/>
              </a:rPr>
              <a:t> directory)</a:t>
            </a:r>
            <a:endParaRPr lang="en-US" dirty="0">
              <a:cs typeface="Arial"/>
            </a:endParaRPr>
          </a:p>
          <a:p>
            <a:pPr marL="457200" lvl="1" indent="0">
              <a:lnSpc>
                <a:spcPct val="110000"/>
              </a:lnSpc>
              <a:spcBef>
                <a:spcPts val="538"/>
              </a:spcBef>
              <a:buClr>
                <a:schemeClr val="tx1"/>
              </a:buClr>
              <a:buNone/>
              <a:tabLst>
                <a:tab pos="762601" algn="l"/>
              </a:tabLst>
            </a:pPr>
            <a:r>
              <a:rPr lang="en-US" dirty="0">
                <a:solidFill>
                  <a:srgbClr val="2F2B20"/>
                </a:solidFill>
                <a:cs typeface="Arial"/>
              </a:rPr>
              <a:t>..	</a:t>
            </a:r>
            <a:r>
              <a:rPr lang="en-US" spc="-31" dirty="0">
                <a:solidFill>
                  <a:srgbClr val="2F2B20"/>
                </a:solidFill>
                <a:cs typeface="Arial"/>
              </a:rPr>
              <a:t>(the </a:t>
            </a:r>
            <a:r>
              <a:rPr lang="en-US" spc="22" dirty="0">
                <a:solidFill>
                  <a:srgbClr val="2F2B20"/>
                </a:solidFill>
                <a:cs typeface="Arial"/>
              </a:rPr>
              <a:t>directory </a:t>
            </a:r>
            <a:r>
              <a:rPr lang="en-US" dirty="0">
                <a:solidFill>
                  <a:srgbClr val="2F2B20"/>
                </a:solidFill>
                <a:cs typeface="Arial"/>
              </a:rPr>
              <a:t>one </a:t>
            </a:r>
            <a:r>
              <a:rPr lang="en-US" spc="-18" dirty="0">
                <a:solidFill>
                  <a:srgbClr val="2F2B20"/>
                </a:solidFill>
                <a:cs typeface="Arial"/>
              </a:rPr>
              <a:t>level</a:t>
            </a:r>
            <a:r>
              <a:rPr lang="en-US" spc="-40" dirty="0">
                <a:solidFill>
                  <a:srgbClr val="2F2B20"/>
                </a:solidFill>
                <a:cs typeface="Arial"/>
              </a:rPr>
              <a:t> </a:t>
            </a:r>
            <a:r>
              <a:rPr lang="en-US" spc="-22" dirty="0">
                <a:solidFill>
                  <a:srgbClr val="2F2B20"/>
                </a:solidFill>
                <a:cs typeface="Arial"/>
              </a:rPr>
              <a:t>above)</a:t>
            </a:r>
            <a:endParaRPr lang="en-US" dirty="0">
              <a:cs typeface="Arial"/>
            </a:endParaRPr>
          </a:p>
          <a:p>
            <a:pPr marL="457200" lvl="1" indent="0">
              <a:lnSpc>
                <a:spcPct val="110000"/>
              </a:lnSpc>
              <a:spcBef>
                <a:spcPts val="534"/>
              </a:spcBef>
              <a:buClr>
                <a:schemeClr val="tx1"/>
              </a:buClr>
              <a:buNone/>
              <a:tabLst>
                <a:tab pos="762601" algn="l"/>
              </a:tabLst>
            </a:pPr>
            <a:r>
              <a:rPr lang="en-US" spc="44" dirty="0">
                <a:solidFill>
                  <a:srgbClr val="2F2B20"/>
                </a:solidFill>
                <a:cs typeface="Arial"/>
              </a:rPr>
              <a:t>~	</a:t>
            </a:r>
            <a:r>
              <a:rPr lang="en-US" spc="-22" dirty="0">
                <a:solidFill>
                  <a:srgbClr val="2F2B20"/>
                </a:solidFill>
                <a:cs typeface="Arial"/>
              </a:rPr>
              <a:t>(home</a:t>
            </a:r>
            <a:r>
              <a:rPr lang="en-US" spc="-18" dirty="0">
                <a:solidFill>
                  <a:srgbClr val="2F2B20"/>
                </a:solidFill>
                <a:cs typeface="Arial"/>
              </a:rPr>
              <a:t> </a:t>
            </a:r>
            <a:r>
              <a:rPr lang="en-US" dirty="0">
                <a:solidFill>
                  <a:srgbClr val="2F2B20"/>
                </a:solidFill>
                <a:cs typeface="Arial"/>
              </a:rPr>
              <a:t>directory)</a:t>
            </a:r>
            <a:endParaRPr lang="en-US" dirty="0">
              <a:cs typeface="Arial"/>
            </a:endParaRPr>
          </a:p>
          <a:p>
            <a:pPr marL="457200" lvl="1" indent="0">
              <a:lnSpc>
                <a:spcPct val="110000"/>
              </a:lnSpc>
              <a:spcBef>
                <a:spcPts val="476"/>
              </a:spcBef>
              <a:buClr>
                <a:schemeClr val="tx1"/>
              </a:buClr>
              <a:buNone/>
              <a:tabLst>
                <a:tab pos="762601" algn="l"/>
              </a:tabLst>
            </a:pPr>
            <a:r>
              <a:rPr lang="en-US" spc="124" dirty="0">
                <a:solidFill>
                  <a:srgbClr val="2F2B20"/>
                </a:solidFill>
                <a:cs typeface="Arial"/>
              </a:rPr>
              <a:t>-	</a:t>
            </a:r>
            <a:r>
              <a:rPr lang="en-US" spc="-13" dirty="0">
                <a:solidFill>
                  <a:srgbClr val="2F2B20"/>
                </a:solidFill>
                <a:cs typeface="Arial"/>
              </a:rPr>
              <a:t>(previous </a:t>
            </a:r>
            <a:r>
              <a:rPr lang="en-US" dirty="0">
                <a:solidFill>
                  <a:srgbClr val="2F2B20"/>
                </a:solidFill>
                <a:cs typeface="Arial"/>
              </a:rPr>
              <a:t>directory, </a:t>
            </a:r>
            <a:r>
              <a:rPr lang="en-US" spc="9" dirty="0">
                <a:solidFill>
                  <a:srgbClr val="2F2B20"/>
                </a:solidFill>
                <a:cs typeface="Arial"/>
              </a:rPr>
              <a:t>when </a:t>
            </a:r>
            <a:r>
              <a:rPr lang="en-US" spc="4" dirty="0">
                <a:solidFill>
                  <a:srgbClr val="2F2B20"/>
                </a:solidFill>
                <a:cs typeface="Arial"/>
              </a:rPr>
              <a:t>used </a:t>
            </a:r>
            <a:r>
              <a:rPr lang="en-US" spc="44" dirty="0">
                <a:solidFill>
                  <a:srgbClr val="2F2B20"/>
                </a:solidFill>
                <a:cs typeface="Arial"/>
              </a:rPr>
              <a:t>with</a:t>
            </a:r>
            <a:r>
              <a:rPr lang="en-US" spc="-79" dirty="0">
                <a:solidFill>
                  <a:srgbClr val="2F2B20"/>
                </a:solidFill>
                <a:cs typeface="Arial"/>
              </a:rPr>
              <a:t> </a:t>
            </a:r>
            <a:r>
              <a:rPr lang="en-US" spc="-57" dirty="0">
                <a:solidFill>
                  <a:srgbClr val="2F2B20"/>
                </a:solidFill>
                <a:latin typeface="Courier New"/>
                <a:cs typeface="Courier New"/>
              </a:rPr>
              <a:t>cd</a:t>
            </a:r>
            <a:r>
              <a:rPr lang="en-US" spc="-57" dirty="0">
                <a:solidFill>
                  <a:srgbClr val="2F2B20"/>
                </a:solidFill>
                <a:cs typeface="Arial"/>
              </a:rPr>
              <a:t>)</a:t>
            </a:r>
            <a:endParaRPr lang="en-US" dirty="0">
              <a:cs typeface="Arial"/>
            </a:endParaRPr>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8" name="Slide Number Placeholder 7">
            <a:extLst>
              <a:ext uri="{FF2B5EF4-FFF2-40B4-BE49-F238E27FC236}">
                <a16:creationId xmlns:a16="http://schemas.microsoft.com/office/drawing/2014/main" id="{265872C0-1C5B-FA42-ABEE-2FEC5F7A8B8E}"/>
              </a:ext>
            </a:extLst>
          </p:cNvPr>
          <p:cNvSpPr>
            <a:spLocks noGrp="1"/>
          </p:cNvSpPr>
          <p:nvPr>
            <p:ph type="sldNum" sz="quarter" idx="12"/>
          </p:nvPr>
        </p:nvSpPr>
        <p:spPr/>
        <p:txBody>
          <a:bodyPr/>
          <a:lstStyle/>
          <a:p>
            <a:fld id="{DD321DBF-325B-3546-BAAF-4F6E3B3181FF}" type="slidenum">
              <a:rPr lang="en-US" smtClean="0"/>
              <a:t>12</a:t>
            </a:fld>
            <a:endParaRPr lang="en-US"/>
          </a:p>
        </p:txBody>
      </p:sp>
    </p:spTree>
    <p:extLst>
      <p:ext uri="{BB962C8B-B14F-4D97-AF65-F5344CB8AC3E}">
        <p14:creationId xmlns:p14="http://schemas.microsoft.com/office/powerpoint/2010/main" val="233705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219487" y="429728"/>
            <a:ext cx="2531409" cy="676754"/>
          </a:xfrm>
          <a:prstGeom prst="rect">
            <a:avLst/>
          </a:prstGeom>
        </p:spPr>
        <p:txBody>
          <a:bodyPr vert="horz" wrap="square" lIns="0" tIns="11206" rIns="0" bIns="0" rtlCol="0">
            <a:spAutoFit/>
          </a:bodyPr>
          <a:lstStyle/>
          <a:p>
            <a:pPr marL="11206">
              <a:spcBef>
                <a:spcPts val="88"/>
              </a:spcBef>
            </a:pPr>
            <a:r>
              <a:rPr sz="4324" spc="-97" dirty="0">
                <a:latin typeface="Arial"/>
                <a:cs typeface="Arial"/>
              </a:rPr>
              <a:t>Filesystem</a:t>
            </a:r>
            <a:endParaRPr sz="4324" dirty="0">
              <a:latin typeface="Arial"/>
              <a:cs typeface="Arial"/>
            </a:endParaRPr>
          </a:p>
        </p:txBody>
      </p:sp>
      <p:sp>
        <p:nvSpPr>
          <p:cNvPr id="7" name="object 7"/>
          <p:cNvSpPr/>
          <p:nvPr/>
        </p:nvSpPr>
        <p:spPr>
          <a:xfrm>
            <a:off x="2863453" y="1993538"/>
            <a:ext cx="0" cy="298637"/>
          </a:xfrm>
          <a:custGeom>
            <a:avLst/>
            <a:gdLst/>
            <a:ahLst/>
            <a:cxnLst/>
            <a:rect l="l" t="t" r="r" b="b"/>
            <a:pathLst>
              <a:path h="338455">
                <a:moveTo>
                  <a:pt x="0" y="0"/>
                </a:moveTo>
                <a:lnTo>
                  <a:pt x="0" y="338216"/>
                </a:lnTo>
              </a:path>
            </a:pathLst>
          </a:custGeom>
          <a:ln w="45402">
            <a:solidFill>
              <a:srgbClr val="000000"/>
            </a:solidFill>
          </a:ln>
        </p:spPr>
        <p:txBody>
          <a:bodyPr wrap="square" lIns="0" tIns="0" rIns="0" bIns="0" rtlCol="0"/>
          <a:lstStyle/>
          <a:p>
            <a:endParaRPr sz="1588"/>
          </a:p>
        </p:txBody>
      </p:sp>
      <p:sp>
        <p:nvSpPr>
          <p:cNvPr id="8" name="object 8"/>
          <p:cNvSpPr/>
          <p:nvPr/>
        </p:nvSpPr>
        <p:spPr>
          <a:xfrm>
            <a:off x="4022212" y="2019801"/>
            <a:ext cx="0" cy="272303"/>
          </a:xfrm>
          <a:custGeom>
            <a:avLst/>
            <a:gdLst/>
            <a:ahLst/>
            <a:cxnLst/>
            <a:rect l="l" t="t" r="r" b="b"/>
            <a:pathLst>
              <a:path h="308610">
                <a:moveTo>
                  <a:pt x="0" y="0"/>
                </a:moveTo>
                <a:lnTo>
                  <a:pt x="0" y="308451"/>
                </a:lnTo>
              </a:path>
            </a:pathLst>
          </a:custGeom>
          <a:ln w="47783">
            <a:solidFill>
              <a:srgbClr val="000000"/>
            </a:solidFill>
          </a:ln>
        </p:spPr>
        <p:txBody>
          <a:bodyPr wrap="square" lIns="0" tIns="0" rIns="0" bIns="0" rtlCol="0"/>
          <a:lstStyle/>
          <a:p>
            <a:endParaRPr sz="1588"/>
          </a:p>
        </p:txBody>
      </p:sp>
      <p:sp>
        <p:nvSpPr>
          <p:cNvPr id="9" name="object 9"/>
          <p:cNvSpPr/>
          <p:nvPr/>
        </p:nvSpPr>
        <p:spPr>
          <a:xfrm>
            <a:off x="4022212" y="2586119"/>
            <a:ext cx="0" cy="319368"/>
          </a:xfrm>
          <a:custGeom>
            <a:avLst/>
            <a:gdLst/>
            <a:ahLst/>
            <a:cxnLst/>
            <a:rect l="l" t="t" r="r" b="b"/>
            <a:pathLst>
              <a:path h="361950">
                <a:moveTo>
                  <a:pt x="0" y="0"/>
                </a:moveTo>
                <a:lnTo>
                  <a:pt x="0" y="361950"/>
                </a:lnTo>
              </a:path>
            </a:pathLst>
          </a:custGeom>
          <a:ln w="47783">
            <a:solidFill>
              <a:srgbClr val="000000"/>
            </a:solidFill>
          </a:ln>
        </p:spPr>
        <p:txBody>
          <a:bodyPr wrap="square" lIns="0" tIns="0" rIns="0" bIns="0" rtlCol="0"/>
          <a:lstStyle/>
          <a:p>
            <a:endParaRPr sz="1588"/>
          </a:p>
        </p:txBody>
      </p:sp>
      <p:sp>
        <p:nvSpPr>
          <p:cNvPr id="10" name="object 10"/>
          <p:cNvSpPr/>
          <p:nvPr/>
        </p:nvSpPr>
        <p:spPr>
          <a:xfrm>
            <a:off x="4022212" y="3199641"/>
            <a:ext cx="0" cy="319368"/>
          </a:xfrm>
          <a:custGeom>
            <a:avLst/>
            <a:gdLst/>
            <a:ahLst/>
            <a:cxnLst/>
            <a:rect l="l" t="t" r="r" b="b"/>
            <a:pathLst>
              <a:path h="361950">
                <a:moveTo>
                  <a:pt x="0" y="0"/>
                </a:moveTo>
                <a:lnTo>
                  <a:pt x="0" y="361950"/>
                </a:lnTo>
              </a:path>
            </a:pathLst>
          </a:custGeom>
          <a:ln w="47783">
            <a:solidFill>
              <a:srgbClr val="000000"/>
            </a:solidFill>
          </a:ln>
        </p:spPr>
        <p:txBody>
          <a:bodyPr wrap="square" lIns="0" tIns="0" rIns="0" bIns="0" rtlCol="0"/>
          <a:lstStyle/>
          <a:p>
            <a:endParaRPr sz="1588"/>
          </a:p>
        </p:txBody>
      </p:sp>
      <p:sp>
        <p:nvSpPr>
          <p:cNvPr id="11" name="object 11"/>
          <p:cNvSpPr/>
          <p:nvPr/>
        </p:nvSpPr>
        <p:spPr>
          <a:xfrm>
            <a:off x="5751420" y="2586119"/>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2" name="object 12"/>
          <p:cNvSpPr/>
          <p:nvPr/>
        </p:nvSpPr>
        <p:spPr>
          <a:xfrm>
            <a:off x="5751420" y="3199641"/>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3" name="object 13"/>
          <p:cNvSpPr/>
          <p:nvPr/>
        </p:nvSpPr>
        <p:spPr>
          <a:xfrm>
            <a:off x="5751420" y="3813163"/>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4" name="object 14"/>
          <p:cNvSpPr/>
          <p:nvPr/>
        </p:nvSpPr>
        <p:spPr>
          <a:xfrm>
            <a:off x="5751420" y="4426685"/>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5" name="object 15"/>
          <p:cNvSpPr/>
          <p:nvPr/>
        </p:nvSpPr>
        <p:spPr>
          <a:xfrm>
            <a:off x="5751420" y="5040208"/>
            <a:ext cx="0" cy="434787"/>
          </a:xfrm>
          <a:custGeom>
            <a:avLst/>
            <a:gdLst/>
            <a:ahLst/>
            <a:cxnLst/>
            <a:rect l="l" t="t" r="r" b="b"/>
            <a:pathLst>
              <a:path h="492760">
                <a:moveTo>
                  <a:pt x="0" y="0"/>
                </a:moveTo>
                <a:lnTo>
                  <a:pt x="0" y="492578"/>
                </a:lnTo>
              </a:path>
            </a:pathLst>
          </a:custGeom>
          <a:ln w="59689">
            <a:solidFill>
              <a:srgbClr val="000000"/>
            </a:solidFill>
          </a:ln>
        </p:spPr>
        <p:txBody>
          <a:bodyPr wrap="square" lIns="0" tIns="0" rIns="0" bIns="0" rtlCol="0"/>
          <a:lstStyle/>
          <a:p>
            <a:endParaRPr sz="1588"/>
          </a:p>
        </p:txBody>
      </p:sp>
      <p:sp>
        <p:nvSpPr>
          <p:cNvPr id="16" name="object 16"/>
          <p:cNvSpPr/>
          <p:nvPr/>
        </p:nvSpPr>
        <p:spPr>
          <a:xfrm>
            <a:off x="5498353" y="1536501"/>
            <a:ext cx="455705" cy="511735"/>
          </a:xfrm>
          <a:prstGeom prst="rect">
            <a:avLst/>
          </a:prstGeom>
          <a:blipFill>
            <a:blip r:embed="rId2" cstate="print"/>
            <a:stretch>
              <a:fillRect/>
            </a:stretch>
          </a:blipFill>
        </p:spPr>
        <p:txBody>
          <a:bodyPr wrap="square" lIns="0" tIns="0" rIns="0" bIns="0" rtlCol="0"/>
          <a:lstStyle/>
          <a:p>
            <a:endParaRPr sz="1588"/>
          </a:p>
        </p:txBody>
      </p:sp>
      <p:sp>
        <p:nvSpPr>
          <p:cNvPr id="17" name="object 17"/>
          <p:cNvSpPr/>
          <p:nvPr/>
        </p:nvSpPr>
        <p:spPr>
          <a:xfrm>
            <a:off x="5412441" y="1562649"/>
            <a:ext cx="478117" cy="537882"/>
          </a:xfrm>
          <a:prstGeom prst="rect">
            <a:avLst/>
          </a:prstGeom>
          <a:blipFill>
            <a:blip r:embed="rId3" cstate="print"/>
            <a:stretch>
              <a:fillRect/>
            </a:stretch>
          </a:blipFill>
        </p:spPr>
        <p:txBody>
          <a:bodyPr wrap="square" lIns="0" tIns="0" rIns="0" bIns="0" rtlCol="0"/>
          <a:lstStyle/>
          <a:p>
            <a:endParaRPr sz="1588"/>
          </a:p>
        </p:txBody>
      </p:sp>
      <p:sp>
        <p:nvSpPr>
          <p:cNvPr id="18" name="object 18"/>
          <p:cNvSpPr/>
          <p:nvPr/>
        </p:nvSpPr>
        <p:spPr>
          <a:xfrm>
            <a:off x="5583329" y="1552376"/>
            <a:ext cx="361390" cy="418540"/>
          </a:xfrm>
          <a:custGeom>
            <a:avLst/>
            <a:gdLst/>
            <a:ahLst/>
            <a:cxnLst/>
            <a:rect l="l" t="t" r="r" b="b"/>
            <a:pathLst>
              <a:path w="409575" h="474344">
                <a:moveTo>
                  <a:pt x="0" y="474027"/>
                </a:moveTo>
                <a:lnTo>
                  <a:pt x="409575" y="474027"/>
                </a:lnTo>
                <a:lnTo>
                  <a:pt x="409575" y="0"/>
                </a:lnTo>
                <a:lnTo>
                  <a:pt x="0" y="0"/>
                </a:lnTo>
                <a:lnTo>
                  <a:pt x="0" y="474027"/>
                </a:lnTo>
                <a:close/>
              </a:path>
            </a:pathLst>
          </a:custGeom>
          <a:solidFill>
            <a:srgbClr val="FFFFFF"/>
          </a:solidFill>
        </p:spPr>
        <p:txBody>
          <a:bodyPr wrap="square" lIns="0" tIns="0" rIns="0" bIns="0" rtlCol="0"/>
          <a:lstStyle/>
          <a:p>
            <a:endParaRPr sz="1588"/>
          </a:p>
        </p:txBody>
      </p:sp>
      <p:sp>
        <p:nvSpPr>
          <p:cNvPr id="19" name="object 19"/>
          <p:cNvSpPr/>
          <p:nvPr/>
        </p:nvSpPr>
        <p:spPr>
          <a:xfrm>
            <a:off x="5583329" y="1552377"/>
            <a:ext cx="361390" cy="418540"/>
          </a:xfrm>
          <a:custGeom>
            <a:avLst/>
            <a:gdLst/>
            <a:ahLst/>
            <a:cxnLst/>
            <a:rect l="l" t="t" r="r" b="b"/>
            <a:pathLst>
              <a:path w="409575" h="474344">
                <a:moveTo>
                  <a:pt x="0" y="0"/>
                </a:moveTo>
                <a:lnTo>
                  <a:pt x="409575" y="0"/>
                </a:lnTo>
                <a:lnTo>
                  <a:pt x="409575" y="474027"/>
                </a:lnTo>
                <a:lnTo>
                  <a:pt x="0" y="474027"/>
                </a:lnTo>
                <a:lnTo>
                  <a:pt x="0" y="0"/>
                </a:lnTo>
                <a:close/>
              </a:path>
            </a:pathLst>
          </a:custGeom>
          <a:ln w="13546">
            <a:solidFill>
              <a:srgbClr val="000000"/>
            </a:solidFill>
          </a:ln>
        </p:spPr>
        <p:txBody>
          <a:bodyPr wrap="square" lIns="0" tIns="0" rIns="0" bIns="0" rtlCol="0"/>
          <a:lstStyle/>
          <a:p>
            <a:endParaRPr sz="1588"/>
          </a:p>
        </p:txBody>
      </p:sp>
      <p:sp>
        <p:nvSpPr>
          <p:cNvPr id="20" name="object 20"/>
          <p:cNvSpPr/>
          <p:nvPr/>
        </p:nvSpPr>
        <p:spPr>
          <a:xfrm>
            <a:off x="5487146" y="1570119"/>
            <a:ext cx="399676" cy="463176"/>
          </a:xfrm>
          <a:prstGeom prst="rect">
            <a:avLst/>
          </a:prstGeom>
          <a:blipFill>
            <a:blip r:embed="rId4" cstate="print"/>
            <a:stretch>
              <a:fillRect/>
            </a:stretch>
          </a:blipFill>
        </p:spPr>
        <p:txBody>
          <a:bodyPr wrap="square" lIns="0" tIns="0" rIns="0" bIns="0" rtlCol="0"/>
          <a:lstStyle/>
          <a:p>
            <a:endParaRPr sz="1588"/>
          </a:p>
        </p:txBody>
      </p:sp>
      <p:sp>
        <p:nvSpPr>
          <p:cNvPr id="21" name="object 21"/>
          <p:cNvSpPr txBox="1"/>
          <p:nvPr/>
        </p:nvSpPr>
        <p:spPr>
          <a:xfrm>
            <a:off x="5605740" y="1605955"/>
            <a:ext cx="143996"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a:t>
            </a:r>
            <a:endParaRPr sz="1588">
              <a:latin typeface="Courier New"/>
              <a:cs typeface="Courier New"/>
            </a:endParaRPr>
          </a:p>
        </p:txBody>
      </p:sp>
      <p:sp>
        <p:nvSpPr>
          <p:cNvPr id="22" name="object 22"/>
          <p:cNvSpPr/>
          <p:nvPr/>
        </p:nvSpPr>
        <p:spPr>
          <a:xfrm>
            <a:off x="2506382" y="2276089"/>
            <a:ext cx="758264" cy="388470"/>
          </a:xfrm>
          <a:prstGeom prst="rect">
            <a:avLst/>
          </a:prstGeom>
          <a:blipFill>
            <a:blip r:embed="rId5" cstate="print"/>
            <a:stretch>
              <a:fillRect/>
            </a:stretch>
          </a:blipFill>
        </p:spPr>
        <p:txBody>
          <a:bodyPr wrap="square" lIns="0" tIns="0" rIns="0" bIns="0" rtlCol="0"/>
          <a:lstStyle/>
          <a:p>
            <a:endParaRPr sz="1588"/>
          </a:p>
        </p:txBody>
      </p:sp>
      <p:sp>
        <p:nvSpPr>
          <p:cNvPr id="23" name="object 23"/>
          <p:cNvSpPr/>
          <p:nvPr/>
        </p:nvSpPr>
        <p:spPr>
          <a:xfrm>
            <a:off x="2420471" y="1636059"/>
            <a:ext cx="720911" cy="537882"/>
          </a:xfrm>
          <a:prstGeom prst="rect">
            <a:avLst/>
          </a:prstGeom>
          <a:blipFill>
            <a:blip r:embed="rId6" cstate="print"/>
            <a:stretch>
              <a:fillRect/>
            </a:stretch>
          </a:blipFill>
        </p:spPr>
        <p:txBody>
          <a:bodyPr wrap="square" lIns="0" tIns="0" rIns="0" bIns="0" rtlCol="0"/>
          <a:lstStyle/>
          <a:p>
            <a:endParaRPr sz="1588"/>
          </a:p>
        </p:txBody>
      </p:sp>
      <p:sp>
        <p:nvSpPr>
          <p:cNvPr id="24" name="object 24"/>
          <p:cNvSpPr/>
          <p:nvPr/>
        </p:nvSpPr>
        <p:spPr>
          <a:xfrm>
            <a:off x="2591360" y="2291965"/>
            <a:ext cx="663949" cy="294154"/>
          </a:xfrm>
          <a:custGeom>
            <a:avLst/>
            <a:gdLst/>
            <a:ahLst/>
            <a:cxnLst/>
            <a:rect l="l" t="t" r="r" b="b"/>
            <a:pathLst>
              <a:path w="752475" h="333375">
                <a:moveTo>
                  <a:pt x="0" y="333375"/>
                </a:moveTo>
                <a:lnTo>
                  <a:pt x="752474" y="333375"/>
                </a:lnTo>
                <a:lnTo>
                  <a:pt x="752474" y="0"/>
                </a:lnTo>
                <a:lnTo>
                  <a:pt x="0" y="0"/>
                </a:lnTo>
                <a:lnTo>
                  <a:pt x="0" y="333375"/>
                </a:lnTo>
                <a:close/>
              </a:path>
            </a:pathLst>
          </a:custGeom>
          <a:solidFill>
            <a:srgbClr val="FFFFFF"/>
          </a:solidFill>
        </p:spPr>
        <p:txBody>
          <a:bodyPr wrap="square" lIns="0" tIns="0" rIns="0" bIns="0" rtlCol="0"/>
          <a:lstStyle/>
          <a:p>
            <a:endParaRPr sz="1588"/>
          </a:p>
        </p:txBody>
      </p:sp>
      <p:sp>
        <p:nvSpPr>
          <p:cNvPr id="25" name="object 25"/>
          <p:cNvSpPr/>
          <p:nvPr/>
        </p:nvSpPr>
        <p:spPr>
          <a:xfrm>
            <a:off x="2495176" y="2246207"/>
            <a:ext cx="646205" cy="463176"/>
          </a:xfrm>
          <a:prstGeom prst="rect">
            <a:avLst/>
          </a:prstGeom>
          <a:blipFill>
            <a:blip r:embed="rId7" cstate="print"/>
            <a:stretch>
              <a:fillRect/>
            </a:stretch>
          </a:blipFill>
        </p:spPr>
        <p:txBody>
          <a:bodyPr wrap="square" lIns="0" tIns="0" rIns="0" bIns="0" rtlCol="0"/>
          <a:lstStyle/>
          <a:p>
            <a:endParaRPr sz="1588"/>
          </a:p>
        </p:txBody>
      </p:sp>
      <p:sp>
        <p:nvSpPr>
          <p:cNvPr id="26" name="object 26"/>
          <p:cNvSpPr txBox="1"/>
          <p:nvPr/>
        </p:nvSpPr>
        <p:spPr>
          <a:xfrm>
            <a:off x="2591360" y="2291965"/>
            <a:ext cx="66394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bin</a:t>
            </a:r>
            <a:endParaRPr sz="1588">
              <a:latin typeface="Courier New"/>
              <a:cs typeface="Courier New"/>
            </a:endParaRPr>
          </a:p>
        </p:txBody>
      </p:sp>
      <p:sp>
        <p:nvSpPr>
          <p:cNvPr id="27" name="object 27"/>
          <p:cNvSpPr/>
          <p:nvPr/>
        </p:nvSpPr>
        <p:spPr>
          <a:xfrm>
            <a:off x="5498352" y="2276089"/>
            <a:ext cx="758264" cy="388470"/>
          </a:xfrm>
          <a:prstGeom prst="rect">
            <a:avLst/>
          </a:prstGeom>
          <a:blipFill>
            <a:blip r:embed="rId5" cstate="print"/>
            <a:stretch>
              <a:fillRect/>
            </a:stretch>
          </a:blipFill>
        </p:spPr>
        <p:txBody>
          <a:bodyPr wrap="square" lIns="0" tIns="0" rIns="0" bIns="0" rtlCol="0"/>
          <a:lstStyle/>
          <a:p>
            <a:endParaRPr sz="1588"/>
          </a:p>
        </p:txBody>
      </p:sp>
      <p:sp>
        <p:nvSpPr>
          <p:cNvPr id="28" name="object 28"/>
          <p:cNvSpPr/>
          <p:nvPr/>
        </p:nvSpPr>
        <p:spPr>
          <a:xfrm>
            <a:off x="5412442" y="2238737"/>
            <a:ext cx="844176" cy="537882"/>
          </a:xfrm>
          <a:prstGeom prst="rect">
            <a:avLst/>
          </a:prstGeom>
          <a:blipFill>
            <a:blip r:embed="rId8" cstate="print"/>
            <a:stretch>
              <a:fillRect/>
            </a:stretch>
          </a:blipFill>
        </p:spPr>
        <p:txBody>
          <a:bodyPr wrap="square" lIns="0" tIns="0" rIns="0" bIns="0" rtlCol="0"/>
          <a:lstStyle/>
          <a:p>
            <a:endParaRPr sz="1588"/>
          </a:p>
        </p:txBody>
      </p:sp>
      <p:sp>
        <p:nvSpPr>
          <p:cNvPr id="29" name="object 29"/>
          <p:cNvSpPr/>
          <p:nvPr/>
        </p:nvSpPr>
        <p:spPr>
          <a:xfrm>
            <a:off x="5583331" y="2291965"/>
            <a:ext cx="663949" cy="294154"/>
          </a:xfrm>
          <a:custGeom>
            <a:avLst/>
            <a:gdLst/>
            <a:ahLst/>
            <a:cxnLst/>
            <a:rect l="l" t="t" r="r" b="b"/>
            <a:pathLst>
              <a:path w="752475" h="333375">
                <a:moveTo>
                  <a:pt x="0" y="333375"/>
                </a:moveTo>
                <a:lnTo>
                  <a:pt x="752474" y="333375"/>
                </a:lnTo>
                <a:lnTo>
                  <a:pt x="752474" y="0"/>
                </a:lnTo>
                <a:lnTo>
                  <a:pt x="0" y="0"/>
                </a:lnTo>
                <a:lnTo>
                  <a:pt x="0" y="333375"/>
                </a:lnTo>
                <a:close/>
              </a:path>
            </a:pathLst>
          </a:custGeom>
          <a:solidFill>
            <a:srgbClr val="FFFFFF"/>
          </a:solidFill>
        </p:spPr>
        <p:txBody>
          <a:bodyPr wrap="square" lIns="0" tIns="0" rIns="0" bIns="0" rtlCol="0"/>
          <a:lstStyle/>
          <a:p>
            <a:endParaRPr sz="1588"/>
          </a:p>
        </p:txBody>
      </p:sp>
      <p:sp>
        <p:nvSpPr>
          <p:cNvPr id="30" name="object 30"/>
          <p:cNvSpPr/>
          <p:nvPr/>
        </p:nvSpPr>
        <p:spPr>
          <a:xfrm>
            <a:off x="5487146" y="2246207"/>
            <a:ext cx="769470" cy="463176"/>
          </a:xfrm>
          <a:prstGeom prst="rect">
            <a:avLst/>
          </a:prstGeom>
          <a:blipFill>
            <a:blip r:embed="rId9" cstate="print"/>
            <a:stretch>
              <a:fillRect/>
            </a:stretch>
          </a:blipFill>
        </p:spPr>
        <p:txBody>
          <a:bodyPr wrap="square" lIns="0" tIns="0" rIns="0" bIns="0" rtlCol="0"/>
          <a:lstStyle/>
          <a:p>
            <a:endParaRPr sz="1588"/>
          </a:p>
        </p:txBody>
      </p:sp>
      <p:sp>
        <p:nvSpPr>
          <p:cNvPr id="31" name="object 31"/>
          <p:cNvSpPr txBox="1"/>
          <p:nvPr/>
        </p:nvSpPr>
        <p:spPr>
          <a:xfrm>
            <a:off x="5583331" y="2291965"/>
            <a:ext cx="66394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home</a:t>
            </a:r>
            <a:endParaRPr sz="1588">
              <a:latin typeface="Courier New"/>
              <a:cs typeface="Courier New"/>
            </a:endParaRPr>
          </a:p>
        </p:txBody>
      </p:sp>
      <p:sp>
        <p:nvSpPr>
          <p:cNvPr id="32" name="object 32"/>
          <p:cNvSpPr/>
          <p:nvPr/>
        </p:nvSpPr>
        <p:spPr>
          <a:xfrm>
            <a:off x="3776383" y="2276089"/>
            <a:ext cx="825499" cy="388470"/>
          </a:xfrm>
          <a:prstGeom prst="rect">
            <a:avLst/>
          </a:prstGeom>
          <a:blipFill>
            <a:blip r:embed="rId10" cstate="print"/>
            <a:stretch>
              <a:fillRect/>
            </a:stretch>
          </a:blipFill>
        </p:spPr>
        <p:txBody>
          <a:bodyPr wrap="square" lIns="0" tIns="0" rIns="0" bIns="0" rtlCol="0"/>
          <a:lstStyle/>
          <a:p>
            <a:endParaRPr sz="1588"/>
          </a:p>
        </p:txBody>
      </p:sp>
      <p:sp>
        <p:nvSpPr>
          <p:cNvPr id="33" name="object 33"/>
          <p:cNvSpPr/>
          <p:nvPr/>
        </p:nvSpPr>
        <p:spPr>
          <a:xfrm>
            <a:off x="3690470" y="2238737"/>
            <a:ext cx="720911" cy="537882"/>
          </a:xfrm>
          <a:prstGeom prst="rect">
            <a:avLst/>
          </a:prstGeom>
          <a:blipFill>
            <a:blip r:embed="rId11" cstate="print"/>
            <a:stretch>
              <a:fillRect/>
            </a:stretch>
          </a:blipFill>
        </p:spPr>
        <p:txBody>
          <a:bodyPr wrap="square" lIns="0" tIns="0" rIns="0" bIns="0" rtlCol="0"/>
          <a:lstStyle/>
          <a:p>
            <a:endParaRPr sz="1588"/>
          </a:p>
        </p:txBody>
      </p:sp>
      <p:sp>
        <p:nvSpPr>
          <p:cNvPr id="34" name="object 34"/>
          <p:cNvSpPr/>
          <p:nvPr/>
        </p:nvSpPr>
        <p:spPr>
          <a:xfrm>
            <a:off x="3860427" y="2291965"/>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35" name="object 35"/>
          <p:cNvSpPr/>
          <p:nvPr/>
        </p:nvSpPr>
        <p:spPr>
          <a:xfrm>
            <a:off x="3761442" y="2246207"/>
            <a:ext cx="649941" cy="463176"/>
          </a:xfrm>
          <a:prstGeom prst="rect">
            <a:avLst/>
          </a:prstGeom>
          <a:blipFill>
            <a:blip r:embed="rId12" cstate="print"/>
            <a:stretch>
              <a:fillRect/>
            </a:stretch>
          </a:blipFill>
        </p:spPr>
        <p:txBody>
          <a:bodyPr wrap="square" lIns="0" tIns="0" rIns="0" bIns="0" rtlCol="0"/>
          <a:lstStyle/>
          <a:p>
            <a:endParaRPr sz="1588"/>
          </a:p>
        </p:txBody>
      </p:sp>
      <p:sp>
        <p:nvSpPr>
          <p:cNvPr id="36" name="object 36"/>
          <p:cNvSpPr txBox="1"/>
          <p:nvPr/>
        </p:nvSpPr>
        <p:spPr>
          <a:xfrm>
            <a:off x="3860427" y="2291965"/>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usr</a:t>
            </a:r>
            <a:endParaRPr sz="1588">
              <a:latin typeface="Courier New"/>
              <a:cs typeface="Courier New"/>
            </a:endParaRPr>
          </a:p>
        </p:txBody>
      </p:sp>
      <p:sp>
        <p:nvSpPr>
          <p:cNvPr id="37" name="object 37"/>
          <p:cNvSpPr/>
          <p:nvPr/>
        </p:nvSpPr>
        <p:spPr>
          <a:xfrm>
            <a:off x="3802528" y="2888678"/>
            <a:ext cx="1042147" cy="388470"/>
          </a:xfrm>
          <a:prstGeom prst="rect">
            <a:avLst/>
          </a:prstGeom>
          <a:blipFill>
            <a:blip r:embed="rId13" cstate="print"/>
            <a:stretch>
              <a:fillRect/>
            </a:stretch>
          </a:blipFill>
        </p:spPr>
        <p:txBody>
          <a:bodyPr wrap="square" lIns="0" tIns="0" rIns="0" bIns="0" rtlCol="0"/>
          <a:lstStyle/>
          <a:p>
            <a:endParaRPr sz="1588"/>
          </a:p>
        </p:txBody>
      </p:sp>
      <p:sp>
        <p:nvSpPr>
          <p:cNvPr id="38" name="object 38"/>
          <p:cNvSpPr/>
          <p:nvPr/>
        </p:nvSpPr>
        <p:spPr>
          <a:xfrm>
            <a:off x="3712881" y="2851326"/>
            <a:ext cx="1090706" cy="537882"/>
          </a:xfrm>
          <a:prstGeom prst="rect">
            <a:avLst/>
          </a:prstGeom>
          <a:blipFill>
            <a:blip r:embed="rId14" cstate="print"/>
            <a:stretch>
              <a:fillRect/>
            </a:stretch>
          </a:blipFill>
        </p:spPr>
        <p:txBody>
          <a:bodyPr wrap="square" lIns="0" tIns="0" rIns="0" bIns="0" rtlCol="0"/>
          <a:lstStyle/>
          <a:p>
            <a:endParaRPr sz="1588"/>
          </a:p>
        </p:txBody>
      </p:sp>
      <p:sp>
        <p:nvSpPr>
          <p:cNvPr id="39" name="object 39"/>
          <p:cNvSpPr/>
          <p:nvPr/>
        </p:nvSpPr>
        <p:spPr>
          <a:xfrm>
            <a:off x="3885640" y="2905487"/>
            <a:ext cx="949699" cy="294154"/>
          </a:xfrm>
          <a:custGeom>
            <a:avLst/>
            <a:gdLst/>
            <a:ahLst/>
            <a:cxnLst/>
            <a:rect l="l" t="t" r="r" b="b"/>
            <a:pathLst>
              <a:path w="1076325" h="333375">
                <a:moveTo>
                  <a:pt x="0" y="333375"/>
                </a:moveTo>
                <a:lnTo>
                  <a:pt x="1076325" y="333375"/>
                </a:lnTo>
                <a:lnTo>
                  <a:pt x="1076325" y="0"/>
                </a:lnTo>
                <a:lnTo>
                  <a:pt x="0" y="0"/>
                </a:lnTo>
                <a:lnTo>
                  <a:pt x="0" y="333375"/>
                </a:lnTo>
                <a:close/>
              </a:path>
            </a:pathLst>
          </a:custGeom>
          <a:solidFill>
            <a:srgbClr val="FFFFFF"/>
          </a:solidFill>
        </p:spPr>
        <p:txBody>
          <a:bodyPr wrap="square" lIns="0" tIns="0" rIns="0" bIns="0" rtlCol="0"/>
          <a:lstStyle/>
          <a:p>
            <a:endParaRPr sz="1588"/>
          </a:p>
        </p:txBody>
      </p:sp>
      <p:sp>
        <p:nvSpPr>
          <p:cNvPr id="40" name="object 40"/>
          <p:cNvSpPr/>
          <p:nvPr/>
        </p:nvSpPr>
        <p:spPr>
          <a:xfrm>
            <a:off x="3787589" y="2858796"/>
            <a:ext cx="1053726" cy="463176"/>
          </a:xfrm>
          <a:prstGeom prst="rect">
            <a:avLst/>
          </a:prstGeom>
          <a:blipFill>
            <a:blip r:embed="rId15" cstate="print"/>
            <a:stretch>
              <a:fillRect/>
            </a:stretch>
          </a:blipFill>
        </p:spPr>
        <p:txBody>
          <a:bodyPr wrap="square" lIns="0" tIns="0" rIns="0" bIns="0" rtlCol="0"/>
          <a:lstStyle/>
          <a:p>
            <a:endParaRPr sz="1588"/>
          </a:p>
        </p:txBody>
      </p:sp>
      <p:sp>
        <p:nvSpPr>
          <p:cNvPr id="41" name="object 41"/>
          <p:cNvSpPr txBox="1"/>
          <p:nvPr/>
        </p:nvSpPr>
        <p:spPr>
          <a:xfrm>
            <a:off x="3908050" y="2897014"/>
            <a:ext cx="756397"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/local</a:t>
            </a:r>
            <a:endParaRPr sz="1588">
              <a:latin typeface="Courier New"/>
              <a:cs typeface="Courier New"/>
            </a:endParaRPr>
          </a:p>
        </p:txBody>
      </p:sp>
      <p:sp>
        <p:nvSpPr>
          <p:cNvPr id="42" name="object 42"/>
          <p:cNvSpPr/>
          <p:nvPr/>
        </p:nvSpPr>
        <p:spPr>
          <a:xfrm>
            <a:off x="3802528" y="3501266"/>
            <a:ext cx="825499" cy="388470"/>
          </a:xfrm>
          <a:prstGeom prst="rect">
            <a:avLst/>
          </a:prstGeom>
          <a:blipFill>
            <a:blip r:embed="rId16" cstate="print"/>
            <a:stretch>
              <a:fillRect/>
            </a:stretch>
          </a:blipFill>
        </p:spPr>
        <p:txBody>
          <a:bodyPr wrap="square" lIns="0" tIns="0" rIns="0" bIns="0" rtlCol="0"/>
          <a:lstStyle/>
          <a:p>
            <a:endParaRPr sz="1588"/>
          </a:p>
        </p:txBody>
      </p:sp>
      <p:sp>
        <p:nvSpPr>
          <p:cNvPr id="43" name="object 43"/>
          <p:cNvSpPr/>
          <p:nvPr/>
        </p:nvSpPr>
        <p:spPr>
          <a:xfrm>
            <a:off x="3712882" y="3467648"/>
            <a:ext cx="844176" cy="534146"/>
          </a:xfrm>
          <a:prstGeom prst="rect">
            <a:avLst/>
          </a:prstGeom>
          <a:blipFill>
            <a:blip r:embed="rId17" cstate="print"/>
            <a:stretch>
              <a:fillRect/>
            </a:stretch>
          </a:blipFill>
        </p:spPr>
        <p:txBody>
          <a:bodyPr wrap="square" lIns="0" tIns="0" rIns="0" bIns="0" rtlCol="0"/>
          <a:lstStyle/>
          <a:p>
            <a:endParaRPr sz="1588"/>
          </a:p>
        </p:txBody>
      </p:sp>
      <p:sp>
        <p:nvSpPr>
          <p:cNvPr id="44" name="object 44"/>
          <p:cNvSpPr/>
          <p:nvPr/>
        </p:nvSpPr>
        <p:spPr>
          <a:xfrm>
            <a:off x="3885640" y="3519010"/>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45" name="object 45"/>
          <p:cNvSpPr/>
          <p:nvPr/>
        </p:nvSpPr>
        <p:spPr>
          <a:xfrm>
            <a:off x="3787588" y="3475119"/>
            <a:ext cx="769470" cy="459441"/>
          </a:xfrm>
          <a:prstGeom prst="rect">
            <a:avLst/>
          </a:prstGeom>
          <a:blipFill>
            <a:blip r:embed="rId18" cstate="print"/>
            <a:stretch>
              <a:fillRect/>
            </a:stretch>
          </a:blipFill>
        </p:spPr>
        <p:txBody>
          <a:bodyPr wrap="square" lIns="0" tIns="0" rIns="0" bIns="0" rtlCol="0"/>
          <a:lstStyle/>
          <a:p>
            <a:endParaRPr sz="1588"/>
          </a:p>
        </p:txBody>
      </p:sp>
      <p:sp>
        <p:nvSpPr>
          <p:cNvPr id="46" name="object 46"/>
          <p:cNvSpPr txBox="1"/>
          <p:nvPr/>
        </p:nvSpPr>
        <p:spPr>
          <a:xfrm>
            <a:off x="3885640" y="3519009"/>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/bin</a:t>
            </a:r>
            <a:endParaRPr sz="1588">
              <a:latin typeface="Courier New"/>
              <a:cs typeface="Courier New"/>
            </a:endParaRPr>
          </a:p>
        </p:txBody>
      </p:sp>
      <p:sp>
        <p:nvSpPr>
          <p:cNvPr id="47" name="object 47"/>
          <p:cNvSpPr/>
          <p:nvPr/>
        </p:nvSpPr>
        <p:spPr>
          <a:xfrm>
            <a:off x="5498352" y="2888678"/>
            <a:ext cx="1617381" cy="388470"/>
          </a:xfrm>
          <a:prstGeom prst="rect">
            <a:avLst/>
          </a:prstGeom>
          <a:blipFill>
            <a:blip r:embed="rId19" cstate="print"/>
            <a:stretch>
              <a:fillRect/>
            </a:stretch>
          </a:blipFill>
        </p:spPr>
        <p:txBody>
          <a:bodyPr wrap="square" lIns="0" tIns="0" rIns="0" bIns="0" rtlCol="0"/>
          <a:lstStyle/>
          <a:p>
            <a:endParaRPr sz="1588"/>
          </a:p>
        </p:txBody>
      </p:sp>
      <p:sp>
        <p:nvSpPr>
          <p:cNvPr id="48" name="object 48"/>
          <p:cNvSpPr/>
          <p:nvPr/>
        </p:nvSpPr>
        <p:spPr>
          <a:xfrm>
            <a:off x="5412442" y="2851326"/>
            <a:ext cx="1699559" cy="537882"/>
          </a:xfrm>
          <a:prstGeom prst="rect">
            <a:avLst/>
          </a:prstGeom>
          <a:blipFill>
            <a:blip r:embed="rId20" cstate="print"/>
            <a:stretch>
              <a:fillRect/>
            </a:stretch>
          </a:blipFill>
        </p:spPr>
        <p:txBody>
          <a:bodyPr wrap="square" lIns="0" tIns="0" rIns="0" bIns="0" rtlCol="0"/>
          <a:lstStyle/>
          <a:p>
            <a:endParaRPr sz="1588"/>
          </a:p>
        </p:txBody>
      </p:sp>
      <p:sp>
        <p:nvSpPr>
          <p:cNvPr id="49" name="object 49"/>
          <p:cNvSpPr/>
          <p:nvPr/>
        </p:nvSpPr>
        <p:spPr>
          <a:xfrm>
            <a:off x="5583331" y="2905487"/>
            <a:ext cx="1521199" cy="294154"/>
          </a:xfrm>
          <a:custGeom>
            <a:avLst/>
            <a:gdLst/>
            <a:ahLst/>
            <a:cxnLst/>
            <a:rect l="l" t="t" r="r" b="b"/>
            <a:pathLst>
              <a:path w="1724025" h="333375">
                <a:moveTo>
                  <a:pt x="0" y="333375"/>
                </a:moveTo>
                <a:lnTo>
                  <a:pt x="1724025" y="333375"/>
                </a:lnTo>
                <a:lnTo>
                  <a:pt x="1724025" y="0"/>
                </a:lnTo>
                <a:lnTo>
                  <a:pt x="0" y="0"/>
                </a:lnTo>
                <a:lnTo>
                  <a:pt x="0" y="333375"/>
                </a:lnTo>
                <a:close/>
              </a:path>
            </a:pathLst>
          </a:custGeom>
          <a:solidFill>
            <a:srgbClr val="FFFFFF"/>
          </a:solidFill>
        </p:spPr>
        <p:txBody>
          <a:bodyPr wrap="square" lIns="0" tIns="0" rIns="0" bIns="0" rtlCol="0"/>
          <a:lstStyle/>
          <a:p>
            <a:endParaRPr sz="1588"/>
          </a:p>
        </p:txBody>
      </p:sp>
      <p:sp>
        <p:nvSpPr>
          <p:cNvPr id="50" name="object 50"/>
          <p:cNvSpPr/>
          <p:nvPr/>
        </p:nvSpPr>
        <p:spPr>
          <a:xfrm>
            <a:off x="5487146" y="2858796"/>
            <a:ext cx="1624853" cy="463176"/>
          </a:xfrm>
          <a:prstGeom prst="rect">
            <a:avLst/>
          </a:prstGeom>
          <a:blipFill>
            <a:blip r:embed="rId21" cstate="print"/>
            <a:stretch>
              <a:fillRect/>
            </a:stretch>
          </a:blipFill>
        </p:spPr>
        <p:txBody>
          <a:bodyPr wrap="square" lIns="0" tIns="0" rIns="0" bIns="0" rtlCol="0"/>
          <a:lstStyle/>
          <a:p>
            <a:endParaRPr sz="1588"/>
          </a:p>
        </p:txBody>
      </p:sp>
      <p:sp>
        <p:nvSpPr>
          <p:cNvPr id="51" name="object 51"/>
          <p:cNvSpPr txBox="1"/>
          <p:nvPr/>
        </p:nvSpPr>
        <p:spPr>
          <a:xfrm>
            <a:off x="5583331" y="2905487"/>
            <a:ext cx="152119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/&lt;username&gt;</a:t>
            </a:r>
            <a:endParaRPr sz="1588">
              <a:latin typeface="Courier New"/>
              <a:cs typeface="Courier New"/>
            </a:endParaRPr>
          </a:p>
        </p:txBody>
      </p:sp>
      <p:sp>
        <p:nvSpPr>
          <p:cNvPr id="52" name="object 52"/>
          <p:cNvSpPr/>
          <p:nvPr/>
        </p:nvSpPr>
        <p:spPr>
          <a:xfrm>
            <a:off x="5498353" y="3501266"/>
            <a:ext cx="1531471" cy="388470"/>
          </a:xfrm>
          <a:prstGeom prst="rect">
            <a:avLst/>
          </a:prstGeom>
          <a:blipFill>
            <a:blip r:embed="rId22" cstate="print"/>
            <a:stretch>
              <a:fillRect/>
            </a:stretch>
          </a:blipFill>
        </p:spPr>
        <p:txBody>
          <a:bodyPr wrap="square" lIns="0" tIns="0" rIns="0" bIns="0" rtlCol="0"/>
          <a:lstStyle/>
          <a:p>
            <a:endParaRPr sz="1588"/>
          </a:p>
        </p:txBody>
      </p:sp>
      <p:sp>
        <p:nvSpPr>
          <p:cNvPr id="53" name="object 53"/>
          <p:cNvSpPr/>
          <p:nvPr/>
        </p:nvSpPr>
        <p:spPr>
          <a:xfrm>
            <a:off x="5412442" y="3467648"/>
            <a:ext cx="1576294" cy="534146"/>
          </a:xfrm>
          <a:prstGeom prst="rect">
            <a:avLst/>
          </a:prstGeom>
          <a:blipFill>
            <a:blip r:embed="rId23" cstate="print"/>
            <a:stretch>
              <a:fillRect/>
            </a:stretch>
          </a:blipFill>
        </p:spPr>
        <p:txBody>
          <a:bodyPr wrap="square" lIns="0" tIns="0" rIns="0" bIns="0" rtlCol="0"/>
          <a:lstStyle/>
          <a:p>
            <a:endParaRPr sz="1588"/>
          </a:p>
        </p:txBody>
      </p:sp>
      <p:sp>
        <p:nvSpPr>
          <p:cNvPr id="54" name="object 54"/>
          <p:cNvSpPr/>
          <p:nvPr/>
        </p:nvSpPr>
        <p:spPr>
          <a:xfrm>
            <a:off x="5583332" y="3519010"/>
            <a:ext cx="1437154" cy="294154"/>
          </a:xfrm>
          <a:custGeom>
            <a:avLst/>
            <a:gdLst/>
            <a:ahLst/>
            <a:cxnLst/>
            <a:rect l="l" t="t" r="r" b="b"/>
            <a:pathLst>
              <a:path w="1628775" h="333375">
                <a:moveTo>
                  <a:pt x="0" y="333375"/>
                </a:moveTo>
                <a:lnTo>
                  <a:pt x="1628775" y="333375"/>
                </a:lnTo>
                <a:lnTo>
                  <a:pt x="1628775" y="0"/>
                </a:lnTo>
                <a:lnTo>
                  <a:pt x="0" y="0"/>
                </a:lnTo>
                <a:lnTo>
                  <a:pt x="0" y="333375"/>
                </a:lnTo>
                <a:close/>
              </a:path>
            </a:pathLst>
          </a:custGeom>
          <a:solidFill>
            <a:srgbClr val="FFFFFF"/>
          </a:solidFill>
        </p:spPr>
        <p:txBody>
          <a:bodyPr wrap="square" lIns="0" tIns="0" rIns="0" bIns="0" rtlCol="0"/>
          <a:lstStyle/>
          <a:p>
            <a:endParaRPr sz="1588"/>
          </a:p>
        </p:txBody>
      </p:sp>
      <p:sp>
        <p:nvSpPr>
          <p:cNvPr id="55" name="object 55"/>
          <p:cNvSpPr/>
          <p:nvPr/>
        </p:nvSpPr>
        <p:spPr>
          <a:xfrm>
            <a:off x="5487147" y="3475119"/>
            <a:ext cx="1539314" cy="459441"/>
          </a:xfrm>
          <a:prstGeom prst="rect">
            <a:avLst/>
          </a:prstGeom>
          <a:blipFill>
            <a:blip r:embed="rId24" cstate="print"/>
            <a:stretch>
              <a:fillRect/>
            </a:stretch>
          </a:blipFill>
        </p:spPr>
        <p:txBody>
          <a:bodyPr wrap="square" lIns="0" tIns="0" rIns="0" bIns="0" rtlCol="0"/>
          <a:lstStyle/>
          <a:p>
            <a:endParaRPr sz="1588"/>
          </a:p>
        </p:txBody>
      </p:sp>
      <p:sp>
        <p:nvSpPr>
          <p:cNvPr id="56" name="object 56"/>
          <p:cNvSpPr txBox="1"/>
          <p:nvPr/>
        </p:nvSpPr>
        <p:spPr>
          <a:xfrm>
            <a:off x="5605741" y="3510536"/>
            <a:ext cx="1246094"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/documents</a:t>
            </a:r>
            <a:endParaRPr sz="1588">
              <a:latin typeface="Courier New"/>
              <a:cs typeface="Courier New"/>
            </a:endParaRPr>
          </a:p>
        </p:txBody>
      </p:sp>
      <p:sp>
        <p:nvSpPr>
          <p:cNvPr id="57" name="object 57"/>
          <p:cNvSpPr/>
          <p:nvPr/>
        </p:nvSpPr>
        <p:spPr>
          <a:xfrm>
            <a:off x="5498353" y="4113854"/>
            <a:ext cx="825499" cy="388470"/>
          </a:xfrm>
          <a:prstGeom prst="rect">
            <a:avLst/>
          </a:prstGeom>
          <a:blipFill>
            <a:blip r:embed="rId25" cstate="print"/>
            <a:stretch>
              <a:fillRect/>
            </a:stretch>
          </a:blipFill>
        </p:spPr>
        <p:txBody>
          <a:bodyPr wrap="square" lIns="0" tIns="0" rIns="0" bIns="0" rtlCol="0"/>
          <a:lstStyle/>
          <a:p>
            <a:endParaRPr sz="1588"/>
          </a:p>
        </p:txBody>
      </p:sp>
      <p:sp>
        <p:nvSpPr>
          <p:cNvPr id="58" name="object 58"/>
          <p:cNvSpPr/>
          <p:nvPr/>
        </p:nvSpPr>
        <p:spPr>
          <a:xfrm>
            <a:off x="5412442" y="4080237"/>
            <a:ext cx="844176" cy="537882"/>
          </a:xfrm>
          <a:prstGeom prst="rect">
            <a:avLst/>
          </a:prstGeom>
          <a:blipFill>
            <a:blip r:embed="rId26" cstate="print"/>
            <a:stretch>
              <a:fillRect/>
            </a:stretch>
          </a:blipFill>
        </p:spPr>
        <p:txBody>
          <a:bodyPr wrap="square" lIns="0" tIns="0" rIns="0" bIns="0" rtlCol="0"/>
          <a:lstStyle/>
          <a:p>
            <a:endParaRPr sz="1588"/>
          </a:p>
        </p:txBody>
      </p:sp>
      <p:sp>
        <p:nvSpPr>
          <p:cNvPr id="59" name="object 59"/>
          <p:cNvSpPr/>
          <p:nvPr/>
        </p:nvSpPr>
        <p:spPr>
          <a:xfrm>
            <a:off x="5583331" y="4132532"/>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60" name="object 60"/>
          <p:cNvSpPr/>
          <p:nvPr/>
        </p:nvSpPr>
        <p:spPr>
          <a:xfrm>
            <a:off x="5487146" y="4087707"/>
            <a:ext cx="769470" cy="463176"/>
          </a:xfrm>
          <a:prstGeom prst="rect">
            <a:avLst/>
          </a:prstGeom>
          <a:blipFill>
            <a:blip r:embed="rId27" cstate="print"/>
            <a:stretch>
              <a:fillRect/>
            </a:stretch>
          </a:blipFill>
        </p:spPr>
        <p:txBody>
          <a:bodyPr wrap="square" lIns="0" tIns="0" rIns="0" bIns="0" rtlCol="0"/>
          <a:lstStyle/>
          <a:p>
            <a:endParaRPr sz="1588"/>
          </a:p>
        </p:txBody>
      </p:sp>
      <p:sp>
        <p:nvSpPr>
          <p:cNvPr id="61" name="object 61"/>
          <p:cNvSpPr txBox="1"/>
          <p:nvPr/>
        </p:nvSpPr>
        <p:spPr>
          <a:xfrm>
            <a:off x="5583331" y="4132531"/>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/hpc</a:t>
            </a:r>
            <a:endParaRPr sz="1588">
              <a:latin typeface="Courier New"/>
              <a:cs typeface="Courier New"/>
            </a:endParaRPr>
          </a:p>
        </p:txBody>
      </p:sp>
      <p:sp>
        <p:nvSpPr>
          <p:cNvPr id="62" name="object 62"/>
          <p:cNvSpPr/>
          <p:nvPr/>
        </p:nvSpPr>
        <p:spPr>
          <a:xfrm>
            <a:off x="5498353" y="4730178"/>
            <a:ext cx="1531471" cy="388470"/>
          </a:xfrm>
          <a:prstGeom prst="rect">
            <a:avLst/>
          </a:prstGeom>
          <a:blipFill>
            <a:blip r:embed="rId28" cstate="print"/>
            <a:stretch>
              <a:fillRect/>
            </a:stretch>
          </a:blipFill>
        </p:spPr>
        <p:txBody>
          <a:bodyPr wrap="square" lIns="0" tIns="0" rIns="0" bIns="0" rtlCol="0"/>
          <a:lstStyle/>
          <a:p>
            <a:endParaRPr sz="1588"/>
          </a:p>
        </p:txBody>
      </p:sp>
      <p:sp>
        <p:nvSpPr>
          <p:cNvPr id="63" name="object 63"/>
          <p:cNvSpPr/>
          <p:nvPr/>
        </p:nvSpPr>
        <p:spPr>
          <a:xfrm>
            <a:off x="5412442" y="4692825"/>
            <a:ext cx="1576294" cy="537882"/>
          </a:xfrm>
          <a:prstGeom prst="rect">
            <a:avLst/>
          </a:prstGeom>
          <a:blipFill>
            <a:blip r:embed="rId29" cstate="print"/>
            <a:stretch>
              <a:fillRect/>
            </a:stretch>
          </a:blipFill>
        </p:spPr>
        <p:txBody>
          <a:bodyPr wrap="square" lIns="0" tIns="0" rIns="0" bIns="0" rtlCol="0"/>
          <a:lstStyle/>
          <a:p>
            <a:endParaRPr sz="1588"/>
          </a:p>
        </p:txBody>
      </p:sp>
      <p:sp>
        <p:nvSpPr>
          <p:cNvPr id="64" name="object 64"/>
          <p:cNvSpPr/>
          <p:nvPr/>
        </p:nvSpPr>
        <p:spPr>
          <a:xfrm>
            <a:off x="5583332" y="4746054"/>
            <a:ext cx="1437154" cy="294154"/>
          </a:xfrm>
          <a:custGeom>
            <a:avLst/>
            <a:gdLst/>
            <a:ahLst/>
            <a:cxnLst/>
            <a:rect l="l" t="t" r="r" b="b"/>
            <a:pathLst>
              <a:path w="1628775" h="333375">
                <a:moveTo>
                  <a:pt x="0" y="333375"/>
                </a:moveTo>
                <a:lnTo>
                  <a:pt x="1628775" y="333375"/>
                </a:lnTo>
                <a:lnTo>
                  <a:pt x="1628775" y="0"/>
                </a:lnTo>
                <a:lnTo>
                  <a:pt x="0" y="0"/>
                </a:lnTo>
                <a:lnTo>
                  <a:pt x="0" y="333375"/>
                </a:lnTo>
                <a:close/>
              </a:path>
            </a:pathLst>
          </a:custGeom>
          <a:solidFill>
            <a:srgbClr val="FFFFFF"/>
          </a:solidFill>
        </p:spPr>
        <p:txBody>
          <a:bodyPr wrap="square" lIns="0" tIns="0" rIns="0" bIns="0" rtlCol="0"/>
          <a:lstStyle/>
          <a:p>
            <a:endParaRPr sz="1588"/>
          </a:p>
        </p:txBody>
      </p:sp>
      <p:sp>
        <p:nvSpPr>
          <p:cNvPr id="65" name="object 65"/>
          <p:cNvSpPr/>
          <p:nvPr/>
        </p:nvSpPr>
        <p:spPr>
          <a:xfrm>
            <a:off x="5487147" y="4700296"/>
            <a:ext cx="1539314" cy="463176"/>
          </a:xfrm>
          <a:prstGeom prst="rect">
            <a:avLst/>
          </a:prstGeom>
          <a:blipFill>
            <a:blip r:embed="rId30" cstate="print"/>
            <a:stretch>
              <a:fillRect/>
            </a:stretch>
          </a:blipFill>
        </p:spPr>
        <p:txBody>
          <a:bodyPr wrap="square" lIns="0" tIns="0" rIns="0" bIns="0" rtlCol="0"/>
          <a:lstStyle/>
          <a:p>
            <a:endParaRPr sz="1588"/>
          </a:p>
        </p:txBody>
      </p:sp>
      <p:sp>
        <p:nvSpPr>
          <p:cNvPr id="66" name="object 66"/>
          <p:cNvSpPr txBox="1"/>
          <p:nvPr/>
        </p:nvSpPr>
        <p:spPr>
          <a:xfrm>
            <a:off x="5605741" y="4737579"/>
            <a:ext cx="1246094"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/notes.txt</a:t>
            </a:r>
            <a:endParaRPr sz="1588">
              <a:latin typeface="Courier New"/>
              <a:cs typeface="Courier New"/>
            </a:endParaRPr>
          </a:p>
        </p:txBody>
      </p:sp>
      <p:sp>
        <p:nvSpPr>
          <p:cNvPr id="67" name="object 67"/>
          <p:cNvSpPr txBox="1"/>
          <p:nvPr/>
        </p:nvSpPr>
        <p:spPr>
          <a:xfrm>
            <a:off x="3033991" y="5670469"/>
            <a:ext cx="4915460" cy="255678"/>
          </a:xfrm>
          <a:prstGeom prst="rect">
            <a:avLst/>
          </a:prstGeom>
        </p:spPr>
        <p:txBody>
          <a:bodyPr vert="horz" wrap="square" lIns="0" tIns="11206" rIns="0" bIns="0" rtlCol="0">
            <a:spAutoFit/>
          </a:bodyPr>
          <a:lstStyle/>
          <a:p>
            <a:pPr marL="11206">
              <a:spcBef>
                <a:spcPts val="88"/>
              </a:spcBef>
            </a:pPr>
            <a:r>
              <a:rPr sz="1588" dirty="0">
                <a:solidFill>
                  <a:srgbClr val="2F2B20"/>
                </a:solidFill>
                <a:latin typeface="Courier New"/>
                <a:cs typeface="Courier New"/>
              </a:rPr>
              <a:t>/home/&lt;username&gt;/documents/hpc/notes.txt</a:t>
            </a:r>
            <a:endParaRPr sz="1588">
              <a:latin typeface="Courier New"/>
              <a:cs typeface="Courier New"/>
            </a:endParaRPr>
          </a:p>
        </p:txBody>
      </p:sp>
      <p:sp>
        <p:nvSpPr>
          <p:cNvPr id="68" name="object 68"/>
          <p:cNvSpPr/>
          <p:nvPr/>
        </p:nvSpPr>
        <p:spPr>
          <a:xfrm>
            <a:off x="4260542" y="3990707"/>
            <a:ext cx="107576" cy="425263"/>
          </a:xfrm>
          <a:custGeom>
            <a:avLst/>
            <a:gdLst/>
            <a:ahLst/>
            <a:cxnLst/>
            <a:rect l="l" t="t" r="r" b="b"/>
            <a:pathLst>
              <a:path w="121919" h="481964">
                <a:moveTo>
                  <a:pt x="80476" y="95388"/>
                </a:moveTo>
                <a:lnTo>
                  <a:pt x="39818" y="95388"/>
                </a:lnTo>
                <a:lnTo>
                  <a:pt x="51290" y="481615"/>
                </a:lnTo>
                <a:lnTo>
                  <a:pt x="91912" y="480407"/>
                </a:lnTo>
                <a:lnTo>
                  <a:pt x="80476" y="95388"/>
                </a:lnTo>
                <a:close/>
              </a:path>
              <a:path w="121919" h="481964">
                <a:moveTo>
                  <a:pt x="57313" y="0"/>
                </a:moveTo>
                <a:lnTo>
                  <a:pt x="0" y="123676"/>
                </a:lnTo>
                <a:lnTo>
                  <a:pt x="39818" y="95388"/>
                </a:lnTo>
                <a:lnTo>
                  <a:pt x="80476" y="95388"/>
                </a:lnTo>
                <a:lnTo>
                  <a:pt x="80440" y="94180"/>
                </a:lnTo>
                <a:lnTo>
                  <a:pt x="107953" y="94180"/>
                </a:lnTo>
                <a:lnTo>
                  <a:pt x="100998" y="81244"/>
                </a:lnTo>
                <a:lnTo>
                  <a:pt x="59726" y="81244"/>
                </a:lnTo>
                <a:lnTo>
                  <a:pt x="100997" y="81243"/>
                </a:lnTo>
                <a:lnTo>
                  <a:pt x="57313" y="0"/>
                </a:lnTo>
                <a:close/>
              </a:path>
              <a:path w="121919" h="481964">
                <a:moveTo>
                  <a:pt x="107953" y="94180"/>
                </a:moveTo>
                <a:lnTo>
                  <a:pt x="80440" y="94180"/>
                </a:lnTo>
                <a:lnTo>
                  <a:pt x="121866" y="120055"/>
                </a:lnTo>
                <a:lnTo>
                  <a:pt x="107953" y="94180"/>
                </a:lnTo>
                <a:close/>
              </a:path>
              <a:path w="121919" h="481964">
                <a:moveTo>
                  <a:pt x="100997" y="81243"/>
                </a:moveTo>
                <a:lnTo>
                  <a:pt x="59726" y="81243"/>
                </a:lnTo>
                <a:lnTo>
                  <a:pt x="100998" y="81244"/>
                </a:lnTo>
                <a:close/>
              </a:path>
            </a:pathLst>
          </a:custGeom>
          <a:solidFill>
            <a:srgbClr val="000000"/>
          </a:solidFill>
        </p:spPr>
        <p:txBody>
          <a:bodyPr wrap="square" lIns="0" tIns="0" rIns="0" bIns="0" rtlCol="0"/>
          <a:lstStyle/>
          <a:p>
            <a:endParaRPr sz="1588"/>
          </a:p>
        </p:txBody>
      </p:sp>
      <p:sp>
        <p:nvSpPr>
          <p:cNvPr id="69" name="object 69"/>
          <p:cNvSpPr/>
          <p:nvPr/>
        </p:nvSpPr>
        <p:spPr>
          <a:xfrm>
            <a:off x="5893881" y="5166274"/>
            <a:ext cx="107576" cy="425263"/>
          </a:xfrm>
          <a:custGeom>
            <a:avLst/>
            <a:gdLst/>
            <a:ahLst/>
            <a:cxnLst/>
            <a:rect l="l" t="t" r="r" b="b"/>
            <a:pathLst>
              <a:path w="121920" h="481964">
                <a:moveTo>
                  <a:pt x="80543" y="95345"/>
                </a:moveTo>
                <a:lnTo>
                  <a:pt x="39888" y="95345"/>
                </a:lnTo>
                <a:lnTo>
                  <a:pt x="50403" y="481564"/>
                </a:lnTo>
                <a:lnTo>
                  <a:pt x="91029" y="480458"/>
                </a:lnTo>
                <a:lnTo>
                  <a:pt x="80543" y="95345"/>
                </a:lnTo>
                <a:close/>
              </a:path>
              <a:path w="121920" h="481964">
                <a:moveTo>
                  <a:pt x="57618" y="0"/>
                </a:moveTo>
                <a:lnTo>
                  <a:pt x="0" y="123534"/>
                </a:lnTo>
                <a:lnTo>
                  <a:pt x="39888" y="95345"/>
                </a:lnTo>
                <a:lnTo>
                  <a:pt x="80543" y="95345"/>
                </a:lnTo>
                <a:lnTo>
                  <a:pt x="80512" y="94237"/>
                </a:lnTo>
                <a:lnTo>
                  <a:pt x="107990" y="94237"/>
                </a:lnTo>
                <a:lnTo>
                  <a:pt x="57618" y="0"/>
                </a:lnTo>
                <a:close/>
              </a:path>
              <a:path w="121920" h="481964">
                <a:moveTo>
                  <a:pt x="107990" y="94237"/>
                </a:moveTo>
                <a:lnTo>
                  <a:pt x="80512" y="94237"/>
                </a:lnTo>
                <a:lnTo>
                  <a:pt x="121875" y="120215"/>
                </a:lnTo>
                <a:lnTo>
                  <a:pt x="107990" y="94237"/>
                </a:lnTo>
                <a:close/>
              </a:path>
            </a:pathLst>
          </a:custGeom>
          <a:solidFill>
            <a:srgbClr val="000000"/>
          </a:solidFill>
        </p:spPr>
        <p:txBody>
          <a:bodyPr wrap="square" lIns="0" tIns="0" rIns="0" bIns="0" rtlCol="0"/>
          <a:lstStyle/>
          <a:p>
            <a:endParaRPr sz="1588"/>
          </a:p>
        </p:txBody>
      </p:sp>
      <p:sp>
        <p:nvSpPr>
          <p:cNvPr id="70" name="object 70"/>
          <p:cNvSpPr/>
          <p:nvPr/>
        </p:nvSpPr>
        <p:spPr>
          <a:xfrm>
            <a:off x="2860282" y="1974368"/>
            <a:ext cx="4701428" cy="107576"/>
          </a:xfrm>
          <a:custGeom>
            <a:avLst/>
            <a:gdLst/>
            <a:ahLst/>
            <a:cxnLst/>
            <a:rect l="l" t="t" r="r" b="b"/>
            <a:pathLst>
              <a:path w="5328284" h="121919">
                <a:moveTo>
                  <a:pt x="45" y="34822"/>
                </a:moveTo>
                <a:lnTo>
                  <a:pt x="0" y="75462"/>
                </a:lnTo>
                <a:lnTo>
                  <a:pt x="5206126" y="81278"/>
                </a:lnTo>
                <a:lnTo>
                  <a:pt x="5206080" y="121918"/>
                </a:lnTo>
                <a:lnTo>
                  <a:pt x="5328069" y="61095"/>
                </a:lnTo>
                <a:lnTo>
                  <a:pt x="5287271" y="40639"/>
                </a:lnTo>
                <a:lnTo>
                  <a:pt x="5206171" y="40639"/>
                </a:lnTo>
                <a:lnTo>
                  <a:pt x="45" y="34822"/>
                </a:lnTo>
                <a:close/>
              </a:path>
              <a:path w="5328284" h="121919">
                <a:moveTo>
                  <a:pt x="5206217" y="0"/>
                </a:moveTo>
                <a:lnTo>
                  <a:pt x="5206171" y="40639"/>
                </a:lnTo>
                <a:lnTo>
                  <a:pt x="5287271" y="40639"/>
                </a:lnTo>
                <a:lnTo>
                  <a:pt x="5206217" y="0"/>
                </a:lnTo>
                <a:close/>
              </a:path>
            </a:pathLst>
          </a:custGeom>
          <a:solidFill>
            <a:srgbClr val="000000"/>
          </a:solidFill>
        </p:spPr>
        <p:txBody>
          <a:bodyPr wrap="square" lIns="0" tIns="0" rIns="0" bIns="0" rtlCol="0"/>
          <a:lstStyle/>
          <a:p>
            <a:endParaRPr sz="1588"/>
          </a:p>
        </p:txBody>
      </p:sp>
      <p:sp>
        <p:nvSpPr>
          <p:cNvPr id="71" name="object 71"/>
          <p:cNvSpPr txBox="1"/>
          <p:nvPr/>
        </p:nvSpPr>
        <p:spPr>
          <a:xfrm>
            <a:off x="3017182" y="4461780"/>
            <a:ext cx="1735231" cy="826863"/>
          </a:xfrm>
          <a:prstGeom prst="rect">
            <a:avLst/>
          </a:prstGeom>
        </p:spPr>
        <p:txBody>
          <a:bodyPr vert="horz" wrap="square" lIns="0" tIns="93569" rIns="0" bIns="0" rtlCol="0">
            <a:spAutoFit/>
          </a:bodyPr>
          <a:lstStyle/>
          <a:p>
            <a:pPr marL="11206">
              <a:spcBef>
                <a:spcPts val="737"/>
              </a:spcBef>
            </a:pPr>
            <a:r>
              <a:rPr sz="1588" dirty="0">
                <a:solidFill>
                  <a:srgbClr val="2F2B20"/>
                </a:solidFill>
                <a:latin typeface="Courier New"/>
                <a:cs typeface="Courier New"/>
              </a:rPr>
              <a:t>/usr/local/bin</a:t>
            </a:r>
            <a:endParaRPr sz="1588" dirty="0">
              <a:latin typeface="Courier New"/>
              <a:cs typeface="Courier New"/>
            </a:endParaRPr>
          </a:p>
          <a:p>
            <a:pPr marL="170899">
              <a:spcBef>
                <a:spcPts val="975"/>
              </a:spcBef>
            </a:pPr>
            <a:r>
              <a:rPr sz="2338" spc="-190" dirty="0">
                <a:solidFill>
                  <a:srgbClr val="0B62A4"/>
                </a:solidFill>
                <a:latin typeface="Trebuchet MS"/>
                <a:cs typeface="Trebuchet MS"/>
              </a:rPr>
              <a:t>Absolute</a:t>
            </a:r>
            <a:r>
              <a:rPr sz="2338" spc="-128" dirty="0">
                <a:solidFill>
                  <a:srgbClr val="0B62A4"/>
                </a:solidFill>
                <a:latin typeface="Trebuchet MS"/>
                <a:cs typeface="Trebuchet MS"/>
              </a:rPr>
              <a:t> </a:t>
            </a:r>
            <a:r>
              <a:rPr sz="2338" spc="-269" dirty="0">
                <a:solidFill>
                  <a:srgbClr val="0B62A4"/>
                </a:solidFill>
                <a:latin typeface="Trebuchet MS"/>
                <a:cs typeface="Trebuchet MS"/>
              </a:rPr>
              <a:t>path</a:t>
            </a:r>
            <a:endParaRPr sz="2338" dirty="0">
              <a:latin typeface="Trebuchet MS"/>
              <a:cs typeface="Trebuchet MS"/>
            </a:endParaRPr>
          </a:p>
        </p:txBody>
      </p:sp>
      <p:sp>
        <p:nvSpPr>
          <p:cNvPr id="72" name="object 72"/>
          <p:cNvSpPr txBox="1"/>
          <p:nvPr/>
        </p:nvSpPr>
        <p:spPr>
          <a:xfrm>
            <a:off x="7362263" y="2294775"/>
            <a:ext cx="1891553" cy="860808"/>
          </a:xfrm>
          <a:prstGeom prst="rect">
            <a:avLst/>
          </a:prstGeom>
        </p:spPr>
        <p:txBody>
          <a:bodyPr vert="horz" wrap="square" lIns="0" tIns="12886" rIns="0" bIns="0" rtlCol="0">
            <a:spAutoFit/>
          </a:bodyPr>
          <a:lstStyle/>
          <a:p>
            <a:pPr marL="439854">
              <a:spcBef>
                <a:spcPts val="101"/>
              </a:spcBef>
            </a:pPr>
            <a:r>
              <a:rPr sz="2338" spc="-199" dirty="0">
                <a:solidFill>
                  <a:srgbClr val="0B62A4"/>
                </a:solidFill>
                <a:latin typeface="Trebuchet MS"/>
                <a:cs typeface="Trebuchet MS"/>
              </a:rPr>
              <a:t>Relative</a:t>
            </a:r>
            <a:r>
              <a:rPr sz="2338" spc="-128" dirty="0">
                <a:solidFill>
                  <a:srgbClr val="0B62A4"/>
                </a:solidFill>
                <a:latin typeface="Trebuchet MS"/>
                <a:cs typeface="Trebuchet MS"/>
              </a:rPr>
              <a:t> </a:t>
            </a:r>
            <a:r>
              <a:rPr sz="2338" spc="-265" dirty="0">
                <a:solidFill>
                  <a:srgbClr val="0B62A4"/>
                </a:solidFill>
                <a:latin typeface="Trebuchet MS"/>
                <a:cs typeface="Trebuchet MS"/>
              </a:rPr>
              <a:t>path</a:t>
            </a:r>
            <a:endParaRPr sz="2338" dirty="0">
              <a:latin typeface="Trebuchet MS"/>
              <a:cs typeface="Trebuchet MS"/>
            </a:endParaRPr>
          </a:p>
          <a:p>
            <a:pPr marL="11206">
              <a:spcBef>
                <a:spcPts val="1924"/>
              </a:spcBef>
            </a:pPr>
            <a:r>
              <a:rPr sz="1588" dirty="0">
                <a:solidFill>
                  <a:srgbClr val="2F2B20"/>
                </a:solidFill>
                <a:latin typeface="Courier New"/>
                <a:cs typeface="Courier New"/>
              </a:rPr>
              <a:t>../../usr/local</a:t>
            </a:r>
            <a:endParaRPr sz="1588" dirty="0">
              <a:latin typeface="Courier New"/>
              <a:cs typeface="Courier New"/>
            </a:endParaRPr>
          </a:p>
        </p:txBody>
      </p:sp>
      <p:sp>
        <p:nvSpPr>
          <p:cNvPr id="78" name="object 78"/>
          <p:cNvSpPr txBox="1">
            <a:spLocks noGrp="1"/>
          </p:cNvSpPr>
          <p:nvPr>
            <p:ph type="dt" sz="half" idx="10"/>
          </p:nvPr>
        </p:nvSpPr>
        <p:spPr/>
        <p:txBody>
          <a:bodyPr/>
          <a:lstStyle/>
          <a:p>
            <a:r>
              <a:rPr lang="en-US"/>
              <a:t>9/27/19</a:t>
            </a:r>
            <a:endParaRPr lang="en-US" dirty="0"/>
          </a:p>
        </p:txBody>
      </p:sp>
      <p:sp>
        <p:nvSpPr>
          <p:cNvPr id="74" name="object 74"/>
          <p:cNvSpPr/>
          <p:nvPr/>
        </p:nvSpPr>
        <p:spPr>
          <a:xfrm>
            <a:off x="6713882" y="1552377"/>
            <a:ext cx="1617569" cy="1218640"/>
          </a:xfrm>
          <a:custGeom>
            <a:avLst/>
            <a:gdLst/>
            <a:ahLst/>
            <a:cxnLst/>
            <a:rect l="l" t="t" r="r" b="b"/>
            <a:pathLst>
              <a:path w="1833245" h="1381125">
                <a:moveTo>
                  <a:pt x="387183" y="707398"/>
                </a:moveTo>
                <a:lnTo>
                  <a:pt x="341256" y="710996"/>
                </a:lnTo>
                <a:lnTo>
                  <a:pt x="297580" y="720689"/>
                </a:lnTo>
                <a:lnTo>
                  <a:pt x="253956" y="738417"/>
                </a:lnTo>
                <a:lnTo>
                  <a:pt x="213304" y="764330"/>
                </a:lnTo>
                <a:lnTo>
                  <a:pt x="176213" y="799842"/>
                </a:lnTo>
                <a:lnTo>
                  <a:pt x="147723" y="840127"/>
                </a:lnTo>
                <a:lnTo>
                  <a:pt x="125238" y="885659"/>
                </a:lnTo>
                <a:lnTo>
                  <a:pt x="108356" y="934279"/>
                </a:lnTo>
                <a:lnTo>
                  <a:pt x="96183" y="984939"/>
                </a:lnTo>
                <a:lnTo>
                  <a:pt x="87970" y="1036665"/>
                </a:lnTo>
                <a:lnTo>
                  <a:pt x="82964" y="1089545"/>
                </a:lnTo>
                <a:lnTo>
                  <a:pt x="83454" y="1140551"/>
                </a:lnTo>
                <a:lnTo>
                  <a:pt x="0" y="1146390"/>
                </a:lnTo>
                <a:lnTo>
                  <a:pt x="138644" y="1381125"/>
                </a:lnTo>
                <a:lnTo>
                  <a:pt x="240961" y="1134866"/>
                </a:lnTo>
                <a:lnTo>
                  <a:pt x="164683" y="1134866"/>
                </a:lnTo>
                <a:lnTo>
                  <a:pt x="164280" y="1092993"/>
                </a:lnTo>
                <a:lnTo>
                  <a:pt x="168645" y="1046880"/>
                </a:lnTo>
                <a:lnTo>
                  <a:pt x="175958" y="1000832"/>
                </a:lnTo>
                <a:lnTo>
                  <a:pt x="186451" y="957159"/>
                </a:lnTo>
                <a:lnTo>
                  <a:pt x="200360" y="917107"/>
                </a:lnTo>
                <a:lnTo>
                  <a:pt x="217774" y="881844"/>
                </a:lnTo>
                <a:lnTo>
                  <a:pt x="250408" y="839626"/>
                </a:lnTo>
                <a:lnTo>
                  <a:pt x="291263" y="810724"/>
                </a:lnTo>
                <a:lnTo>
                  <a:pt x="353293" y="791583"/>
                </a:lnTo>
                <a:lnTo>
                  <a:pt x="389238" y="788766"/>
                </a:lnTo>
                <a:lnTo>
                  <a:pt x="1446340" y="788766"/>
                </a:lnTo>
                <a:lnTo>
                  <a:pt x="1458099" y="785726"/>
                </a:lnTo>
                <a:lnTo>
                  <a:pt x="1492834" y="775538"/>
                </a:lnTo>
                <a:lnTo>
                  <a:pt x="1510442" y="769669"/>
                </a:lnTo>
                <a:lnTo>
                  <a:pt x="999888" y="769669"/>
                </a:lnTo>
                <a:lnTo>
                  <a:pt x="919589" y="769265"/>
                </a:lnTo>
                <a:lnTo>
                  <a:pt x="844567" y="765255"/>
                </a:lnTo>
                <a:lnTo>
                  <a:pt x="774453" y="758503"/>
                </a:lnTo>
                <a:lnTo>
                  <a:pt x="708869" y="749867"/>
                </a:lnTo>
                <a:lnTo>
                  <a:pt x="647423" y="740201"/>
                </a:lnTo>
                <a:lnTo>
                  <a:pt x="535318" y="721221"/>
                </a:lnTo>
                <a:lnTo>
                  <a:pt x="483765" y="713681"/>
                </a:lnTo>
                <a:lnTo>
                  <a:pt x="434555" y="708710"/>
                </a:lnTo>
                <a:lnTo>
                  <a:pt x="387183" y="707398"/>
                </a:lnTo>
                <a:close/>
              </a:path>
              <a:path w="1833245" h="1381125">
                <a:moveTo>
                  <a:pt x="243245" y="1129369"/>
                </a:moveTo>
                <a:lnTo>
                  <a:pt x="164683" y="1134866"/>
                </a:lnTo>
                <a:lnTo>
                  <a:pt x="240961" y="1134866"/>
                </a:lnTo>
                <a:lnTo>
                  <a:pt x="243245" y="1129369"/>
                </a:lnTo>
                <a:close/>
              </a:path>
              <a:path w="1833245" h="1381125">
                <a:moveTo>
                  <a:pt x="1446340" y="788766"/>
                </a:moveTo>
                <a:lnTo>
                  <a:pt x="389238" y="788766"/>
                </a:lnTo>
                <a:lnTo>
                  <a:pt x="429338" y="789877"/>
                </a:lnTo>
                <a:lnTo>
                  <a:pt x="473795" y="794368"/>
                </a:lnTo>
                <a:lnTo>
                  <a:pt x="522700" y="801521"/>
                </a:lnTo>
                <a:lnTo>
                  <a:pt x="634277" y="820412"/>
                </a:lnTo>
                <a:lnTo>
                  <a:pt x="697245" y="830318"/>
                </a:lnTo>
                <a:lnTo>
                  <a:pt x="765249" y="839273"/>
                </a:lnTo>
                <a:lnTo>
                  <a:pt x="838499" y="846326"/>
                </a:lnTo>
                <a:lnTo>
                  <a:pt x="917213" y="850535"/>
                </a:lnTo>
                <a:lnTo>
                  <a:pt x="1001613" y="850959"/>
                </a:lnTo>
                <a:lnTo>
                  <a:pt x="1091636" y="846686"/>
                </a:lnTo>
                <a:lnTo>
                  <a:pt x="1139353" y="842465"/>
                </a:lnTo>
                <a:lnTo>
                  <a:pt x="1188248" y="836762"/>
                </a:lnTo>
                <a:lnTo>
                  <a:pt x="1241251" y="829384"/>
                </a:lnTo>
                <a:lnTo>
                  <a:pt x="1290794" y="821579"/>
                </a:lnTo>
                <a:lnTo>
                  <a:pt x="1337128" y="813320"/>
                </a:lnTo>
                <a:lnTo>
                  <a:pt x="1380373" y="804600"/>
                </a:lnTo>
                <a:lnTo>
                  <a:pt x="1420655" y="795407"/>
                </a:lnTo>
                <a:lnTo>
                  <a:pt x="1446340" y="788766"/>
                </a:lnTo>
                <a:close/>
              </a:path>
              <a:path w="1833245" h="1381125">
                <a:moveTo>
                  <a:pt x="1752290" y="244140"/>
                </a:moveTo>
                <a:lnTo>
                  <a:pt x="1670988" y="244140"/>
                </a:lnTo>
                <a:lnTo>
                  <a:pt x="1671646" y="272629"/>
                </a:lnTo>
                <a:lnTo>
                  <a:pt x="1673847" y="313065"/>
                </a:lnTo>
                <a:lnTo>
                  <a:pt x="1676519" y="355612"/>
                </a:lnTo>
                <a:lnTo>
                  <a:pt x="1679282" y="396091"/>
                </a:lnTo>
                <a:lnTo>
                  <a:pt x="1681372" y="433939"/>
                </a:lnTo>
                <a:lnTo>
                  <a:pt x="1680331" y="500959"/>
                </a:lnTo>
                <a:lnTo>
                  <a:pt x="1668266" y="556153"/>
                </a:lnTo>
                <a:lnTo>
                  <a:pt x="1649393" y="591742"/>
                </a:lnTo>
                <a:lnTo>
                  <a:pt x="1617958" y="625081"/>
                </a:lnTo>
                <a:lnTo>
                  <a:pt x="1568828" y="657473"/>
                </a:lnTo>
                <a:lnTo>
                  <a:pt x="1524060" y="678232"/>
                </a:lnTo>
                <a:lnTo>
                  <a:pt x="1468540" y="697960"/>
                </a:lnTo>
                <a:lnTo>
                  <a:pt x="1401433" y="716423"/>
                </a:lnTo>
                <a:lnTo>
                  <a:pt x="1363295" y="725128"/>
                </a:lnTo>
                <a:lnTo>
                  <a:pt x="1321960" y="733463"/>
                </a:lnTo>
                <a:lnTo>
                  <a:pt x="1277339" y="741415"/>
                </a:lnTo>
                <a:lnTo>
                  <a:pt x="1229321" y="748981"/>
                </a:lnTo>
                <a:lnTo>
                  <a:pt x="1177935" y="756135"/>
                </a:lnTo>
                <a:lnTo>
                  <a:pt x="1131065" y="761601"/>
                </a:lnTo>
                <a:lnTo>
                  <a:pt x="1086125" y="765576"/>
                </a:lnTo>
                <a:lnTo>
                  <a:pt x="999888" y="769669"/>
                </a:lnTo>
                <a:lnTo>
                  <a:pt x="1510442" y="769669"/>
                </a:lnTo>
                <a:lnTo>
                  <a:pt x="1554674" y="753549"/>
                </a:lnTo>
                <a:lnTo>
                  <a:pt x="1607144" y="729195"/>
                </a:lnTo>
                <a:lnTo>
                  <a:pt x="1651092" y="702158"/>
                </a:lnTo>
                <a:lnTo>
                  <a:pt x="1687118" y="672148"/>
                </a:lnTo>
                <a:lnTo>
                  <a:pt x="1715524" y="639137"/>
                </a:lnTo>
                <a:lnTo>
                  <a:pt x="1744436" y="585274"/>
                </a:lnTo>
                <a:lnTo>
                  <a:pt x="1755465" y="547540"/>
                </a:lnTo>
                <a:lnTo>
                  <a:pt x="1761300" y="509150"/>
                </a:lnTo>
                <a:lnTo>
                  <a:pt x="1763274" y="470325"/>
                </a:lnTo>
                <a:lnTo>
                  <a:pt x="1762615" y="431017"/>
                </a:lnTo>
                <a:lnTo>
                  <a:pt x="1760409" y="391082"/>
                </a:lnTo>
                <a:lnTo>
                  <a:pt x="1757626" y="350304"/>
                </a:lnTo>
                <a:lnTo>
                  <a:pt x="1754988" y="308319"/>
                </a:lnTo>
                <a:lnTo>
                  <a:pt x="1752875" y="269482"/>
                </a:lnTo>
                <a:lnTo>
                  <a:pt x="1752290" y="244140"/>
                </a:lnTo>
                <a:close/>
              </a:path>
              <a:path w="1833245" h="1381125">
                <a:moveTo>
                  <a:pt x="1709129" y="0"/>
                </a:moveTo>
                <a:lnTo>
                  <a:pt x="1589090" y="244770"/>
                </a:lnTo>
                <a:lnTo>
                  <a:pt x="1752290" y="244140"/>
                </a:lnTo>
                <a:lnTo>
                  <a:pt x="1752276" y="243514"/>
                </a:lnTo>
                <a:lnTo>
                  <a:pt x="1832923" y="242893"/>
                </a:lnTo>
                <a:lnTo>
                  <a:pt x="1709129" y="0"/>
                </a:lnTo>
                <a:close/>
              </a:path>
            </a:pathLst>
          </a:custGeom>
          <a:solidFill>
            <a:srgbClr val="000000"/>
          </a:solidFill>
        </p:spPr>
        <p:txBody>
          <a:bodyPr wrap="square" lIns="0" tIns="0" rIns="0" bIns="0" rtlCol="0"/>
          <a:lstStyle/>
          <a:p>
            <a:endParaRPr sz="1588"/>
          </a:p>
        </p:txBody>
      </p:sp>
      <p:sp>
        <p:nvSpPr>
          <p:cNvPr id="82" name="object 72">
            <a:extLst>
              <a:ext uri="{FF2B5EF4-FFF2-40B4-BE49-F238E27FC236}">
                <a16:creationId xmlns:a16="http://schemas.microsoft.com/office/drawing/2014/main" id="{9A5580B3-6F86-8448-B11E-4D4BB74FE5B7}"/>
              </a:ext>
            </a:extLst>
          </p:cNvPr>
          <p:cNvSpPr txBox="1"/>
          <p:nvPr/>
        </p:nvSpPr>
        <p:spPr>
          <a:xfrm>
            <a:off x="7200185" y="967750"/>
            <a:ext cx="2820829" cy="372790"/>
          </a:xfrm>
          <a:prstGeom prst="rect">
            <a:avLst/>
          </a:prstGeom>
        </p:spPr>
        <p:txBody>
          <a:bodyPr vert="horz" wrap="square" lIns="0" tIns="12886" rIns="0" bIns="0" rtlCol="0">
            <a:spAutoFit/>
          </a:bodyPr>
          <a:lstStyle/>
          <a:p>
            <a:pPr marL="439854">
              <a:spcBef>
                <a:spcPts val="101"/>
              </a:spcBef>
            </a:pPr>
            <a:r>
              <a:rPr lang="en-US" sz="2338" spc="-199" dirty="0">
                <a:solidFill>
                  <a:srgbClr val="0B62A4"/>
                </a:solidFill>
                <a:latin typeface="Trebuchet MS"/>
                <a:cs typeface="Trebuchet MS"/>
              </a:rPr>
              <a:t>Multiple Users</a:t>
            </a:r>
            <a:endParaRPr sz="2338" dirty="0">
              <a:latin typeface="Trebuchet MS"/>
              <a:cs typeface="Trebuchet MS"/>
            </a:endParaRPr>
          </a:p>
        </p:txBody>
      </p:sp>
      <p:sp>
        <p:nvSpPr>
          <p:cNvPr id="79" name="Footer Placeholder 78">
            <a:extLst>
              <a:ext uri="{FF2B5EF4-FFF2-40B4-BE49-F238E27FC236}">
                <a16:creationId xmlns:a16="http://schemas.microsoft.com/office/drawing/2014/main" id="{B24FD239-576E-334E-9B0E-502C23FB5546}"/>
              </a:ext>
            </a:extLst>
          </p:cNvPr>
          <p:cNvSpPr>
            <a:spLocks noGrp="1"/>
          </p:cNvSpPr>
          <p:nvPr>
            <p:ph type="ftr" sz="quarter" idx="11"/>
          </p:nvPr>
        </p:nvSpPr>
        <p:spPr/>
        <p:txBody>
          <a:bodyPr/>
          <a:lstStyle/>
          <a:p>
            <a:r>
              <a:rPr lang="en-US"/>
              <a:t>CMU - Linux</a:t>
            </a:r>
          </a:p>
        </p:txBody>
      </p:sp>
      <p:sp>
        <p:nvSpPr>
          <p:cNvPr id="80" name="Slide Number Placeholder 79">
            <a:extLst>
              <a:ext uri="{FF2B5EF4-FFF2-40B4-BE49-F238E27FC236}">
                <a16:creationId xmlns:a16="http://schemas.microsoft.com/office/drawing/2014/main" id="{E30E356E-579D-3542-9EFC-C225F8B7FC1E}"/>
              </a:ext>
            </a:extLst>
          </p:cNvPr>
          <p:cNvSpPr>
            <a:spLocks noGrp="1"/>
          </p:cNvSpPr>
          <p:nvPr>
            <p:ph type="sldNum" sz="quarter" idx="12"/>
          </p:nvPr>
        </p:nvSpPr>
        <p:spPr/>
        <p:txBody>
          <a:bodyPr/>
          <a:lstStyle/>
          <a:p>
            <a:fld id="{DD321DBF-325B-3546-BAAF-4F6E3B3181FF}" type="slidenum">
              <a:rPr lang="en-US" smtClean="0"/>
              <a:t>13</a:t>
            </a:fld>
            <a:endParaRPr lang="en-US"/>
          </a:p>
        </p:txBody>
      </p:sp>
    </p:spTree>
    <p:extLst>
      <p:ext uri="{BB962C8B-B14F-4D97-AF65-F5344CB8AC3E}">
        <p14:creationId xmlns:p14="http://schemas.microsoft.com/office/powerpoint/2010/main" val="204470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7995" y="365125"/>
            <a:ext cx="11649205" cy="1325563"/>
          </a:xfrm>
        </p:spPr>
        <p:txBody>
          <a:bodyPr/>
          <a:lstStyle/>
          <a:p>
            <a:r>
              <a:rPr lang="en-US" dirty="0"/>
              <a:t>Your personal directories on Summit</a:t>
            </a:r>
          </a:p>
        </p:txBody>
      </p:sp>
      <p:sp>
        <p:nvSpPr>
          <p:cNvPr id="7" name="Content Placeholder 6">
            <a:extLst>
              <a:ext uri="{FF2B5EF4-FFF2-40B4-BE49-F238E27FC236}">
                <a16:creationId xmlns:a16="http://schemas.microsoft.com/office/drawing/2014/main" id="{D0021448-611A-924A-969F-A623AAEB36DF}"/>
              </a:ext>
            </a:extLst>
          </p:cNvPr>
          <p:cNvSpPr>
            <a:spLocks noGrp="1"/>
          </p:cNvSpPr>
          <p:nvPr>
            <p:ph idx="1"/>
          </p:nvPr>
        </p:nvSpPr>
        <p:spPr>
          <a:xfrm>
            <a:off x="838200" y="1490597"/>
            <a:ext cx="10515600" cy="4498157"/>
          </a:xfrm>
        </p:spPr>
        <p:txBody>
          <a:bodyPr>
            <a:normAutofit fontScale="70000" lnSpcReduction="20000"/>
          </a:bodyPr>
          <a:lstStyle/>
          <a:p>
            <a:pPr marL="225810" indent="-214603">
              <a:lnSpc>
                <a:spcPct val="110000"/>
              </a:lnSpc>
              <a:spcBef>
                <a:spcPts val="649"/>
              </a:spcBef>
              <a:buClr>
                <a:schemeClr val="tx1"/>
              </a:buClr>
              <a:tabLst>
                <a:tab pos="226371" algn="l"/>
              </a:tabLst>
            </a:pPr>
            <a:r>
              <a:rPr lang="en-US" dirty="0">
                <a:solidFill>
                  <a:schemeClr val="accent2"/>
                </a:solidFill>
                <a:cs typeface="Arial"/>
              </a:rPr>
              <a:t>/home/&lt;username&gt; </a:t>
            </a:r>
          </a:p>
          <a:p>
            <a:pPr marL="683010" lvl="1" indent="-214603">
              <a:lnSpc>
                <a:spcPct val="110000"/>
              </a:lnSpc>
              <a:spcBef>
                <a:spcPts val="649"/>
              </a:spcBef>
              <a:buClr>
                <a:schemeClr val="tx1"/>
              </a:buClr>
              <a:tabLst>
                <a:tab pos="226371" algn="l"/>
              </a:tabLst>
            </a:pPr>
            <a:r>
              <a:rPr lang="en-US" dirty="0">
                <a:cs typeface="Arial"/>
              </a:rPr>
              <a:t>Very small: 2GB. </a:t>
            </a:r>
          </a:p>
          <a:p>
            <a:pPr marL="683010" lvl="1" indent="-214603">
              <a:lnSpc>
                <a:spcPct val="110000"/>
              </a:lnSpc>
              <a:spcBef>
                <a:spcPts val="649"/>
              </a:spcBef>
              <a:buClr>
                <a:schemeClr val="tx1"/>
              </a:buClr>
              <a:tabLst>
                <a:tab pos="226371" algn="l"/>
              </a:tabLst>
            </a:pPr>
            <a:r>
              <a:rPr lang="en-US" dirty="0">
                <a:cs typeface="Arial"/>
              </a:rPr>
              <a:t>Backed up daily.  </a:t>
            </a:r>
          </a:p>
          <a:p>
            <a:pPr marL="683010" lvl="1" indent="-214603">
              <a:lnSpc>
                <a:spcPct val="110000"/>
              </a:lnSpc>
              <a:spcBef>
                <a:spcPts val="649"/>
              </a:spcBef>
              <a:buClr>
                <a:schemeClr val="tx1"/>
              </a:buClr>
              <a:tabLst>
                <a:tab pos="226371" algn="l"/>
              </a:tabLst>
            </a:pPr>
            <a:r>
              <a:rPr lang="en-US" dirty="0">
                <a:cs typeface="Arial"/>
              </a:rPr>
              <a:t>Good for ‘can’t lose’ files</a:t>
            </a:r>
          </a:p>
          <a:p>
            <a:pPr marL="225810" indent="-214603">
              <a:lnSpc>
                <a:spcPct val="110000"/>
              </a:lnSpc>
              <a:spcBef>
                <a:spcPts val="649"/>
              </a:spcBef>
              <a:buClr>
                <a:schemeClr val="tx1"/>
              </a:buClr>
              <a:tabLst>
                <a:tab pos="226371" algn="l"/>
              </a:tabLst>
            </a:pPr>
            <a:r>
              <a:rPr lang="en-US" dirty="0">
                <a:solidFill>
                  <a:schemeClr val="accent2"/>
                </a:solidFill>
                <a:cs typeface="Arial"/>
              </a:rPr>
              <a:t>/projects/&lt;username&gt;</a:t>
            </a:r>
          </a:p>
          <a:p>
            <a:pPr marL="683010" lvl="1" indent="-214603">
              <a:lnSpc>
                <a:spcPct val="110000"/>
              </a:lnSpc>
              <a:spcBef>
                <a:spcPts val="649"/>
              </a:spcBef>
              <a:buClr>
                <a:schemeClr val="tx1"/>
              </a:buClr>
              <a:tabLst>
                <a:tab pos="226371" algn="l"/>
              </a:tabLst>
            </a:pPr>
            <a:r>
              <a:rPr lang="en-US" dirty="0">
                <a:cs typeface="Arial"/>
              </a:rPr>
              <a:t>250 GB</a:t>
            </a:r>
          </a:p>
          <a:p>
            <a:pPr marL="683010" lvl="1" indent="-214603">
              <a:lnSpc>
                <a:spcPct val="110000"/>
              </a:lnSpc>
              <a:spcBef>
                <a:spcPts val="649"/>
              </a:spcBef>
              <a:buClr>
                <a:schemeClr val="tx1"/>
              </a:buClr>
              <a:tabLst>
                <a:tab pos="226371" algn="l"/>
              </a:tabLst>
            </a:pPr>
            <a:r>
              <a:rPr lang="en-US" dirty="0">
                <a:cs typeface="Arial"/>
              </a:rPr>
              <a:t>Backed up regularly</a:t>
            </a:r>
          </a:p>
          <a:p>
            <a:pPr marL="683010" lvl="1" indent="-214603">
              <a:lnSpc>
                <a:spcPct val="110000"/>
              </a:lnSpc>
              <a:spcBef>
                <a:spcPts val="649"/>
              </a:spcBef>
              <a:buClr>
                <a:schemeClr val="tx1"/>
              </a:buClr>
              <a:tabLst>
                <a:tab pos="226371" algn="l"/>
              </a:tabLst>
            </a:pPr>
            <a:r>
              <a:rPr lang="en-US" dirty="0">
                <a:cs typeface="Arial"/>
              </a:rPr>
              <a:t>Good for storing scripts, self-installed software, some data</a:t>
            </a:r>
          </a:p>
          <a:p>
            <a:pPr marL="225810" indent="-214603">
              <a:lnSpc>
                <a:spcPct val="110000"/>
              </a:lnSpc>
              <a:spcBef>
                <a:spcPts val="649"/>
              </a:spcBef>
              <a:buClr>
                <a:schemeClr val="tx1"/>
              </a:buClr>
              <a:tabLst>
                <a:tab pos="226371" algn="l"/>
              </a:tabLst>
            </a:pPr>
            <a:r>
              <a:rPr lang="en-US" dirty="0">
                <a:solidFill>
                  <a:schemeClr val="accent2"/>
                </a:solidFill>
                <a:cs typeface="Arial"/>
              </a:rPr>
              <a:t>/scratch/summit/&lt;username&gt;</a:t>
            </a:r>
          </a:p>
          <a:p>
            <a:pPr marL="683010" lvl="1" indent="-214603">
              <a:lnSpc>
                <a:spcPct val="110000"/>
              </a:lnSpc>
              <a:spcBef>
                <a:spcPts val="649"/>
              </a:spcBef>
              <a:buClr>
                <a:schemeClr val="tx1"/>
              </a:buClr>
              <a:tabLst>
                <a:tab pos="226371" algn="l"/>
              </a:tabLst>
            </a:pPr>
            <a:r>
              <a:rPr lang="en-US" dirty="0">
                <a:cs typeface="Arial"/>
              </a:rPr>
              <a:t>Large: 10 TB partition  </a:t>
            </a:r>
          </a:p>
          <a:p>
            <a:pPr marL="683010" lvl="1" indent="-214603">
              <a:lnSpc>
                <a:spcPct val="110000"/>
              </a:lnSpc>
              <a:spcBef>
                <a:spcPts val="649"/>
              </a:spcBef>
              <a:buClr>
                <a:schemeClr val="tx1"/>
              </a:buClr>
              <a:tabLst>
                <a:tab pos="226371" algn="l"/>
              </a:tabLst>
            </a:pPr>
            <a:r>
              <a:rPr lang="en-US" dirty="0">
                <a:cs typeface="Arial"/>
              </a:rPr>
              <a:t>Fast filesystem -- Good for jobs with lots of I/O – run your jobs on here!</a:t>
            </a:r>
          </a:p>
          <a:p>
            <a:pPr marL="683010" lvl="1" indent="-214603">
              <a:lnSpc>
                <a:spcPct val="110000"/>
              </a:lnSpc>
              <a:spcBef>
                <a:spcPts val="649"/>
              </a:spcBef>
              <a:buClr>
                <a:schemeClr val="tx1"/>
              </a:buClr>
              <a:tabLst>
                <a:tab pos="226371" algn="l"/>
              </a:tabLst>
            </a:pPr>
            <a:r>
              <a:rPr lang="en-US" dirty="0">
                <a:cs typeface="Arial"/>
              </a:rPr>
              <a:t>Not backed up</a:t>
            </a:r>
          </a:p>
          <a:p>
            <a:pPr marL="683010" lvl="1" indent="-214603">
              <a:lnSpc>
                <a:spcPct val="110000"/>
              </a:lnSpc>
              <a:spcBef>
                <a:spcPts val="649"/>
              </a:spcBef>
              <a:buClr>
                <a:schemeClr val="tx1"/>
              </a:buClr>
              <a:tabLst>
                <a:tab pos="226371" algn="l"/>
              </a:tabLst>
            </a:pPr>
            <a:r>
              <a:rPr lang="en-US" dirty="0">
                <a:cs typeface="Arial"/>
              </a:rPr>
              <a:t>Temporary: data deleted 90 days from creation. </a:t>
            </a:r>
          </a:p>
          <a:p>
            <a:pPr marL="683010" lvl="1" indent="-214603">
              <a:lnSpc>
                <a:spcPct val="110000"/>
              </a:lnSpc>
              <a:spcBef>
                <a:spcPts val="649"/>
              </a:spcBef>
              <a:buClr>
                <a:schemeClr val="tx1"/>
              </a:buClr>
              <a:tabLst>
                <a:tab pos="226371" algn="l"/>
              </a:tabLst>
            </a:pPr>
            <a:endParaRPr lang="en-US" dirty="0">
              <a:cs typeface="Arial"/>
            </a:endParaRPr>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8" name="Slide Number Placeholder 7">
            <a:extLst>
              <a:ext uri="{FF2B5EF4-FFF2-40B4-BE49-F238E27FC236}">
                <a16:creationId xmlns:a16="http://schemas.microsoft.com/office/drawing/2014/main" id="{265872C0-1C5B-FA42-ABEE-2FEC5F7A8B8E}"/>
              </a:ext>
            </a:extLst>
          </p:cNvPr>
          <p:cNvSpPr>
            <a:spLocks noGrp="1"/>
          </p:cNvSpPr>
          <p:nvPr>
            <p:ph type="sldNum" sz="quarter" idx="12"/>
          </p:nvPr>
        </p:nvSpPr>
        <p:spPr/>
        <p:txBody>
          <a:bodyPr/>
          <a:lstStyle/>
          <a:p>
            <a:fld id="{DD321DBF-325B-3546-BAAF-4F6E3B3181FF}" type="slidenum">
              <a:rPr lang="en-US" smtClean="0"/>
              <a:t>14</a:t>
            </a:fld>
            <a:endParaRPr lang="en-US"/>
          </a:p>
        </p:txBody>
      </p:sp>
    </p:spTree>
    <p:extLst>
      <p:ext uri="{BB962C8B-B14F-4D97-AF65-F5344CB8AC3E}">
        <p14:creationId xmlns:p14="http://schemas.microsoft.com/office/powerpoint/2010/main" val="1465601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Environment variables</a:t>
            </a:r>
          </a:p>
        </p:txBody>
      </p:sp>
      <p:sp>
        <p:nvSpPr>
          <p:cNvPr id="11" name="Content Placeholder 10">
            <a:extLst>
              <a:ext uri="{FF2B5EF4-FFF2-40B4-BE49-F238E27FC236}">
                <a16:creationId xmlns:a16="http://schemas.microsoft.com/office/drawing/2014/main" id="{650558AB-90FD-5241-989F-0FEBD79AC768}"/>
              </a:ext>
            </a:extLst>
          </p:cNvPr>
          <p:cNvSpPr>
            <a:spLocks noGrp="1"/>
          </p:cNvSpPr>
          <p:nvPr>
            <p:ph idx="1"/>
          </p:nvPr>
        </p:nvSpPr>
        <p:spPr>
          <a:xfrm>
            <a:off x="838200" y="1547447"/>
            <a:ext cx="10515600" cy="4441308"/>
          </a:xfrm>
        </p:spPr>
        <p:txBody>
          <a:bodyPr>
            <a:normAutofit lnSpcReduction="10000"/>
          </a:bodyPr>
          <a:lstStyle/>
          <a:p>
            <a:pPr marL="225810" indent="-214603">
              <a:spcBef>
                <a:spcPts val="379"/>
              </a:spcBef>
              <a:buClr>
                <a:schemeClr val="tx1"/>
              </a:buClr>
              <a:buFont typeface="Arial"/>
              <a:buChar char="•"/>
              <a:tabLst>
                <a:tab pos="226371" algn="l"/>
              </a:tabLst>
            </a:pPr>
            <a:r>
              <a:rPr lang="en-US" sz="2400" spc="-13" dirty="0">
                <a:solidFill>
                  <a:srgbClr val="2F2B20"/>
                </a:solidFill>
                <a:cs typeface="Courier New"/>
              </a:rPr>
              <a:t>Environment variables store important information needed by Linux users, programs, etc.</a:t>
            </a:r>
          </a:p>
          <a:p>
            <a:pPr marL="225810" indent="-214603">
              <a:spcBef>
                <a:spcPts val="379"/>
              </a:spcBef>
              <a:buClr>
                <a:schemeClr val="tx1"/>
              </a:buClr>
              <a:buFont typeface="Arial"/>
              <a:buChar char="•"/>
              <a:tabLst>
                <a:tab pos="226371" algn="l"/>
              </a:tabLst>
            </a:pPr>
            <a:endParaRPr lang="en-US" sz="2400" spc="-13" dirty="0">
              <a:solidFill>
                <a:srgbClr val="2F2B20"/>
              </a:solidFill>
              <a:cs typeface="Courier New"/>
            </a:endParaRPr>
          </a:p>
          <a:p>
            <a:pPr marL="225810" indent="-214603">
              <a:spcBef>
                <a:spcPts val="379"/>
              </a:spcBef>
              <a:buClr>
                <a:schemeClr val="tx1"/>
              </a:buClr>
              <a:buFont typeface="Arial"/>
              <a:buChar char="•"/>
              <a:tabLst>
                <a:tab pos="226371" algn="l"/>
              </a:tabLst>
            </a:pPr>
            <a:r>
              <a:rPr lang="en-US" sz="2400" spc="-13" dirty="0">
                <a:solidFill>
                  <a:srgbClr val="2F2B20"/>
                </a:solidFill>
                <a:cs typeface="Courier New"/>
              </a:rPr>
              <a:t>Type ‘</a:t>
            </a:r>
            <a:r>
              <a:rPr lang="en-US" sz="2400" spc="-13" dirty="0" err="1">
                <a:solidFill>
                  <a:srgbClr val="0070C0"/>
                </a:solidFill>
                <a:cs typeface="Courier New"/>
              </a:rPr>
              <a:t>env</a:t>
            </a:r>
            <a:r>
              <a:rPr lang="en-US" sz="2400" spc="-13" dirty="0">
                <a:solidFill>
                  <a:srgbClr val="2F2B20"/>
                </a:solidFill>
                <a:cs typeface="Courier New"/>
              </a:rPr>
              <a:t>’ to see your currently set environment variables</a:t>
            </a:r>
          </a:p>
          <a:p>
            <a:pPr marL="225810" indent="-214603">
              <a:spcBef>
                <a:spcPts val="379"/>
              </a:spcBef>
              <a:buClr>
                <a:schemeClr val="tx1"/>
              </a:buClr>
              <a:buFont typeface="Arial"/>
              <a:buChar char="•"/>
              <a:tabLst>
                <a:tab pos="226371" algn="l"/>
              </a:tabLst>
            </a:pPr>
            <a:endParaRPr lang="en-US" sz="2400" spc="-13" dirty="0">
              <a:solidFill>
                <a:srgbClr val="2F2B20"/>
              </a:solidFill>
              <a:cs typeface="Courier New"/>
            </a:endParaRPr>
          </a:p>
          <a:p>
            <a:pPr marL="225810" indent="-214603">
              <a:spcBef>
                <a:spcPts val="379"/>
              </a:spcBef>
              <a:buClr>
                <a:schemeClr val="tx1"/>
              </a:buClr>
              <a:buFont typeface="Arial"/>
              <a:buChar char="•"/>
              <a:tabLst>
                <a:tab pos="226371" algn="l"/>
              </a:tabLst>
            </a:pPr>
            <a:r>
              <a:rPr lang="en-US" sz="2400" spc="-13" dirty="0">
                <a:solidFill>
                  <a:srgbClr val="2F2B20"/>
                </a:solidFill>
                <a:cs typeface="Courier New"/>
              </a:rPr>
              <a:t>Useful Environment variables:</a:t>
            </a:r>
          </a:p>
          <a:p>
            <a:pPr marL="683010" lvl="1" indent="-214603">
              <a:spcBef>
                <a:spcPts val="379"/>
              </a:spcBef>
              <a:buClr>
                <a:schemeClr val="tx1"/>
              </a:buClr>
              <a:buFont typeface="Arial"/>
              <a:buChar char="•"/>
              <a:tabLst>
                <a:tab pos="226371" algn="l"/>
              </a:tabLst>
            </a:pPr>
            <a:r>
              <a:rPr lang="en-US" sz="2800" spc="-13" dirty="0">
                <a:solidFill>
                  <a:srgbClr val="2F2B20"/>
                </a:solidFill>
                <a:latin typeface="Courier New"/>
                <a:cs typeface="Courier New"/>
              </a:rPr>
              <a:t>PATH</a:t>
            </a:r>
            <a:r>
              <a:rPr lang="en-US" spc="-13" dirty="0">
                <a:solidFill>
                  <a:srgbClr val="2F2B20"/>
                </a:solidFill>
                <a:cs typeface="Arial"/>
              </a:rPr>
              <a:t>: </a:t>
            </a:r>
            <a:r>
              <a:rPr lang="en-US" spc="22" dirty="0">
                <a:solidFill>
                  <a:srgbClr val="2F2B20"/>
                </a:solidFill>
                <a:cs typeface="Arial"/>
              </a:rPr>
              <a:t>directories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a:t>
            </a:r>
            <a:r>
              <a:rPr lang="en-US" spc="-9" dirty="0">
                <a:solidFill>
                  <a:srgbClr val="2F2B20"/>
                </a:solidFill>
                <a:cs typeface="Arial"/>
              </a:rPr>
              <a:t> </a:t>
            </a:r>
            <a:r>
              <a:rPr lang="en-US" spc="44" dirty="0">
                <a:solidFill>
                  <a:srgbClr val="2F2B20"/>
                </a:solidFill>
                <a:cs typeface="Arial"/>
              </a:rPr>
              <a:t>commands</a:t>
            </a:r>
            <a:endParaRPr lang="en-US" dirty="0">
              <a:cs typeface="Arial"/>
            </a:endParaRPr>
          </a:p>
          <a:p>
            <a:pPr marL="683010" lvl="1" indent="-214603">
              <a:spcBef>
                <a:spcPts val="296"/>
              </a:spcBef>
              <a:buClr>
                <a:schemeClr val="tx1"/>
              </a:buClr>
              <a:buFont typeface="Arial"/>
              <a:buChar char="•"/>
              <a:tabLst>
                <a:tab pos="226371" algn="l"/>
              </a:tabLst>
            </a:pPr>
            <a:r>
              <a:rPr lang="en-US" sz="2800" spc="-13" dirty="0">
                <a:solidFill>
                  <a:srgbClr val="2F2B20"/>
                </a:solidFill>
                <a:latin typeface="Courier New"/>
                <a:cs typeface="Courier New"/>
              </a:rPr>
              <a:t>HOME</a:t>
            </a:r>
            <a:r>
              <a:rPr lang="en-US" spc="-13" dirty="0">
                <a:solidFill>
                  <a:srgbClr val="2F2B20"/>
                </a:solidFill>
                <a:cs typeface="Arial"/>
              </a:rPr>
              <a:t>: </a:t>
            </a:r>
            <a:r>
              <a:rPr lang="en-US" spc="22" dirty="0">
                <a:solidFill>
                  <a:srgbClr val="2F2B20"/>
                </a:solidFill>
                <a:cs typeface="Arial"/>
              </a:rPr>
              <a:t>home</a:t>
            </a:r>
            <a:r>
              <a:rPr lang="en-US" spc="35" dirty="0">
                <a:solidFill>
                  <a:srgbClr val="2F2B20"/>
                </a:solidFill>
                <a:cs typeface="Arial"/>
              </a:rPr>
              <a:t> </a:t>
            </a:r>
            <a:r>
              <a:rPr lang="en-US" spc="26" dirty="0">
                <a:solidFill>
                  <a:srgbClr val="2F2B20"/>
                </a:solidFill>
                <a:cs typeface="Arial"/>
              </a:rPr>
              <a:t>directory</a:t>
            </a:r>
            <a:endParaRPr lang="en-US" dirty="0">
              <a:cs typeface="Arial"/>
            </a:endParaRPr>
          </a:p>
          <a:p>
            <a:pPr marL="683010" lvl="1" indent="-214603">
              <a:spcBef>
                <a:spcPts val="296"/>
              </a:spcBef>
              <a:buClr>
                <a:schemeClr val="tx1"/>
              </a:buClr>
              <a:buFont typeface="Arial"/>
              <a:buChar char="•"/>
              <a:tabLst>
                <a:tab pos="226371" algn="l"/>
              </a:tabLst>
            </a:pPr>
            <a:r>
              <a:rPr lang="en-US" sz="2800" spc="-13" dirty="0">
                <a:solidFill>
                  <a:srgbClr val="2F2B20"/>
                </a:solidFill>
                <a:latin typeface="Courier New"/>
                <a:cs typeface="Courier New"/>
              </a:rPr>
              <a:t>PWD</a:t>
            </a:r>
            <a:r>
              <a:rPr lang="en-US" spc="-13" dirty="0">
                <a:solidFill>
                  <a:srgbClr val="2F2B20"/>
                </a:solidFill>
                <a:cs typeface="Arial"/>
              </a:rPr>
              <a:t>: </a:t>
            </a:r>
            <a:r>
              <a:rPr lang="en-US" spc="22" dirty="0">
                <a:solidFill>
                  <a:srgbClr val="2F2B20"/>
                </a:solidFill>
                <a:cs typeface="Arial"/>
              </a:rPr>
              <a:t>current </a:t>
            </a:r>
            <a:r>
              <a:rPr lang="en-US" spc="35" dirty="0">
                <a:solidFill>
                  <a:srgbClr val="2F2B20"/>
                </a:solidFill>
                <a:cs typeface="Arial"/>
              </a:rPr>
              <a:t>working</a:t>
            </a:r>
            <a:r>
              <a:rPr lang="en-US" spc="22" dirty="0">
                <a:solidFill>
                  <a:srgbClr val="2F2B20"/>
                </a:solidFill>
                <a:cs typeface="Arial"/>
              </a:rPr>
              <a:t> </a:t>
            </a:r>
            <a:r>
              <a:rPr lang="en-US" spc="26" dirty="0">
                <a:solidFill>
                  <a:srgbClr val="2F2B20"/>
                </a:solidFill>
                <a:cs typeface="Arial"/>
              </a:rPr>
              <a:t>directory</a:t>
            </a:r>
            <a:endParaRPr lang="en-US" dirty="0">
              <a:cs typeface="Arial"/>
            </a:endParaRPr>
          </a:p>
          <a:p>
            <a:pPr marL="683010" lvl="1" indent="-214603">
              <a:spcBef>
                <a:spcPts val="291"/>
              </a:spcBef>
              <a:buClr>
                <a:schemeClr val="tx1"/>
              </a:buClr>
              <a:buFont typeface="Arial"/>
              <a:buChar char="•"/>
              <a:tabLst>
                <a:tab pos="226371" algn="l"/>
              </a:tabLst>
            </a:pPr>
            <a:r>
              <a:rPr lang="en-US" sz="2800" spc="-13" dirty="0">
                <a:solidFill>
                  <a:srgbClr val="2F2B20"/>
                </a:solidFill>
                <a:latin typeface="Courier New"/>
                <a:cs typeface="Courier New"/>
              </a:rPr>
              <a:t>USER</a:t>
            </a:r>
            <a:r>
              <a:rPr lang="en-US" spc="-13" dirty="0">
                <a:solidFill>
                  <a:srgbClr val="2F2B20"/>
                </a:solidFill>
                <a:cs typeface="Arial"/>
              </a:rPr>
              <a:t>:</a:t>
            </a:r>
            <a:r>
              <a:rPr lang="en-US" spc="4" dirty="0">
                <a:solidFill>
                  <a:srgbClr val="2F2B20"/>
                </a:solidFill>
                <a:cs typeface="Arial"/>
              </a:rPr>
              <a:t> </a:t>
            </a:r>
            <a:r>
              <a:rPr lang="en-US" spc="9" dirty="0">
                <a:solidFill>
                  <a:srgbClr val="2F2B20"/>
                </a:solidFill>
                <a:cs typeface="Arial"/>
              </a:rPr>
              <a:t>username</a:t>
            </a:r>
            <a:endParaRPr lang="en-US" dirty="0">
              <a:cs typeface="Arial"/>
            </a:endParaRPr>
          </a:p>
          <a:p>
            <a:pPr marL="683010" marR="379339" lvl="1" indent="-214603">
              <a:lnSpc>
                <a:spcPct val="97700"/>
              </a:lnSpc>
              <a:spcBef>
                <a:spcPts val="371"/>
              </a:spcBef>
              <a:buClr>
                <a:schemeClr val="tx1"/>
              </a:buClr>
              <a:buFont typeface="Arial"/>
              <a:buChar char="•"/>
              <a:tabLst>
                <a:tab pos="226371" algn="l"/>
              </a:tabLst>
            </a:pPr>
            <a:r>
              <a:rPr lang="en-US" sz="2800" spc="-18" dirty="0">
                <a:solidFill>
                  <a:srgbClr val="2F2B20"/>
                </a:solidFill>
                <a:latin typeface="Courier New"/>
                <a:cs typeface="Courier New"/>
              </a:rPr>
              <a:t>LD_LIBRARY_PATH</a:t>
            </a:r>
            <a:r>
              <a:rPr lang="en-US" spc="-18" dirty="0">
                <a:solidFill>
                  <a:srgbClr val="2F2B20"/>
                </a:solidFill>
                <a:cs typeface="Arial"/>
              </a:rPr>
              <a:t>: </a:t>
            </a:r>
            <a:r>
              <a:rPr lang="en-US" spc="22" dirty="0">
                <a:solidFill>
                  <a:srgbClr val="2F2B20"/>
                </a:solidFill>
                <a:cs typeface="Arial"/>
              </a:rPr>
              <a:t>directories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 </a:t>
            </a:r>
            <a:r>
              <a:rPr lang="en-US" spc="4" dirty="0">
                <a:solidFill>
                  <a:srgbClr val="2F2B20"/>
                </a:solidFill>
                <a:cs typeface="Arial"/>
              </a:rPr>
              <a:t>shared </a:t>
            </a:r>
            <a:r>
              <a:rPr lang="en-US" spc="44" dirty="0">
                <a:solidFill>
                  <a:srgbClr val="2F2B20"/>
                </a:solidFill>
                <a:cs typeface="Arial"/>
              </a:rPr>
              <a:t>objects </a:t>
            </a:r>
            <a:r>
              <a:rPr lang="en-US" spc="22" dirty="0">
                <a:solidFill>
                  <a:srgbClr val="2F2B20"/>
                </a:solidFill>
                <a:cs typeface="Arial"/>
              </a:rPr>
              <a:t>(dynamically-loaded</a:t>
            </a:r>
            <a:r>
              <a:rPr lang="en-US" spc="-22" dirty="0">
                <a:solidFill>
                  <a:srgbClr val="2F2B20"/>
                </a:solidFill>
                <a:cs typeface="Arial"/>
              </a:rPr>
              <a:t> </a:t>
            </a:r>
            <a:r>
              <a:rPr lang="en-US" spc="-9" dirty="0">
                <a:solidFill>
                  <a:srgbClr val="2F2B20"/>
                </a:solidFill>
                <a:cs typeface="Arial"/>
              </a:rPr>
              <a:t>libs)</a:t>
            </a:r>
            <a:endParaRPr lang="en-US" dirty="0">
              <a:cs typeface="Arial"/>
            </a:endParaRP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13" name="Slide Number Placeholder 12">
            <a:extLst>
              <a:ext uri="{FF2B5EF4-FFF2-40B4-BE49-F238E27FC236}">
                <a16:creationId xmlns:a16="http://schemas.microsoft.com/office/drawing/2014/main" id="{A1C84D0B-46E6-AC44-BFBF-5289F07F754D}"/>
              </a:ext>
            </a:extLst>
          </p:cNvPr>
          <p:cNvSpPr>
            <a:spLocks noGrp="1"/>
          </p:cNvSpPr>
          <p:nvPr>
            <p:ph type="sldNum" sz="quarter" idx="12"/>
          </p:nvPr>
        </p:nvSpPr>
        <p:spPr/>
        <p:txBody>
          <a:bodyPr/>
          <a:lstStyle/>
          <a:p>
            <a:fld id="{DD321DBF-325B-3546-BAAF-4F6E3B3181FF}" type="slidenum">
              <a:rPr lang="en-US" smtClean="0"/>
              <a:t>15</a:t>
            </a:fld>
            <a:endParaRPr lang="en-US"/>
          </a:p>
        </p:txBody>
      </p:sp>
    </p:spTree>
    <p:extLst>
      <p:ext uri="{BB962C8B-B14F-4D97-AF65-F5344CB8AC3E}">
        <p14:creationId xmlns:p14="http://schemas.microsoft.com/office/powerpoint/2010/main" val="383184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a:t>
            </a:r>
          </a:p>
        </p:txBody>
      </p:sp>
      <p:sp>
        <p:nvSpPr>
          <p:cNvPr id="3" name="Content Placeholder 2"/>
          <p:cNvSpPr>
            <a:spLocks noGrp="1"/>
          </p:cNvSpPr>
          <p:nvPr>
            <p:ph idx="1"/>
          </p:nvPr>
        </p:nvSpPr>
        <p:spPr>
          <a:xfrm>
            <a:off x="838200" y="1459865"/>
            <a:ext cx="10515600" cy="4561107"/>
          </a:xfrm>
        </p:spPr>
        <p:txBody>
          <a:bodyPr>
            <a:normAutofit lnSpcReduction="10000"/>
          </a:bodyPr>
          <a:lstStyle/>
          <a:p>
            <a:r>
              <a:rPr lang="en-US" sz="3500" dirty="0"/>
              <a:t>Common software is available to everyone on the systems</a:t>
            </a:r>
          </a:p>
          <a:p>
            <a:r>
              <a:rPr lang="en-US" sz="3500" dirty="0"/>
              <a:t>Can install your own software</a:t>
            </a:r>
          </a:p>
          <a:p>
            <a:pPr lvl="1"/>
            <a:r>
              <a:rPr lang="en-US" sz="2600" dirty="0"/>
              <a:t>But you are responsible for support</a:t>
            </a:r>
          </a:p>
          <a:p>
            <a:pPr lvl="1"/>
            <a:r>
              <a:rPr lang="en-US" sz="2600" dirty="0"/>
              <a:t>We are happy to assist</a:t>
            </a:r>
          </a:p>
          <a:p>
            <a:r>
              <a:rPr lang="en-US" sz="3500" dirty="0"/>
              <a:t>RC uses modules to manage software</a:t>
            </a:r>
          </a:p>
          <a:p>
            <a:pPr lvl="1"/>
            <a:r>
              <a:rPr lang="en-US" sz="2600" dirty="0"/>
              <a:t>You can load modules to prepare your environment for using software</a:t>
            </a:r>
          </a:p>
          <a:p>
            <a:pPr lvl="2"/>
            <a:r>
              <a:rPr lang="en-US" sz="2600" dirty="0"/>
              <a:t>Loading sets any environment variables</a:t>
            </a:r>
          </a:p>
          <a:p>
            <a:pPr lvl="2"/>
            <a:r>
              <a:rPr lang="en-US" sz="2600" dirty="0"/>
              <a:t>Enables application to find appropriate libraries, etc.</a:t>
            </a:r>
          </a:p>
          <a:p>
            <a:endParaRPr lang="en-US" dirty="0"/>
          </a:p>
        </p:txBody>
      </p:sp>
      <p:sp>
        <p:nvSpPr>
          <p:cNvPr id="8" name="Footer Placeholder 7"/>
          <p:cNvSpPr>
            <a:spLocks noGrp="1"/>
          </p:cNvSpPr>
          <p:nvPr>
            <p:ph type="ftr" sz="quarter" idx="11"/>
          </p:nvPr>
        </p:nvSpPr>
        <p:spPr/>
        <p:txBody>
          <a:bodyPr/>
          <a:lstStyle/>
          <a:p>
            <a:r>
              <a:rPr lang="en-US"/>
              <a:t>CMU - Linux</a:t>
            </a:r>
          </a:p>
        </p:txBody>
      </p:sp>
      <p:sp>
        <p:nvSpPr>
          <p:cNvPr id="9" name="Slide Number Placeholder 8"/>
          <p:cNvSpPr>
            <a:spLocks noGrp="1"/>
          </p:cNvSpPr>
          <p:nvPr>
            <p:ph type="sldNum" sz="quarter" idx="12"/>
          </p:nvPr>
        </p:nvSpPr>
        <p:spPr/>
        <p:txBody>
          <a:bodyPr/>
          <a:lstStyle/>
          <a:p>
            <a:fld id="{DD321DBF-325B-3546-BAAF-4F6E3B3181FF}" type="slidenum">
              <a:rPr lang="en-US" smtClean="0"/>
              <a:t>16</a:t>
            </a:fld>
            <a:endParaRPr lang="en-US"/>
          </a:p>
        </p:txBody>
      </p:sp>
      <p:sp>
        <p:nvSpPr>
          <p:cNvPr id="4" name="Date Placeholder 3">
            <a:extLst>
              <a:ext uri="{FF2B5EF4-FFF2-40B4-BE49-F238E27FC236}">
                <a16:creationId xmlns:a16="http://schemas.microsoft.com/office/drawing/2014/main" id="{6163631D-8D21-C544-B1AB-E904CD1AD651}"/>
              </a:ext>
            </a:extLst>
          </p:cNvPr>
          <p:cNvSpPr>
            <a:spLocks noGrp="1"/>
          </p:cNvSpPr>
          <p:nvPr>
            <p:ph type="dt" sz="half" idx="10"/>
          </p:nvPr>
        </p:nvSpPr>
        <p:spPr/>
        <p:txBody>
          <a:bodyPr/>
          <a:lstStyle/>
          <a:p>
            <a:r>
              <a:rPr lang="en-US"/>
              <a:t>9/27/19</a:t>
            </a:r>
          </a:p>
        </p:txBody>
      </p:sp>
    </p:spTree>
    <p:extLst>
      <p:ext uri="{BB962C8B-B14F-4D97-AF65-F5344CB8AC3E}">
        <p14:creationId xmlns:p14="http://schemas.microsoft.com/office/powerpoint/2010/main" val="273983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Modules</a:t>
            </a:r>
          </a:p>
        </p:txBody>
      </p:sp>
      <p:sp>
        <p:nvSpPr>
          <p:cNvPr id="3" name="Content Placeholder 2"/>
          <p:cNvSpPr>
            <a:spLocks noGrp="1"/>
          </p:cNvSpPr>
          <p:nvPr>
            <p:ph idx="1"/>
          </p:nvPr>
        </p:nvSpPr>
        <p:spPr>
          <a:xfrm>
            <a:off x="838199" y="1434905"/>
            <a:ext cx="11077135" cy="4553849"/>
          </a:xfrm>
        </p:spPr>
        <p:txBody>
          <a:bodyPr>
            <a:normAutofit fontScale="92500"/>
          </a:bodyPr>
          <a:lstStyle/>
          <a:p>
            <a:r>
              <a:rPr lang="en-US" dirty="0"/>
              <a:t>Some modules might require a specific hierarchy to load</a:t>
            </a:r>
          </a:p>
          <a:p>
            <a:pPr lvl="1"/>
            <a:r>
              <a:rPr lang="en-US" dirty="0"/>
              <a:t>For some modules, you may need to specify a specific version</a:t>
            </a:r>
          </a:p>
          <a:p>
            <a:pPr lvl="2"/>
            <a:r>
              <a:rPr lang="en-US" dirty="0"/>
              <a:t>For example,  </a:t>
            </a:r>
            <a:r>
              <a:rPr lang="en-US" b="1" dirty="0">
                <a:solidFill>
                  <a:srgbClr val="0070C0"/>
                </a:solidFill>
                <a:latin typeface="Courier" charset="0"/>
                <a:ea typeface="Courier" charset="0"/>
                <a:cs typeface="Courier" charset="0"/>
              </a:rPr>
              <a:t>module load R/3.3.0</a:t>
            </a:r>
          </a:p>
          <a:p>
            <a:pPr lvl="1"/>
            <a:r>
              <a:rPr lang="en-US" dirty="0"/>
              <a:t>For other modules, you may be able to be more generic</a:t>
            </a:r>
          </a:p>
          <a:p>
            <a:pPr lvl="2"/>
            <a:r>
              <a:rPr lang="en-US" dirty="0"/>
              <a:t>For example, </a:t>
            </a:r>
            <a:r>
              <a:rPr lang="en-US" b="1" dirty="0">
                <a:solidFill>
                  <a:srgbClr val="0070C0"/>
                </a:solidFill>
                <a:latin typeface="Courier" charset="0"/>
                <a:ea typeface="Courier" charset="0"/>
                <a:cs typeface="Courier" charset="0"/>
              </a:rPr>
              <a:t>module load </a:t>
            </a:r>
            <a:r>
              <a:rPr lang="en-US" b="1" dirty="0" err="1">
                <a:solidFill>
                  <a:srgbClr val="0070C0"/>
                </a:solidFill>
                <a:latin typeface="Courier" charset="0"/>
                <a:ea typeface="Courier" charset="0"/>
                <a:cs typeface="Courier" charset="0"/>
              </a:rPr>
              <a:t>matlab</a:t>
            </a:r>
            <a:r>
              <a:rPr lang="en-US" b="1" dirty="0">
                <a:solidFill>
                  <a:srgbClr val="0070C0"/>
                </a:solidFill>
              </a:rPr>
              <a:t> </a:t>
            </a:r>
          </a:p>
          <a:p>
            <a:r>
              <a:rPr lang="en-US" dirty="0"/>
              <a:t>Some modules may require you to first load other modules that they depend on</a:t>
            </a:r>
          </a:p>
          <a:p>
            <a:r>
              <a:rPr lang="en-US" dirty="0"/>
              <a:t>To find dependencies for a module, type </a:t>
            </a:r>
            <a:r>
              <a:rPr lang="en-US" b="1" dirty="0">
                <a:solidFill>
                  <a:srgbClr val="0070C0"/>
                </a:solidFill>
                <a:latin typeface="Courier" charset="0"/>
                <a:ea typeface="Courier" charset="0"/>
                <a:cs typeface="Courier" charset="0"/>
              </a:rPr>
              <a:t>module spider &lt;package&gt;</a:t>
            </a:r>
          </a:p>
          <a:p>
            <a:r>
              <a:rPr lang="en-US" dirty="0"/>
              <a:t>To find out what software is available, you can type </a:t>
            </a:r>
            <a:r>
              <a:rPr lang="en-US" b="1" dirty="0">
                <a:solidFill>
                  <a:srgbClr val="0070C0"/>
                </a:solidFill>
                <a:latin typeface="Courier" charset="0"/>
                <a:ea typeface="Courier" charset="0"/>
                <a:cs typeface="Courier" charset="0"/>
              </a:rPr>
              <a:t>module avail</a:t>
            </a:r>
          </a:p>
          <a:p>
            <a:r>
              <a:rPr lang="en-US" dirty="0"/>
              <a:t>To set up your environment to use a software package, type         </a:t>
            </a:r>
            <a:r>
              <a:rPr lang="en-US" b="1" dirty="0">
                <a:solidFill>
                  <a:srgbClr val="0070C0"/>
                </a:solidFill>
                <a:latin typeface="Courier" charset="0"/>
                <a:ea typeface="Courier" charset="0"/>
                <a:cs typeface="Courier" charset="0"/>
              </a:rPr>
              <a:t>module load &lt;package&gt;/&lt;version&gt;</a:t>
            </a:r>
          </a:p>
          <a:p>
            <a:endParaRPr lang="en-US" dirty="0"/>
          </a:p>
        </p:txBody>
      </p:sp>
      <p:sp>
        <p:nvSpPr>
          <p:cNvPr id="8" name="Footer Placeholder 7"/>
          <p:cNvSpPr>
            <a:spLocks noGrp="1"/>
          </p:cNvSpPr>
          <p:nvPr>
            <p:ph type="ftr" sz="quarter" idx="11"/>
          </p:nvPr>
        </p:nvSpPr>
        <p:spPr/>
        <p:txBody>
          <a:bodyPr/>
          <a:lstStyle/>
          <a:p>
            <a:r>
              <a:rPr lang="en-US"/>
              <a:t>CMU - Linux</a:t>
            </a:r>
          </a:p>
        </p:txBody>
      </p:sp>
      <p:sp>
        <p:nvSpPr>
          <p:cNvPr id="9" name="Slide Number Placeholder 8"/>
          <p:cNvSpPr>
            <a:spLocks noGrp="1"/>
          </p:cNvSpPr>
          <p:nvPr>
            <p:ph type="sldNum" sz="quarter" idx="12"/>
          </p:nvPr>
        </p:nvSpPr>
        <p:spPr/>
        <p:txBody>
          <a:bodyPr/>
          <a:lstStyle/>
          <a:p>
            <a:fld id="{DD321DBF-325B-3546-BAAF-4F6E3B3181FF}" type="slidenum">
              <a:rPr lang="en-US" smtClean="0"/>
              <a:t>17</a:t>
            </a:fld>
            <a:endParaRPr lang="en-US"/>
          </a:p>
        </p:txBody>
      </p:sp>
      <p:sp>
        <p:nvSpPr>
          <p:cNvPr id="4" name="Date Placeholder 3">
            <a:extLst>
              <a:ext uri="{FF2B5EF4-FFF2-40B4-BE49-F238E27FC236}">
                <a16:creationId xmlns:a16="http://schemas.microsoft.com/office/drawing/2014/main" id="{5437C7AE-E0CA-CA4F-A176-A1D7EF969BEA}"/>
              </a:ext>
            </a:extLst>
          </p:cNvPr>
          <p:cNvSpPr>
            <a:spLocks noGrp="1"/>
          </p:cNvSpPr>
          <p:nvPr>
            <p:ph type="dt" sz="half" idx="10"/>
          </p:nvPr>
        </p:nvSpPr>
        <p:spPr/>
        <p:txBody>
          <a:bodyPr/>
          <a:lstStyle/>
          <a:p>
            <a:r>
              <a:rPr lang="en-US"/>
              <a:t>9/27/19</a:t>
            </a:r>
          </a:p>
        </p:txBody>
      </p:sp>
    </p:spTree>
    <p:extLst>
      <p:ext uri="{BB962C8B-B14F-4D97-AF65-F5344CB8AC3E}">
        <p14:creationId xmlns:p14="http://schemas.microsoft.com/office/powerpoint/2010/main" val="24874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Modes (aka permissions)</a:t>
            </a:r>
            <a:endParaRPr lang="en-US" dirty="0"/>
          </a:p>
        </p:txBody>
      </p:sp>
      <p:sp>
        <p:nvSpPr>
          <p:cNvPr id="13" name="object 13"/>
          <p:cNvSpPr txBox="1">
            <a:spLocks noGrp="1"/>
          </p:cNvSpPr>
          <p:nvPr>
            <p:ph type="dt" sz="half" idx="10"/>
          </p:nvPr>
        </p:nvSpPr>
        <p:spPr/>
        <p:txBody>
          <a:bodyPr/>
          <a:lstStyle/>
          <a:p>
            <a:r>
              <a:rPr lang="en-US"/>
              <a:t>9/27/19</a:t>
            </a:r>
            <a:endParaRPr lang="en-US" dirty="0"/>
          </a:p>
        </p:txBody>
      </p:sp>
      <p:sp>
        <p:nvSpPr>
          <p:cNvPr id="12" name="object 12"/>
          <p:cNvSpPr txBox="1">
            <a:spLocks noGrp="1"/>
          </p:cNvSpPr>
          <p:nvPr>
            <p:ph type="ftr" sz="quarter" idx="11"/>
          </p:nvPr>
        </p:nvSpPr>
        <p:spPr/>
        <p:txBody>
          <a:bodyPr/>
          <a:lstStyle/>
          <a:p>
            <a:r>
              <a:rPr lang="en-US"/>
              <a:t>CMU - Linux</a:t>
            </a:r>
            <a:endParaRPr lang="en-US" dirty="0"/>
          </a:p>
        </p:txBody>
      </p:sp>
      <p:sp>
        <p:nvSpPr>
          <p:cNvPr id="18" name="Slide Number Placeholder 17">
            <a:extLst>
              <a:ext uri="{FF2B5EF4-FFF2-40B4-BE49-F238E27FC236}">
                <a16:creationId xmlns:a16="http://schemas.microsoft.com/office/drawing/2014/main" id="{DA50FCFC-F61D-D04D-9940-17E3C8273357}"/>
              </a:ext>
            </a:extLst>
          </p:cNvPr>
          <p:cNvSpPr>
            <a:spLocks noGrp="1"/>
          </p:cNvSpPr>
          <p:nvPr>
            <p:ph type="sldNum" sz="quarter" idx="12"/>
          </p:nvPr>
        </p:nvSpPr>
        <p:spPr/>
        <p:txBody>
          <a:bodyPr/>
          <a:lstStyle/>
          <a:p>
            <a:fld id="{DD321DBF-325B-3546-BAAF-4F6E3B3181FF}" type="slidenum">
              <a:rPr lang="en-US" smtClean="0"/>
              <a:pPr/>
              <a:t>18</a:t>
            </a:fld>
            <a:endParaRPr lang="en-US"/>
          </a:p>
        </p:txBody>
      </p:sp>
      <p:sp>
        <p:nvSpPr>
          <p:cNvPr id="10" name="Content Placeholder 2">
            <a:extLst>
              <a:ext uri="{FF2B5EF4-FFF2-40B4-BE49-F238E27FC236}">
                <a16:creationId xmlns:a16="http://schemas.microsoft.com/office/drawing/2014/main" id="{90726D66-7579-A242-B8B9-BB1DAF0205BE}"/>
              </a:ext>
            </a:extLst>
          </p:cNvPr>
          <p:cNvSpPr>
            <a:spLocks noGrp="1"/>
          </p:cNvSpPr>
          <p:nvPr>
            <p:ph idx="1"/>
          </p:nvPr>
        </p:nvSpPr>
        <p:spPr>
          <a:xfrm>
            <a:off x="838200" y="1825625"/>
            <a:ext cx="10515600" cy="4163129"/>
          </a:xfrm>
        </p:spPr>
        <p:txBody>
          <a:bodyPr/>
          <a:lstStyle/>
          <a:p>
            <a:r>
              <a:rPr lang="en-US" dirty="0">
                <a:cs typeface="Arial"/>
              </a:rPr>
              <a:t>View file/directory permissions: “</a:t>
            </a:r>
            <a:r>
              <a:rPr lang="en-US" dirty="0">
                <a:solidFill>
                  <a:schemeClr val="accent5"/>
                </a:solidFill>
                <a:cs typeface="Arial"/>
              </a:rPr>
              <a:t>ls -l</a:t>
            </a:r>
            <a:r>
              <a:rPr lang="en-US" dirty="0">
                <a:cs typeface="Arial"/>
              </a:rPr>
              <a:t>”</a:t>
            </a:r>
          </a:p>
          <a:p>
            <a:pPr>
              <a:lnSpc>
                <a:spcPct val="100000"/>
              </a:lnSpc>
            </a:pPr>
            <a:r>
              <a:rPr lang="en-US" dirty="0">
                <a:cs typeface="Arial"/>
              </a:rPr>
              <a:t>3 classes </a:t>
            </a:r>
            <a:r>
              <a:rPr lang="en-US" spc="35" dirty="0">
                <a:cs typeface="Arial"/>
              </a:rPr>
              <a:t>of</a:t>
            </a:r>
            <a:r>
              <a:rPr lang="en-US" spc="-93" dirty="0">
                <a:cs typeface="Arial"/>
              </a:rPr>
              <a:t> </a:t>
            </a:r>
            <a:r>
              <a:rPr lang="en-US" spc="-9" dirty="0">
                <a:cs typeface="Arial"/>
              </a:rPr>
              <a:t>users:</a:t>
            </a:r>
          </a:p>
          <a:p>
            <a:pPr lvl="1">
              <a:lnSpc>
                <a:spcPct val="100000"/>
              </a:lnSpc>
            </a:pPr>
            <a:r>
              <a:rPr lang="en-US" dirty="0">
                <a:cs typeface="Arial"/>
              </a:rPr>
              <a:t>User</a:t>
            </a:r>
            <a:r>
              <a:rPr lang="en-US" spc="-35" dirty="0">
                <a:cs typeface="Arial"/>
              </a:rPr>
              <a:t> </a:t>
            </a:r>
            <a:r>
              <a:rPr lang="en-US" spc="-93" dirty="0">
                <a:cs typeface="Arial"/>
              </a:rPr>
              <a:t>(u), </a:t>
            </a:r>
            <a:r>
              <a:rPr lang="en-US" i="1" spc="-49" dirty="0">
                <a:cs typeface="Arial"/>
              </a:rPr>
              <a:t>aka</a:t>
            </a:r>
            <a:r>
              <a:rPr lang="en-US" i="1" spc="-40" dirty="0">
                <a:cs typeface="Arial"/>
              </a:rPr>
              <a:t> </a:t>
            </a:r>
            <a:r>
              <a:rPr lang="en-US" i="1" spc="75" dirty="0">
                <a:cs typeface="Arial"/>
              </a:rPr>
              <a:t>“owner”</a:t>
            </a:r>
            <a:endParaRPr lang="en-US" i="1" dirty="0">
              <a:cs typeface="Arial"/>
            </a:endParaRPr>
          </a:p>
          <a:p>
            <a:pPr lvl="1">
              <a:lnSpc>
                <a:spcPct val="100000"/>
              </a:lnSpc>
            </a:pPr>
            <a:r>
              <a:rPr lang="en-US" spc="22" dirty="0">
                <a:cs typeface="Arial"/>
              </a:rPr>
              <a:t>Group</a:t>
            </a:r>
            <a:r>
              <a:rPr lang="en-US" spc="-35" dirty="0">
                <a:cs typeface="Arial"/>
              </a:rPr>
              <a:t> </a:t>
            </a:r>
            <a:r>
              <a:rPr lang="en-US" spc="-79" dirty="0">
                <a:cs typeface="Arial"/>
              </a:rPr>
              <a:t>(g)</a:t>
            </a:r>
            <a:endParaRPr lang="en-US" dirty="0">
              <a:cs typeface="Arial"/>
            </a:endParaRPr>
          </a:p>
          <a:p>
            <a:pPr lvl="1">
              <a:lnSpc>
                <a:spcPct val="100000"/>
              </a:lnSpc>
            </a:pPr>
            <a:r>
              <a:rPr lang="en-US" spc="9" dirty="0">
                <a:cs typeface="Arial"/>
              </a:rPr>
              <a:t>Other</a:t>
            </a:r>
            <a:r>
              <a:rPr lang="en-US" spc="-31" dirty="0">
                <a:cs typeface="Arial"/>
              </a:rPr>
              <a:t> </a:t>
            </a:r>
            <a:r>
              <a:rPr lang="en-US" spc="-79" dirty="0">
                <a:cs typeface="Arial"/>
              </a:rPr>
              <a:t>(o)</a:t>
            </a:r>
          </a:p>
          <a:p>
            <a:pPr>
              <a:lnSpc>
                <a:spcPct val="100000"/>
              </a:lnSpc>
            </a:pPr>
            <a:r>
              <a:rPr lang="en-US" dirty="0">
                <a:cs typeface="Arial"/>
              </a:rPr>
              <a:t>3 </a:t>
            </a:r>
            <a:r>
              <a:rPr lang="en-US" spc="22" dirty="0">
                <a:cs typeface="Arial"/>
              </a:rPr>
              <a:t>types </a:t>
            </a:r>
            <a:r>
              <a:rPr lang="en-US" spc="35" dirty="0">
                <a:cs typeface="Arial"/>
              </a:rPr>
              <a:t>of</a:t>
            </a:r>
            <a:r>
              <a:rPr lang="en-US" spc="-93" dirty="0">
                <a:cs typeface="Arial"/>
              </a:rPr>
              <a:t> </a:t>
            </a:r>
            <a:r>
              <a:rPr lang="en-US" spc="4" dirty="0">
                <a:cs typeface="Arial"/>
              </a:rPr>
              <a:t>permissions:</a:t>
            </a:r>
          </a:p>
          <a:p>
            <a:pPr lvl="1">
              <a:lnSpc>
                <a:spcPct val="100000"/>
              </a:lnSpc>
            </a:pPr>
            <a:r>
              <a:rPr lang="en-US" dirty="0">
                <a:cs typeface="Arial"/>
              </a:rPr>
              <a:t>Read </a:t>
            </a:r>
            <a:r>
              <a:rPr lang="en-US" spc="-93" dirty="0">
                <a:cs typeface="Arial"/>
              </a:rPr>
              <a:t>(r)</a:t>
            </a:r>
          </a:p>
          <a:p>
            <a:pPr lvl="1">
              <a:lnSpc>
                <a:spcPct val="100000"/>
              </a:lnSpc>
            </a:pPr>
            <a:r>
              <a:rPr lang="en-US" dirty="0">
                <a:cs typeface="Arial"/>
              </a:rPr>
              <a:t>Write</a:t>
            </a:r>
            <a:r>
              <a:rPr lang="en-US" spc="13" dirty="0">
                <a:cs typeface="Arial"/>
              </a:rPr>
              <a:t> </a:t>
            </a:r>
            <a:r>
              <a:rPr lang="en-US" spc="-66" dirty="0">
                <a:cs typeface="Arial"/>
              </a:rPr>
              <a:t>(w)</a:t>
            </a:r>
            <a:endParaRPr lang="en-US" dirty="0">
              <a:cs typeface="Arial"/>
            </a:endParaRPr>
          </a:p>
          <a:p>
            <a:pPr lvl="1">
              <a:lnSpc>
                <a:spcPct val="100000"/>
              </a:lnSpc>
            </a:pPr>
            <a:r>
              <a:rPr lang="en-US" spc="9" dirty="0">
                <a:cs typeface="Arial"/>
              </a:rPr>
              <a:t>Execute </a:t>
            </a:r>
            <a:r>
              <a:rPr lang="en-US" spc="-79" dirty="0">
                <a:cs typeface="Arial"/>
              </a:rPr>
              <a:t>(x)</a:t>
            </a:r>
            <a:endParaRPr lang="en-US" dirty="0">
              <a:cs typeface="Arial"/>
            </a:endParaRPr>
          </a:p>
          <a:p>
            <a:endParaRPr lang="en-US" dirty="0"/>
          </a:p>
        </p:txBody>
      </p:sp>
      <p:sp>
        <p:nvSpPr>
          <p:cNvPr id="11" name="TextBox 10">
            <a:extLst>
              <a:ext uri="{FF2B5EF4-FFF2-40B4-BE49-F238E27FC236}">
                <a16:creationId xmlns:a16="http://schemas.microsoft.com/office/drawing/2014/main" id="{B1841D92-5B8F-764B-898A-AD71C8E6CE5E}"/>
              </a:ext>
            </a:extLst>
          </p:cNvPr>
          <p:cNvSpPr txBox="1"/>
          <p:nvPr/>
        </p:nvSpPr>
        <p:spPr>
          <a:xfrm>
            <a:off x="6701855" y="3224303"/>
            <a:ext cx="3931920" cy="8309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4800" spc="-18" dirty="0">
                <a:solidFill>
                  <a:srgbClr val="0070C0"/>
                </a:solidFill>
                <a:latin typeface="Consolas" panose="020B0609020204030204" pitchFamily="49" charset="0"/>
                <a:cs typeface="Consolas" panose="020B0609020204030204" pitchFamily="49" charset="0"/>
              </a:rPr>
              <a:t>-rwxr-xr--</a:t>
            </a:r>
            <a:endParaRPr lang="en-US" sz="4800" dirty="0">
              <a:solidFill>
                <a:srgbClr val="0070C0"/>
              </a:solidFill>
              <a:latin typeface="Consolas" panose="020B0609020204030204" pitchFamily="49" charset="0"/>
              <a:cs typeface="Consolas" panose="020B0609020204030204" pitchFamily="49" charset="0"/>
            </a:endParaRPr>
          </a:p>
        </p:txBody>
      </p:sp>
      <p:sp>
        <p:nvSpPr>
          <p:cNvPr id="14" name="Right Brace 13">
            <a:extLst>
              <a:ext uri="{FF2B5EF4-FFF2-40B4-BE49-F238E27FC236}">
                <a16:creationId xmlns:a16="http://schemas.microsoft.com/office/drawing/2014/main" id="{230A8EED-5FF0-5543-97A1-D3FD19BD0C6A}"/>
              </a:ext>
            </a:extLst>
          </p:cNvPr>
          <p:cNvSpPr/>
          <p:nvPr/>
        </p:nvSpPr>
        <p:spPr>
          <a:xfrm rot="16200000">
            <a:off x="7713716" y="2845948"/>
            <a:ext cx="216139" cy="1006180"/>
          </a:xfrm>
          <a:prstGeom prst="rightBrace">
            <a:avLst>
              <a:gd name="adj1" fmla="val 17949"/>
              <a:gd name="adj2" fmla="val 77787"/>
            </a:avLst>
          </a:prstGeom>
          <a:ln w="317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5" name="Right Brace 14">
            <a:extLst>
              <a:ext uri="{FF2B5EF4-FFF2-40B4-BE49-F238E27FC236}">
                <a16:creationId xmlns:a16="http://schemas.microsoft.com/office/drawing/2014/main" id="{2A2E3237-8760-BD45-8126-B220A4244EAF}"/>
              </a:ext>
            </a:extLst>
          </p:cNvPr>
          <p:cNvSpPr/>
          <p:nvPr/>
        </p:nvSpPr>
        <p:spPr>
          <a:xfrm rot="5400000">
            <a:off x="8723737" y="3575321"/>
            <a:ext cx="244634" cy="985203"/>
          </a:xfrm>
          <a:prstGeom prst="rightBrace">
            <a:avLst>
              <a:gd name="adj1" fmla="val 13398"/>
              <a:gd name="adj2" fmla="val 77787"/>
            </a:avLst>
          </a:prstGeom>
          <a:ln w="28575"/>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7" name="Right Brace 16">
            <a:extLst>
              <a:ext uri="{FF2B5EF4-FFF2-40B4-BE49-F238E27FC236}">
                <a16:creationId xmlns:a16="http://schemas.microsoft.com/office/drawing/2014/main" id="{20FA730C-1F6C-0043-BD9A-9BC0CCE1E7F5}"/>
              </a:ext>
            </a:extLst>
          </p:cNvPr>
          <p:cNvSpPr/>
          <p:nvPr/>
        </p:nvSpPr>
        <p:spPr>
          <a:xfrm rot="16200000">
            <a:off x="9733677" y="2829282"/>
            <a:ext cx="216139" cy="1006180"/>
          </a:xfrm>
          <a:prstGeom prst="rightBrace">
            <a:avLst>
              <a:gd name="adj1" fmla="val 17949"/>
              <a:gd name="adj2" fmla="val 77787"/>
            </a:avLst>
          </a:prstGeom>
          <a:ln w="317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3BAF2E84-A06F-734B-8D31-3B453F5FE3AD}"/>
              </a:ext>
            </a:extLst>
          </p:cNvPr>
          <p:cNvSpPr txBox="1"/>
          <p:nvPr/>
        </p:nvSpPr>
        <p:spPr>
          <a:xfrm>
            <a:off x="7783129" y="2854970"/>
            <a:ext cx="683200" cy="400110"/>
          </a:xfrm>
          <a:prstGeom prst="rect">
            <a:avLst/>
          </a:prstGeom>
          <a:noFill/>
        </p:spPr>
        <p:txBody>
          <a:bodyPr wrap="none" rtlCol="0">
            <a:spAutoFit/>
          </a:bodyPr>
          <a:lstStyle/>
          <a:p>
            <a:r>
              <a:rPr lang="en-US" sz="2000" dirty="0">
                <a:solidFill>
                  <a:schemeClr val="accent2"/>
                </a:solidFill>
                <a:latin typeface="Helvetica" pitchFamily="2" charset="0"/>
              </a:rPr>
              <a:t>user</a:t>
            </a:r>
          </a:p>
        </p:txBody>
      </p:sp>
      <p:sp>
        <p:nvSpPr>
          <p:cNvPr id="20" name="TextBox 19">
            <a:extLst>
              <a:ext uri="{FF2B5EF4-FFF2-40B4-BE49-F238E27FC236}">
                <a16:creationId xmlns:a16="http://schemas.microsoft.com/office/drawing/2014/main" id="{08A2EBEB-05A0-F442-B5F8-053AD466E9D6}"/>
              </a:ext>
            </a:extLst>
          </p:cNvPr>
          <p:cNvSpPr txBox="1"/>
          <p:nvPr/>
        </p:nvSpPr>
        <p:spPr>
          <a:xfrm>
            <a:off x="8416636" y="4140511"/>
            <a:ext cx="840295" cy="400110"/>
          </a:xfrm>
          <a:prstGeom prst="rect">
            <a:avLst/>
          </a:prstGeom>
          <a:noFill/>
        </p:spPr>
        <p:txBody>
          <a:bodyPr wrap="none" rtlCol="0">
            <a:spAutoFit/>
          </a:bodyPr>
          <a:lstStyle/>
          <a:p>
            <a:r>
              <a:rPr lang="en-US" sz="2000" dirty="0">
                <a:solidFill>
                  <a:schemeClr val="accent2"/>
                </a:solidFill>
                <a:latin typeface="Helvetica" pitchFamily="2" charset="0"/>
              </a:rPr>
              <a:t>group</a:t>
            </a:r>
          </a:p>
        </p:txBody>
      </p:sp>
      <p:sp>
        <p:nvSpPr>
          <p:cNvPr id="21" name="TextBox 20">
            <a:extLst>
              <a:ext uri="{FF2B5EF4-FFF2-40B4-BE49-F238E27FC236}">
                <a16:creationId xmlns:a16="http://schemas.microsoft.com/office/drawing/2014/main" id="{DE21759D-4B15-E242-A079-E20BF0726BBB}"/>
              </a:ext>
            </a:extLst>
          </p:cNvPr>
          <p:cNvSpPr txBox="1"/>
          <p:nvPr/>
        </p:nvSpPr>
        <p:spPr>
          <a:xfrm>
            <a:off x="9841746" y="2824284"/>
            <a:ext cx="768159" cy="400110"/>
          </a:xfrm>
          <a:prstGeom prst="rect">
            <a:avLst/>
          </a:prstGeom>
          <a:noFill/>
        </p:spPr>
        <p:txBody>
          <a:bodyPr wrap="none" rtlCol="0">
            <a:spAutoFit/>
          </a:bodyPr>
          <a:lstStyle/>
          <a:p>
            <a:r>
              <a:rPr lang="en-US" sz="2000" dirty="0">
                <a:solidFill>
                  <a:schemeClr val="accent2"/>
                </a:solidFill>
                <a:latin typeface="Helvetica" pitchFamily="2" charset="0"/>
              </a:rPr>
              <a:t>other</a:t>
            </a:r>
          </a:p>
        </p:txBody>
      </p:sp>
      <p:sp>
        <p:nvSpPr>
          <p:cNvPr id="22" name="TextBox 21">
            <a:extLst>
              <a:ext uri="{FF2B5EF4-FFF2-40B4-BE49-F238E27FC236}">
                <a16:creationId xmlns:a16="http://schemas.microsoft.com/office/drawing/2014/main" id="{C859F1F1-33CA-F142-9798-7F3C94624259}"/>
              </a:ext>
            </a:extLst>
          </p:cNvPr>
          <p:cNvSpPr txBox="1"/>
          <p:nvPr/>
        </p:nvSpPr>
        <p:spPr>
          <a:xfrm>
            <a:off x="6582129" y="4140511"/>
            <a:ext cx="1167307" cy="400110"/>
          </a:xfrm>
          <a:prstGeom prst="rect">
            <a:avLst/>
          </a:prstGeom>
          <a:noFill/>
        </p:spPr>
        <p:txBody>
          <a:bodyPr wrap="none" rtlCol="0">
            <a:spAutoFit/>
          </a:bodyPr>
          <a:lstStyle/>
          <a:p>
            <a:r>
              <a:rPr lang="en-US" sz="2000" dirty="0">
                <a:solidFill>
                  <a:schemeClr val="accent2"/>
                </a:solidFill>
                <a:latin typeface="Helvetica" pitchFamily="2" charset="0"/>
              </a:rPr>
              <a:t>directory</a:t>
            </a:r>
          </a:p>
        </p:txBody>
      </p:sp>
      <p:cxnSp>
        <p:nvCxnSpPr>
          <p:cNvPr id="23" name="Straight Connector 22">
            <a:extLst>
              <a:ext uri="{FF2B5EF4-FFF2-40B4-BE49-F238E27FC236}">
                <a16:creationId xmlns:a16="http://schemas.microsoft.com/office/drawing/2014/main" id="{344D5FC1-A659-C040-A84E-CC95945F10D3}"/>
              </a:ext>
            </a:extLst>
          </p:cNvPr>
          <p:cNvCxnSpPr>
            <a:cxnSpLocks/>
            <a:stCxn id="22" idx="0"/>
          </p:cNvCxnSpPr>
          <p:nvPr/>
        </p:nvCxnSpPr>
        <p:spPr>
          <a:xfrm flipV="1">
            <a:off x="7165783" y="3945605"/>
            <a:ext cx="0" cy="194906"/>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69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Modes (continued)</a:t>
            </a:r>
            <a:endParaRPr lang="en-US" dirty="0"/>
          </a:p>
        </p:txBody>
      </p:sp>
      <p:sp>
        <p:nvSpPr>
          <p:cNvPr id="11" name="Content Placeholder 10">
            <a:extLst>
              <a:ext uri="{FF2B5EF4-FFF2-40B4-BE49-F238E27FC236}">
                <a16:creationId xmlns:a16="http://schemas.microsoft.com/office/drawing/2014/main" id="{83E83D5E-D61C-FA42-B081-6222DA9F92B6}"/>
              </a:ext>
            </a:extLst>
          </p:cNvPr>
          <p:cNvSpPr>
            <a:spLocks noGrp="1"/>
          </p:cNvSpPr>
          <p:nvPr>
            <p:ph idx="1"/>
          </p:nvPr>
        </p:nvSpPr>
        <p:spPr/>
        <p:txBody>
          <a:bodyPr>
            <a:normAutofit fontScale="92500" lnSpcReduction="20000"/>
          </a:bodyPr>
          <a:lstStyle/>
          <a:p>
            <a:r>
              <a:rPr lang="en-US" dirty="0" err="1">
                <a:latin typeface="Courier New" panose="02070309020205020404" pitchFamily="49" charset="0"/>
                <a:cs typeface="Courier New" panose="02070309020205020404" pitchFamily="49" charset="0"/>
              </a:rPr>
              <a:t>chmod</a:t>
            </a:r>
            <a:r>
              <a:rPr lang="en-US" dirty="0"/>
              <a:t> changes modes:</a:t>
            </a:r>
          </a:p>
          <a:p>
            <a:endParaRPr lang="en-US" dirty="0"/>
          </a:p>
          <a:p>
            <a:r>
              <a:rPr lang="en-US" dirty="0"/>
              <a:t>To add write and execute permission for your group:</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g+wx</a:t>
            </a:r>
            <a:r>
              <a:rPr lang="en-US" dirty="0">
                <a:latin typeface="Courier New" panose="02070309020205020404" pitchFamily="49" charset="0"/>
                <a:cs typeface="Courier New" panose="02070309020205020404" pitchFamily="49" charset="0"/>
              </a:rPr>
              <a:t> filename</a:t>
            </a:r>
          </a:p>
          <a:p>
            <a:endParaRPr lang="en-US" dirty="0"/>
          </a:p>
          <a:p>
            <a:r>
              <a:rPr lang="en-US" dirty="0"/>
              <a:t>To remove execute permission for others: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o-x filename</a:t>
            </a:r>
          </a:p>
          <a:p>
            <a:endParaRPr lang="en-US" dirty="0"/>
          </a:p>
          <a:p>
            <a:r>
              <a:rPr lang="en-US" dirty="0"/>
              <a:t>To set only read and execute for your group and others: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go=</a:t>
            </a:r>
            <a:r>
              <a:rPr lang="en-US" dirty="0" err="1">
                <a:latin typeface="Courier New" panose="02070309020205020404" pitchFamily="49" charset="0"/>
                <a:cs typeface="Courier New" panose="02070309020205020404" pitchFamily="49" charset="0"/>
              </a:rPr>
              <a:t>rx</a:t>
            </a:r>
            <a:r>
              <a:rPr lang="en-US" dirty="0">
                <a:latin typeface="Courier New" panose="02070309020205020404" pitchFamily="49" charset="0"/>
                <a:cs typeface="Courier New" panose="02070309020205020404" pitchFamily="49" charset="0"/>
              </a:rPr>
              <a:t> filename</a:t>
            </a: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13" name="Slide Number Placeholder 12">
            <a:extLst>
              <a:ext uri="{FF2B5EF4-FFF2-40B4-BE49-F238E27FC236}">
                <a16:creationId xmlns:a16="http://schemas.microsoft.com/office/drawing/2014/main" id="{2C705649-3C15-9242-A345-4C29F4274761}"/>
              </a:ext>
            </a:extLst>
          </p:cNvPr>
          <p:cNvSpPr>
            <a:spLocks noGrp="1"/>
          </p:cNvSpPr>
          <p:nvPr>
            <p:ph type="sldNum" sz="quarter" idx="12"/>
          </p:nvPr>
        </p:nvSpPr>
        <p:spPr/>
        <p:txBody>
          <a:bodyPr/>
          <a:lstStyle/>
          <a:p>
            <a:fld id="{DD321DBF-325B-3546-BAAF-4F6E3B3181FF}" type="slidenum">
              <a:rPr lang="en-US" smtClean="0"/>
              <a:pPr/>
              <a:t>19</a:t>
            </a:fld>
            <a:endParaRPr lang="en-US"/>
          </a:p>
        </p:txBody>
      </p:sp>
    </p:spTree>
    <p:extLst>
      <p:ext uri="{BB962C8B-B14F-4D97-AF65-F5344CB8AC3E}">
        <p14:creationId xmlns:p14="http://schemas.microsoft.com/office/powerpoint/2010/main" val="394508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Outline for this presentation</a:t>
            </a:r>
          </a:p>
        </p:txBody>
      </p:sp>
      <p:sp>
        <p:nvSpPr>
          <p:cNvPr id="15" name="Content Placeholder 14">
            <a:extLst>
              <a:ext uri="{FF2B5EF4-FFF2-40B4-BE49-F238E27FC236}">
                <a16:creationId xmlns:a16="http://schemas.microsoft.com/office/drawing/2014/main" id="{7A7FD89C-2E78-E34D-B343-9900FA61CE2B}"/>
              </a:ext>
            </a:extLst>
          </p:cNvPr>
          <p:cNvSpPr>
            <a:spLocks noGrp="1"/>
          </p:cNvSpPr>
          <p:nvPr>
            <p:ph idx="1"/>
          </p:nvPr>
        </p:nvSpPr>
        <p:spPr/>
        <p:txBody>
          <a:bodyPr>
            <a:normAutofit/>
          </a:bodyPr>
          <a:lstStyle/>
          <a:p>
            <a:r>
              <a:rPr lang="en-US" dirty="0"/>
              <a:t>Typical workflow on RMACC Summit</a:t>
            </a:r>
          </a:p>
          <a:p>
            <a:r>
              <a:rPr lang="en-US" dirty="0"/>
              <a:t>Logging in</a:t>
            </a:r>
          </a:p>
          <a:p>
            <a:r>
              <a:rPr lang="en-US" dirty="0"/>
              <a:t>Basic Linux commands</a:t>
            </a:r>
          </a:p>
          <a:p>
            <a:r>
              <a:rPr lang="en-US" dirty="0"/>
              <a:t>File editing</a:t>
            </a:r>
          </a:p>
          <a:p>
            <a:r>
              <a:rPr lang="en-US" dirty="0"/>
              <a:t>Linux filesystem </a:t>
            </a:r>
          </a:p>
          <a:p>
            <a:r>
              <a:rPr lang="en-US" dirty="0"/>
              <a:t>Environment variables</a:t>
            </a:r>
          </a:p>
          <a:p>
            <a:r>
              <a:rPr lang="en-US" dirty="0"/>
              <a:t>Software modules on RMACC Summit</a:t>
            </a:r>
          </a:p>
          <a:p>
            <a:r>
              <a:rPr lang="en-US" dirty="0"/>
              <a:t>Other Linux topics (environment variables, modes, wildcards)</a:t>
            </a:r>
          </a:p>
          <a:p>
            <a:endParaRPr lang="en-US" dirty="0"/>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8" name="object 8"/>
          <p:cNvSpPr txBox="1">
            <a:spLocks noGrp="1"/>
          </p:cNvSpPr>
          <p:nvPr>
            <p:ph type="ftr" sz="quarter" idx="11"/>
          </p:nvPr>
        </p:nvSpPr>
        <p:spPr/>
        <p:txBody>
          <a:bodyPr/>
          <a:lstStyle/>
          <a:p>
            <a:r>
              <a:rPr lang="en-US"/>
              <a:t>CMU -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2</a:t>
            </a:fld>
            <a:endParaRPr lang="en-US" dirty="0"/>
          </a:p>
        </p:txBody>
      </p:sp>
    </p:spTree>
    <p:extLst>
      <p:ext uri="{BB962C8B-B14F-4D97-AF65-F5344CB8AC3E}">
        <p14:creationId xmlns:p14="http://schemas.microsoft.com/office/powerpoint/2010/main" val="231605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Shell Wildcards and Special </a:t>
            </a:r>
            <a:br>
              <a:rPr lang="en-US" dirty="0"/>
            </a:br>
            <a:r>
              <a:rPr lang="en-US" dirty="0"/>
              <a:t>Characters</a:t>
            </a:r>
          </a:p>
        </p:txBody>
      </p:sp>
      <p:sp>
        <p:nvSpPr>
          <p:cNvPr id="7" name="Content Placeholder 6">
            <a:extLst>
              <a:ext uri="{FF2B5EF4-FFF2-40B4-BE49-F238E27FC236}">
                <a16:creationId xmlns:a16="http://schemas.microsoft.com/office/drawing/2014/main" id="{98E4607D-090F-6E4F-9878-5C8A72DD1DA2}"/>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a:t>
            </a:r>
            <a:r>
              <a:rPr lang="en-US" dirty="0"/>
              <a:t> - matches zero or more characters </a:t>
            </a:r>
          </a:p>
          <a:p>
            <a:r>
              <a:rPr lang="en-US" dirty="0">
                <a:latin typeface="Courier New" panose="02070309020205020404" pitchFamily="49" charset="0"/>
                <a:cs typeface="Courier New" panose="02070309020205020404" pitchFamily="49" charset="0"/>
              </a:rPr>
              <a:t>?</a:t>
            </a:r>
            <a:r>
              <a:rPr lang="en-US" dirty="0"/>
              <a:t> - matches a single character </a:t>
            </a:r>
          </a:p>
          <a:p>
            <a:r>
              <a:rPr lang="en-US" dirty="0">
                <a:latin typeface="Courier New" panose="02070309020205020404" pitchFamily="49" charset="0"/>
                <a:cs typeface="Courier New" panose="02070309020205020404" pitchFamily="49" charset="0"/>
              </a:rPr>
              <a:t>#</a:t>
            </a:r>
            <a:r>
              <a:rPr lang="en-US" dirty="0"/>
              <a:t> - comment; rest of the line is ignored </a:t>
            </a:r>
          </a:p>
          <a:p>
            <a:r>
              <a:rPr lang="en-US" dirty="0">
                <a:latin typeface="Courier" pitchFamily="2" charset="0"/>
              </a:rPr>
              <a:t>\</a:t>
            </a:r>
            <a:r>
              <a:rPr lang="en-US" dirty="0"/>
              <a:t> - escape; don’t interpret the next character</a:t>
            </a: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2" name="Slide Number Placeholder 1">
            <a:extLst>
              <a:ext uri="{FF2B5EF4-FFF2-40B4-BE49-F238E27FC236}">
                <a16:creationId xmlns:a16="http://schemas.microsoft.com/office/drawing/2014/main" id="{EE072CAA-0782-3E42-9B32-8B3ED915E108}"/>
              </a:ext>
            </a:extLst>
          </p:cNvPr>
          <p:cNvSpPr>
            <a:spLocks noGrp="1"/>
          </p:cNvSpPr>
          <p:nvPr>
            <p:ph type="sldNum" sz="quarter" idx="12"/>
          </p:nvPr>
        </p:nvSpPr>
        <p:spPr/>
        <p:txBody>
          <a:bodyPr/>
          <a:lstStyle/>
          <a:p>
            <a:fld id="{DD321DBF-325B-3546-BAAF-4F6E3B3181FF}" type="slidenum">
              <a:rPr lang="en-US" smtClean="0"/>
              <a:pPr/>
              <a:t>20</a:t>
            </a:fld>
            <a:endParaRPr lang="en-US"/>
          </a:p>
        </p:txBody>
      </p:sp>
    </p:spTree>
    <p:extLst>
      <p:ext uri="{BB962C8B-B14F-4D97-AF65-F5344CB8AC3E}">
        <p14:creationId xmlns:p14="http://schemas.microsoft.com/office/powerpoint/2010/main" val="212787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69900" y="236075"/>
            <a:ext cx="10515600" cy="1325563"/>
          </a:xfrm>
        </p:spPr>
        <p:txBody>
          <a:bodyPr/>
          <a:lstStyle/>
          <a:p>
            <a:r>
              <a:rPr lang="en-US" dirty="0"/>
              <a:t>Questions?</a:t>
            </a:r>
          </a:p>
        </p:txBody>
      </p:sp>
      <p:sp>
        <p:nvSpPr>
          <p:cNvPr id="4" name="Date Placeholder 3">
            <a:extLst>
              <a:ext uri="{FF2B5EF4-FFF2-40B4-BE49-F238E27FC236}">
                <a16:creationId xmlns:a16="http://schemas.microsoft.com/office/drawing/2014/main" id="{F8896DE9-CB76-214E-821D-842651983A4A}"/>
              </a:ext>
            </a:extLst>
          </p:cNvPr>
          <p:cNvSpPr>
            <a:spLocks noGrp="1"/>
          </p:cNvSpPr>
          <p:nvPr>
            <p:ph type="dt" sz="half" idx="10"/>
          </p:nvPr>
        </p:nvSpPr>
        <p:spPr/>
        <p:txBody>
          <a:bodyPr/>
          <a:lstStyle/>
          <a:p>
            <a:r>
              <a:rPr lang="en-US"/>
              <a:t>9/27/19</a:t>
            </a:r>
          </a:p>
        </p:txBody>
      </p:sp>
      <p:sp>
        <p:nvSpPr>
          <p:cNvPr id="5" name="Footer Placeholder 4">
            <a:extLst>
              <a:ext uri="{FF2B5EF4-FFF2-40B4-BE49-F238E27FC236}">
                <a16:creationId xmlns:a16="http://schemas.microsoft.com/office/drawing/2014/main" id="{4779C0BF-86A0-F545-80B1-10837E73F808}"/>
              </a:ext>
            </a:extLst>
          </p:cNvPr>
          <p:cNvSpPr>
            <a:spLocks noGrp="1"/>
          </p:cNvSpPr>
          <p:nvPr>
            <p:ph type="ftr" sz="quarter" idx="11"/>
          </p:nvPr>
        </p:nvSpPr>
        <p:spPr/>
        <p:txBody>
          <a:bodyPr/>
          <a:lstStyle/>
          <a:p>
            <a:r>
              <a:rPr lang="en-US"/>
              <a:t>CMU - Linux</a:t>
            </a:r>
          </a:p>
        </p:txBody>
      </p:sp>
      <p:sp>
        <p:nvSpPr>
          <p:cNvPr id="8" name="Slide Number Placeholder 7">
            <a:extLst>
              <a:ext uri="{FF2B5EF4-FFF2-40B4-BE49-F238E27FC236}">
                <a16:creationId xmlns:a16="http://schemas.microsoft.com/office/drawing/2014/main" id="{53CBAE4D-B504-4540-BAE1-40E6EAE4A9DA}"/>
              </a:ext>
            </a:extLst>
          </p:cNvPr>
          <p:cNvSpPr>
            <a:spLocks noGrp="1"/>
          </p:cNvSpPr>
          <p:nvPr>
            <p:ph type="sldNum" sz="quarter" idx="12"/>
          </p:nvPr>
        </p:nvSpPr>
        <p:spPr/>
        <p:txBody>
          <a:bodyPr/>
          <a:lstStyle/>
          <a:p>
            <a:fld id="{DD321DBF-325B-3546-BAAF-4F6E3B3181FF}" type="slidenum">
              <a:rPr lang="en-US" smtClean="0"/>
              <a:pPr/>
              <a:t>21</a:t>
            </a:fld>
            <a:endParaRPr lang="en-US"/>
          </a:p>
        </p:txBody>
      </p:sp>
      <p:sp>
        <p:nvSpPr>
          <p:cNvPr id="7" name="Content Placeholder 2">
            <a:extLst>
              <a:ext uri="{FF2B5EF4-FFF2-40B4-BE49-F238E27FC236}">
                <a16:creationId xmlns:a16="http://schemas.microsoft.com/office/drawing/2014/main" id="{A31D6A8E-94F4-3741-9040-C19322C02A28}"/>
              </a:ext>
            </a:extLst>
          </p:cNvPr>
          <p:cNvSpPr txBox="1">
            <a:spLocks/>
          </p:cNvSpPr>
          <p:nvPr/>
        </p:nvSpPr>
        <p:spPr>
          <a:xfrm>
            <a:off x="838200" y="1358901"/>
            <a:ext cx="10515600" cy="4629854"/>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Arial"/>
              </a:rPr>
              <a:t>Presenter:  Andrew Monaghan</a:t>
            </a:r>
            <a:endParaRPr lang="en-US" dirty="0"/>
          </a:p>
          <a:p>
            <a:pPr marL="0" indent="0">
              <a:buNone/>
            </a:pPr>
            <a:r>
              <a:rPr lang="en-US" dirty="0"/>
              <a:t>Email </a:t>
            </a:r>
            <a:r>
              <a:rPr lang="en-US" dirty="0">
                <a:hlinkClick r:id="rId3"/>
              </a:rPr>
              <a:t>rc-help@colorado.edu</a:t>
            </a:r>
            <a:endParaRPr lang="en-US" dirty="0">
              <a:cs typeface="Arial"/>
            </a:endParaRPr>
          </a:p>
          <a:p>
            <a:endParaRPr lang="en-US" dirty="0"/>
          </a:p>
          <a:p>
            <a:pPr marL="0" indent="0">
              <a:buNone/>
            </a:pPr>
            <a:r>
              <a:rPr lang="en-US" dirty="0"/>
              <a:t>Link to course evaluation:  </a:t>
            </a:r>
          </a:p>
          <a:p>
            <a:pPr marL="151765" indent="0">
              <a:buFont typeface="Arial" panose="020B0604020202020204" pitchFamily="34" charset="0"/>
              <a:buNone/>
            </a:pPr>
            <a:r>
              <a:rPr lang="en-US" dirty="0">
                <a:hlinkClick r:id="rId4"/>
              </a:rPr>
              <a:t>http://tinyurl.com/curc-survey18</a:t>
            </a:r>
            <a:br>
              <a:rPr lang="en-US" dirty="0">
                <a:cs typeface="Arial"/>
              </a:rPr>
            </a:br>
            <a:endParaRPr lang="en-US" dirty="0">
              <a:hlinkClick r:id="rId4"/>
            </a:endParaRPr>
          </a:p>
          <a:p>
            <a:pPr marL="151765" indent="0">
              <a:buFont typeface="Arial" panose="020B0604020202020204" pitchFamily="34" charset="0"/>
              <a:buNone/>
            </a:pPr>
            <a:r>
              <a:rPr lang="en-US" dirty="0"/>
              <a:t>Documentation:</a:t>
            </a:r>
          </a:p>
          <a:p>
            <a:pPr marL="151765" indent="0">
              <a:buFont typeface="Arial" panose="020B0604020202020204" pitchFamily="34" charset="0"/>
              <a:buNone/>
            </a:pPr>
            <a:r>
              <a:rPr lang="en-US" dirty="0">
                <a:hlinkClick r:id="rId5"/>
              </a:rPr>
              <a:t>https://curc.readthedocs.io</a:t>
            </a:r>
            <a:endParaRPr lang="en-US" dirty="0">
              <a:ea typeface="+mn-lt"/>
              <a:cs typeface="+mn-lt"/>
            </a:endParaRPr>
          </a:p>
          <a:p>
            <a:pPr marL="151765" indent="0">
              <a:buFont typeface="Arial" panose="020B0604020202020204" pitchFamily="34" charset="0"/>
              <a:buNone/>
            </a:pPr>
            <a:endParaRPr lang="en-US" dirty="0"/>
          </a:p>
          <a:p>
            <a:pPr marL="151765" indent="0">
              <a:buFont typeface="Arial" panose="020B0604020202020204" pitchFamily="34" charset="0"/>
              <a:buNone/>
            </a:pPr>
            <a:r>
              <a:rPr lang="en-US" dirty="0"/>
              <a:t>Slides:</a:t>
            </a:r>
            <a:endParaRPr lang="en-US" dirty="0">
              <a:ea typeface="+mn-lt"/>
              <a:cs typeface="+mn-lt"/>
            </a:endParaRPr>
          </a:p>
          <a:p>
            <a:pPr marL="151765" indent="0">
              <a:buFont typeface="Arial" panose="020B0604020202020204" pitchFamily="34" charset="0"/>
              <a:buNone/>
            </a:pPr>
            <a:r>
              <a:rPr lang="en-US" dirty="0">
                <a:ea typeface="+mn-lt"/>
                <a:cs typeface="+mn-lt"/>
                <a:hlinkClick r:id="rId6"/>
              </a:rPr>
              <a:t>https://github.com/ResearchComputing/</a:t>
            </a:r>
            <a:r>
              <a:rPr lang="en-US" b="1" dirty="0">
                <a:ea typeface="+mn-lt"/>
                <a:cs typeface="+mn-lt"/>
                <a:hlinkClick r:id="rId6"/>
              </a:rPr>
              <a:t>CMU_HPC_201</a:t>
            </a:r>
            <a:r>
              <a:rPr lang="en-US" b="1" dirty="0">
                <a:ea typeface="+mn-lt"/>
                <a:cs typeface="+mn-lt"/>
                <a:hlinkClick r:id="rId6"/>
              </a:rPr>
              <a:t>9</a:t>
            </a:r>
            <a:endParaRPr lang="en-US" b="1" dirty="0">
              <a:ea typeface="+mn-lt"/>
              <a:cs typeface="+mn-lt"/>
            </a:endParaRPr>
          </a:p>
          <a:p>
            <a:endParaRPr lang="en-US" dirty="0"/>
          </a:p>
          <a:p>
            <a:r>
              <a:rPr lang="en-US" dirty="0"/>
              <a:t>More detailed tutorials from our “HPC Fundamentals” course:</a:t>
            </a:r>
          </a:p>
          <a:p>
            <a:pPr marL="0" indent="0">
              <a:buNone/>
            </a:pPr>
            <a:r>
              <a:rPr lang="en-US" dirty="0"/>
              <a:t> </a:t>
            </a:r>
            <a:r>
              <a:rPr lang="en-US" dirty="0">
                <a:hlinkClick r:id="rId7"/>
              </a:rPr>
              <a:t>https://github.com/ResearchComputing/Fundamentals_HPC_Spring_2019</a:t>
            </a:r>
            <a:endParaRPr lang="en-US" dirty="0"/>
          </a:p>
        </p:txBody>
      </p:sp>
    </p:spTree>
    <p:extLst>
      <p:ext uri="{BB962C8B-B14F-4D97-AF65-F5344CB8AC3E}">
        <p14:creationId xmlns:p14="http://schemas.microsoft.com/office/powerpoint/2010/main" val="404705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5" y="187403"/>
            <a:ext cx="10515600" cy="1325563"/>
          </a:xfrm>
        </p:spPr>
        <p:txBody>
          <a:bodyPr>
            <a:normAutofit/>
          </a:bodyPr>
          <a:lstStyle/>
          <a:p>
            <a:r>
              <a:rPr lang="en-US" dirty="0"/>
              <a:t>Typical RMACC Summit Workflow</a:t>
            </a:r>
          </a:p>
        </p:txBody>
      </p:sp>
      <p:sp>
        <p:nvSpPr>
          <p:cNvPr id="9" name="Footer Placeholder 8"/>
          <p:cNvSpPr>
            <a:spLocks noGrp="1"/>
          </p:cNvSpPr>
          <p:nvPr>
            <p:ph type="ftr" sz="quarter" idx="11"/>
          </p:nvPr>
        </p:nvSpPr>
        <p:spPr/>
        <p:txBody>
          <a:bodyPr/>
          <a:lstStyle/>
          <a:p>
            <a:r>
              <a:rPr lang="en-US"/>
              <a:t>CMU - Linux</a:t>
            </a:r>
          </a:p>
        </p:txBody>
      </p:sp>
      <p:sp>
        <p:nvSpPr>
          <p:cNvPr id="10" name="Slide Number Placeholder 9"/>
          <p:cNvSpPr>
            <a:spLocks noGrp="1"/>
          </p:cNvSpPr>
          <p:nvPr>
            <p:ph type="sldNum" sz="quarter" idx="12"/>
          </p:nvPr>
        </p:nvSpPr>
        <p:spPr/>
        <p:txBody>
          <a:bodyPr/>
          <a:lstStyle/>
          <a:p>
            <a:fld id="{DD321DBF-325B-3546-BAAF-4F6E3B3181FF}" type="slidenum">
              <a:rPr lang="en-US" smtClean="0"/>
              <a:t>3</a:t>
            </a:fld>
            <a:endParaRPr lang="en-US"/>
          </a:p>
        </p:txBody>
      </p:sp>
      <p:sp>
        <p:nvSpPr>
          <p:cNvPr id="4" name="Date Placeholder 3">
            <a:extLst>
              <a:ext uri="{FF2B5EF4-FFF2-40B4-BE49-F238E27FC236}">
                <a16:creationId xmlns:a16="http://schemas.microsoft.com/office/drawing/2014/main" id="{83D80DFC-281E-AE41-9E8D-1E958EE96354}"/>
              </a:ext>
            </a:extLst>
          </p:cNvPr>
          <p:cNvSpPr>
            <a:spLocks noGrp="1"/>
          </p:cNvSpPr>
          <p:nvPr>
            <p:ph type="dt" sz="half" idx="10"/>
          </p:nvPr>
        </p:nvSpPr>
        <p:spPr/>
        <p:txBody>
          <a:bodyPr/>
          <a:lstStyle/>
          <a:p>
            <a:r>
              <a:rPr lang="en-US"/>
              <a:t>9/27/19</a:t>
            </a:r>
          </a:p>
        </p:txBody>
      </p:sp>
      <p:pic>
        <p:nvPicPr>
          <p:cNvPr id="25" name="Graphic 24" descr="Smiling face with no fill">
            <a:extLst>
              <a:ext uri="{FF2B5EF4-FFF2-40B4-BE49-F238E27FC236}">
                <a16:creationId xmlns:a16="http://schemas.microsoft.com/office/drawing/2014/main" id="{BBAD5A4E-D8BB-FF48-9391-F68FCE357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031" y="2625270"/>
            <a:ext cx="914400" cy="914400"/>
          </a:xfrm>
          <a:prstGeom prst="rect">
            <a:avLst/>
          </a:prstGeom>
        </p:spPr>
      </p:pic>
      <p:sp>
        <p:nvSpPr>
          <p:cNvPr id="27" name="TextBox 26">
            <a:extLst>
              <a:ext uri="{FF2B5EF4-FFF2-40B4-BE49-F238E27FC236}">
                <a16:creationId xmlns:a16="http://schemas.microsoft.com/office/drawing/2014/main" id="{0A5FFB74-E126-D948-803A-599213CB8C4C}"/>
              </a:ext>
            </a:extLst>
          </p:cNvPr>
          <p:cNvSpPr txBox="1"/>
          <p:nvPr/>
        </p:nvSpPr>
        <p:spPr>
          <a:xfrm>
            <a:off x="1032949" y="3539670"/>
            <a:ext cx="556563" cy="369332"/>
          </a:xfrm>
          <a:prstGeom prst="rect">
            <a:avLst/>
          </a:prstGeom>
          <a:noFill/>
        </p:spPr>
        <p:txBody>
          <a:bodyPr wrap="none" rtlCol="0">
            <a:spAutoFit/>
          </a:bodyPr>
          <a:lstStyle/>
          <a:p>
            <a:r>
              <a:rPr lang="en-US" dirty="0"/>
              <a:t>you</a:t>
            </a:r>
          </a:p>
        </p:txBody>
      </p:sp>
      <p:graphicFrame>
        <p:nvGraphicFramePr>
          <p:cNvPr id="30" name="Diagram 29">
            <a:extLst>
              <a:ext uri="{FF2B5EF4-FFF2-40B4-BE49-F238E27FC236}">
                <a16:creationId xmlns:a16="http://schemas.microsoft.com/office/drawing/2014/main" id="{F4DC5789-76AE-9141-9731-DE3AEE3459C7}"/>
              </a:ext>
            </a:extLst>
          </p:cNvPr>
          <p:cNvGraphicFramePr/>
          <p:nvPr>
            <p:extLst>
              <p:ext uri="{D42A27DB-BD31-4B8C-83A1-F6EECF244321}">
                <p14:modId xmlns:p14="http://schemas.microsoft.com/office/powerpoint/2010/main" val="4106156612"/>
              </p:ext>
            </p:extLst>
          </p:nvPr>
        </p:nvGraphicFramePr>
        <p:xfrm>
          <a:off x="3784739" y="2419778"/>
          <a:ext cx="1692298" cy="16037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2" name="Diagram 41">
            <a:extLst>
              <a:ext uri="{FF2B5EF4-FFF2-40B4-BE49-F238E27FC236}">
                <a16:creationId xmlns:a16="http://schemas.microsoft.com/office/drawing/2014/main" id="{82BEA576-DC1E-4446-95CA-111F7DC5E7B4}"/>
              </a:ext>
            </a:extLst>
          </p:cNvPr>
          <p:cNvGraphicFramePr/>
          <p:nvPr>
            <p:extLst>
              <p:ext uri="{D42A27DB-BD31-4B8C-83A1-F6EECF244321}">
                <p14:modId xmlns:p14="http://schemas.microsoft.com/office/powerpoint/2010/main" val="3479526138"/>
              </p:ext>
            </p:extLst>
          </p:nvPr>
        </p:nvGraphicFramePr>
        <p:xfrm>
          <a:off x="5708200" y="2419778"/>
          <a:ext cx="1692298" cy="160374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43" name="Diagram 42">
            <a:extLst>
              <a:ext uri="{FF2B5EF4-FFF2-40B4-BE49-F238E27FC236}">
                <a16:creationId xmlns:a16="http://schemas.microsoft.com/office/drawing/2014/main" id="{FDE45109-1849-BD49-A8AF-83102DE03366}"/>
              </a:ext>
            </a:extLst>
          </p:cNvPr>
          <p:cNvGraphicFramePr/>
          <p:nvPr>
            <p:extLst>
              <p:ext uri="{D42A27DB-BD31-4B8C-83A1-F6EECF244321}">
                <p14:modId xmlns:p14="http://schemas.microsoft.com/office/powerpoint/2010/main" val="2933281875"/>
              </p:ext>
            </p:extLst>
          </p:nvPr>
        </p:nvGraphicFramePr>
        <p:xfrm>
          <a:off x="1963350" y="2396171"/>
          <a:ext cx="1692298" cy="160374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 name="Rectangle 2">
            <a:extLst>
              <a:ext uri="{FF2B5EF4-FFF2-40B4-BE49-F238E27FC236}">
                <a16:creationId xmlns:a16="http://schemas.microsoft.com/office/drawing/2014/main" id="{7616D0C2-E70B-DC47-AB68-66067067D346}"/>
              </a:ext>
            </a:extLst>
          </p:cNvPr>
          <p:cNvSpPr/>
          <p:nvPr/>
        </p:nvSpPr>
        <p:spPr>
          <a:xfrm>
            <a:off x="7710618" y="139631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F077827-6C12-AD44-958F-9922491C5DE4}"/>
              </a:ext>
            </a:extLst>
          </p:cNvPr>
          <p:cNvSpPr/>
          <p:nvPr/>
        </p:nvSpPr>
        <p:spPr>
          <a:xfrm>
            <a:off x="7924581" y="139631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AB7E894-7DF8-EF43-8DF6-19E1D381480D}"/>
              </a:ext>
            </a:extLst>
          </p:cNvPr>
          <p:cNvSpPr/>
          <p:nvPr/>
        </p:nvSpPr>
        <p:spPr>
          <a:xfrm>
            <a:off x="8344301" y="13935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E12E3C-C5A5-4041-A31F-A5BFDE1CC831}"/>
              </a:ext>
            </a:extLst>
          </p:cNvPr>
          <p:cNvSpPr/>
          <p:nvPr/>
        </p:nvSpPr>
        <p:spPr>
          <a:xfrm>
            <a:off x="8130338" y="13935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0C598F3-977E-3647-93FE-6F47AE3696C9}"/>
              </a:ext>
            </a:extLst>
          </p:cNvPr>
          <p:cNvSpPr/>
          <p:nvPr/>
        </p:nvSpPr>
        <p:spPr>
          <a:xfrm>
            <a:off x="8558264" y="13935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5DEB85C-5A64-7642-81BB-085875EFB0BF}"/>
              </a:ext>
            </a:extLst>
          </p:cNvPr>
          <p:cNvSpPr/>
          <p:nvPr/>
        </p:nvSpPr>
        <p:spPr>
          <a:xfrm>
            <a:off x="8772227" y="13935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802EC18-FE3E-0C4C-86FF-0F1F5138E841}"/>
              </a:ext>
            </a:extLst>
          </p:cNvPr>
          <p:cNvSpPr/>
          <p:nvPr/>
        </p:nvSpPr>
        <p:spPr>
          <a:xfrm>
            <a:off x="8986190" y="13935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8887FAA-2384-2D41-A313-0F981039AE5F}"/>
              </a:ext>
            </a:extLst>
          </p:cNvPr>
          <p:cNvSpPr/>
          <p:nvPr/>
        </p:nvSpPr>
        <p:spPr>
          <a:xfrm>
            <a:off x="9400524" y="139786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1F644CC-4FB0-B84D-A9F4-7557C9CD08F5}"/>
              </a:ext>
            </a:extLst>
          </p:cNvPr>
          <p:cNvSpPr/>
          <p:nvPr/>
        </p:nvSpPr>
        <p:spPr>
          <a:xfrm>
            <a:off x="9189254" y="139890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1875988-3FCE-2046-B292-22B9F33300BC}"/>
              </a:ext>
            </a:extLst>
          </p:cNvPr>
          <p:cNvSpPr/>
          <p:nvPr/>
        </p:nvSpPr>
        <p:spPr>
          <a:xfrm>
            <a:off x="9621510" y="139631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947F987-4FB8-ED40-8CBC-82FEBF635822}"/>
              </a:ext>
            </a:extLst>
          </p:cNvPr>
          <p:cNvSpPr/>
          <p:nvPr/>
        </p:nvSpPr>
        <p:spPr>
          <a:xfrm>
            <a:off x="9839222" y="13935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DED1EA3-A04F-2545-8049-DBD72B87B40C}"/>
              </a:ext>
            </a:extLst>
          </p:cNvPr>
          <p:cNvSpPr/>
          <p:nvPr/>
        </p:nvSpPr>
        <p:spPr>
          <a:xfrm>
            <a:off x="10053185" y="13935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DF7C99D-0C3A-CC41-A251-E52E211DC3D5}"/>
              </a:ext>
            </a:extLst>
          </p:cNvPr>
          <p:cNvSpPr/>
          <p:nvPr/>
        </p:nvSpPr>
        <p:spPr>
          <a:xfrm>
            <a:off x="10472905" y="13908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A48DF73-68A2-5E47-8984-C0620D73AE0D}"/>
              </a:ext>
            </a:extLst>
          </p:cNvPr>
          <p:cNvSpPr/>
          <p:nvPr/>
        </p:nvSpPr>
        <p:spPr>
          <a:xfrm>
            <a:off x="10258942" y="13908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95DC99F-6840-C145-80B1-90109663FBEC}"/>
              </a:ext>
            </a:extLst>
          </p:cNvPr>
          <p:cNvSpPr/>
          <p:nvPr/>
        </p:nvSpPr>
        <p:spPr>
          <a:xfrm>
            <a:off x="10686868" y="13908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DD6D46C-C401-8F4F-A3B1-EF808A81104F}"/>
              </a:ext>
            </a:extLst>
          </p:cNvPr>
          <p:cNvSpPr/>
          <p:nvPr/>
        </p:nvSpPr>
        <p:spPr>
          <a:xfrm>
            <a:off x="10900831" y="13908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4514711-919B-2748-B0C0-7079D981002B}"/>
              </a:ext>
            </a:extLst>
          </p:cNvPr>
          <p:cNvSpPr/>
          <p:nvPr/>
        </p:nvSpPr>
        <p:spPr>
          <a:xfrm>
            <a:off x="11114794" y="13908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91A1563-A36B-3744-86AC-7149840B13B2}"/>
              </a:ext>
            </a:extLst>
          </p:cNvPr>
          <p:cNvSpPr/>
          <p:nvPr/>
        </p:nvSpPr>
        <p:spPr>
          <a:xfrm>
            <a:off x="11529128" y="13908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67768C4-DD23-EF4E-A017-2808F92A4B33}"/>
              </a:ext>
            </a:extLst>
          </p:cNvPr>
          <p:cNvSpPr/>
          <p:nvPr/>
        </p:nvSpPr>
        <p:spPr>
          <a:xfrm>
            <a:off x="11315165" y="13908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75738C5-01D7-084D-9867-8927F248A969}"/>
              </a:ext>
            </a:extLst>
          </p:cNvPr>
          <p:cNvSpPr/>
          <p:nvPr/>
        </p:nvSpPr>
        <p:spPr>
          <a:xfrm>
            <a:off x="11743091" y="13908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8B8F191-0D3D-0845-A251-88D6EBE046FF}"/>
              </a:ext>
            </a:extLst>
          </p:cNvPr>
          <p:cNvSpPr/>
          <p:nvPr/>
        </p:nvSpPr>
        <p:spPr>
          <a:xfrm>
            <a:off x="7710618" y="16497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DD57881-CCA7-7543-AD0B-2E4EC8E42E0B}"/>
              </a:ext>
            </a:extLst>
          </p:cNvPr>
          <p:cNvSpPr/>
          <p:nvPr/>
        </p:nvSpPr>
        <p:spPr>
          <a:xfrm>
            <a:off x="7924581" y="16497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52B4762-EE45-9E48-8E72-FBF857A2B3C9}"/>
              </a:ext>
            </a:extLst>
          </p:cNvPr>
          <p:cNvSpPr/>
          <p:nvPr/>
        </p:nvSpPr>
        <p:spPr>
          <a:xfrm>
            <a:off x="8344301" y="164699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6FB9357C-F255-9344-ACE8-3456198DB67C}"/>
              </a:ext>
            </a:extLst>
          </p:cNvPr>
          <p:cNvSpPr/>
          <p:nvPr/>
        </p:nvSpPr>
        <p:spPr>
          <a:xfrm>
            <a:off x="8130338" y="164699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0FF248C-9F00-DD47-9A3F-22B8B35214AD}"/>
              </a:ext>
            </a:extLst>
          </p:cNvPr>
          <p:cNvSpPr/>
          <p:nvPr/>
        </p:nvSpPr>
        <p:spPr>
          <a:xfrm>
            <a:off x="8558264" y="164699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F212825-1D5D-984E-99B5-EAD231FBE4BF}"/>
              </a:ext>
            </a:extLst>
          </p:cNvPr>
          <p:cNvSpPr/>
          <p:nvPr/>
        </p:nvSpPr>
        <p:spPr>
          <a:xfrm>
            <a:off x="8772227" y="164699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9AFBECA-1BB5-2E46-B305-151979CE9743}"/>
              </a:ext>
            </a:extLst>
          </p:cNvPr>
          <p:cNvSpPr/>
          <p:nvPr/>
        </p:nvSpPr>
        <p:spPr>
          <a:xfrm>
            <a:off x="8986190" y="164699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78AD41-73FF-A141-A014-1D6569AD6683}"/>
              </a:ext>
            </a:extLst>
          </p:cNvPr>
          <p:cNvSpPr/>
          <p:nvPr/>
        </p:nvSpPr>
        <p:spPr>
          <a:xfrm>
            <a:off x="9400524" y="165128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E09A59D-A4D4-7E45-BC84-4FA9780F395F}"/>
              </a:ext>
            </a:extLst>
          </p:cNvPr>
          <p:cNvSpPr/>
          <p:nvPr/>
        </p:nvSpPr>
        <p:spPr>
          <a:xfrm>
            <a:off x="9189254" y="165232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DF3452F-F1DD-3440-8580-B29B5896EA9F}"/>
              </a:ext>
            </a:extLst>
          </p:cNvPr>
          <p:cNvSpPr/>
          <p:nvPr/>
        </p:nvSpPr>
        <p:spPr>
          <a:xfrm>
            <a:off x="9621510" y="16497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67D6701-DBFA-E64A-9415-E4EBB0792B6D}"/>
              </a:ext>
            </a:extLst>
          </p:cNvPr>
          <p:cNvSpPr/>
          <p:nvPr/>
        </p:nvSpPr>
        <p:spPr>
          <a:xfrm>
            <a:off x="9839222" y="164699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59001FD-63D9-904A-B048-70DEF0BC2796}"/>
              </a:ext>
            </a:extLst>
          </p:cNvPr>
          <p:cNvSpPr/>
          <p:nvPr/>
        </p:nvSpPr>
        <p:spPr>
          <a:xfrm>
            <a:off x="10053185" y="164699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B924743-E1C0-AE4A-86D5-D0103B8D5B18}"/>
              </a:ext>
            </a:extLst>
          </p:cNvPr>
          <p:cNvSpPr/>
          <p:nvPr/>
        </p:nvSpPr>
        <p:spPr>
          <a:xfrm>
            <a:off x="10472905" y="164426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A65FFC54-6D7F-264A-8747-6224CA135B67}"/>
              </a:ext>
            </a:extLst>
          </p:cNvPr>
          <p:cNvSpPr/>
          <p:nvPr/>
        </p:nvSpPr>
        <p:spPr>
          <a:xfrm>
            <a:off x="10258942" y="164426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E18B2D5-B08A-C945-AAF9-309845B17D23}"/>
              </a:ext>
            </a:extLst>
          </p:cNvPr>
          <p:cNvSpPr/>
          <p:nvPr/>
        </p:nvSpPr>
        <p:spPr>
          <a:xfrm>
            <a:off x="10686868" y="164426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587AD2A-F303-C242-B29B-91DA0CB536A3}"/>
              </a:ext>
            </a:extLst>
          </p:cNvPr>
          <p:cNvSpPr/>
          <p:nvPr/>
        </p:nvSpPr>
        <p:spPr>
          <a:xfrm>
            <a:off x="10900831" y="164426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4C133CF-AC4D-FF44-81B0-8699B2AB80DA}"/>
              </a:ext>
            </a:extLst>
          </p:cNvPr>
          <p:cNvSpPr/>
          <p:nvPr/>
        </p:nvSpPr>
        <p:spPr>
          <a:xfrm>
            <a:off x="11114794" y="164426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E0F9655-4400-424A-B6E7-351774253D1F}"/>
              </a:ext>
            </a:extLst>
          </p:cNvPr>
          <p:cNvSpPr/>
          <p:nvPr/>
        </p:nvSpPr>
        <p:spPr>
          <a:xfrm>
            <a:off x="11529128" y="164426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34DAD83-1C1C-614A-96E6-1215B9FAA414}"/>
              </a:ext>
            </a:extLst>
          </p:cNvPr>
          <p:cNvSpPr/>
          <p:nvPr/>
        </p:nvSpPr>
        <p:spPr>
          <a:xfrm>
            <a:off x="11315165" y="164426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71D4947-1346-C94F-B4C1-96B3E8400BCD}"/>
              </a:ext>
            </a:extLst>
          </p:cNvPr>
          <p:cNvSpPr/>
          <p:nvPr/>
        </p:nvSpPr>
        <p:spPr>
          <a:xfrm>
            <a:off x="11743091" y="164426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521DCB1-D7F2-3843-B926-EFB04391C9C2}"/>
              </a:ext>
            </a:extLst>
          </p:cNvPr>
          <p:cNvSpPr/>
          <p:nvPr/>
        </p:nvSpPr>
        <p:spPr>
          <a:xfrm>
            <a:off x="7710618" y="18822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C2DF8BEB-5B9D-9A4D-AD26-C8F362488849}"/>
              </a:ext>
            </a:extLst>
          </p:cNvPr>
          <p:cNvSpPr/>
          <p:nvPr/>
        </p:nvSpPr>
        <p:spPr>
          <a:xfrm>
            <a:off x="7924581" y="18822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85F09CB2-644C-394C-BF1C-7EFC416C1A03}"/>
              </a:ext>
            </a:extLst>
          </p:cNvPr>
          <p:cNvSpPr/>
          <p:nvPr/>
        </p:nvSpPr>
        <p:spPr>
          <a:xfrm>
            <a:off x="8344301" y="187956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F39C334-5007-7644-9401-BEB3F952A577}"/>
              </a:ext>
            </a:extLst>
          </p:cNvPr>
          <p:cNvSpPr/>
          <p:nvPr/>
        </p:nvSpPr>
        <p:spPr>
          <a:xfrm>
            <a:off x="8130338" y="187956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C7788FB-AF2E-A347-A065-E33599F61D2A}"/>
              </a:ext>
            </a:extLst>
          </p:cNvPr>
          <p:cNvSpPr/>
          <p:nvPr/>
        </p:nvSpPr>
        <p:spPr>
          <a:xfrm>
            <a:off x="8558264" y="187956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F5D8E3F-B641-7E42-B6B2-5981E1D2798F}"/>
              </a:ext>
            </a:extLst>
          </p:cNvPr>
          <p:cNvSpPr/>
          <p:nvPr/>
        </p:nvSpPr>
        <p:spPr>
          <a:xfrm>
            <a:off x="8772227" y="187956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0E007E9-0454-7845-9AE2-7095BCF664DA}"/>
              </a:ext>
            </a:extLst>
          </p:cNvPr>
          <p:cNvSpPr/>
          <p:nvPr/>
        </p:nvSpPr>
        <p:spPr>
          <a:xfrm>
            <a:off x="8986190" y="187956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32DBD2D-BDD2-B040-A11B-E18E48FFB6A3}"/>
              </a:ext>
            </a:extLst>
          </p:cNvPr>
          <p:cNvSpPr/>
          <p:nvPr/>
        </p:nvSpPr>
        <p:spPr>
          <a:xfrm>
            <a:off x="9400524" y="188385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BBB9D33-5C0A-CE4C-934B-0BEE21B33F0F}"/>
              </a:ext>
            </a:extLst>
          </p:cNvPr>
          <p:cNvSpPr/>
          <p:nvPr/>
        </p:nvSpPr>
        <p:spPr>
          <a:xfrm>
            <a:off x="9189254" y="188489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8F70071-DE6C-F64F-981E-F159197FE942}"/>
              </a:ext>
            </a:extLst>
          </p:cNvPr>
          <p:cNvSpPr/>
          <p:nvPr/>
        </p:nvSpPr>
        <p:spPr>
          <a:xfrm>
            <a:off x="9621510" y="18822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A696DE17-57C5-A045-93C0-A48534C57047}"/>
              </a:ext>
            </a:extLst>
          </p:cNvPr>
          <p:cNvSpPr/>
          <p:nvPr/>
        </p:nvSpPr>
        <p:spPr>
          <a:xfrm>
            <a:off x="9839222" y="187956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698DF7DB-D59E-BD4A-8A90-FD6C4F693C4B}"/>
              </a:ext>
            </a:extLst>
          </p:cNvPr>
          <p:cNvSpPr/>
          <p:nvPr/>
        </p:nvSpPr>
        <p:spPr>
          <a:xfrm>
            <a:off x="10053185" y="187956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8BE979D-FF2A-6C4B-AF6D-DA77337A39C7}"/>
              </a:ext>
            </a:extLst>
          </p:cNvPr>
          <p:cNvSpPr/>
          <p:nvPr/>
        </p:nvSpPr>
        <p:spPr>
          <a:xfrm>
            <a:off x="10472905" y="18768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4D234814-8E92-DA45-9EBD-08A0286FD05C}"/>
              </a:ext>
            </a:extLst>
          </p:cNvPr>
          <p:cNvSpPr/>
          <p:nvPr/>
        </p:nvSpPr>
        <p:spPr>
          <a:xfrm>
            <a:off x="10258942" y="18768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9A47CC9A-2E6B-6B41-9C39-C4FE196C4842}"/>
              </a:ext>
            </a:extLst>
          </p:cNvPr>
          <p:cNvSpPr/>
          <p:nvPr/>
        </p:nvSpPr>
        <p:spPr>
          <a:xfrm>
            <a:off x="10686868" y="18768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C499E152-3802-BF4D-B7C8-C5468B60E110}"/>
              </a:ext>
            </a:extLst>
          </p:cNvPr>
          <p:cNvSpPr/>
          <p:nvPr/>
        </p:nvSpPr>
        <p:spPr>
          <a:xfrm>
            <a:off x="10900831" y="18768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0E411D83-D8D8-274A-B906-B02BB3D03232}"/>
              </a:ext>
            </a:extLst>
          </p:cNvPr>
          <p:cNvSpPr/>
          <p:nvPr/>
        </p:nvSpPr>
        <p:spPr>
          <a:xfrm>
            <a:off x="11114794" y="18768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05B322F-82AC-F749-9071-DF54742D6F96}"/>
              </a:ext>
            </a:extLst>
          </p:cNvPr>
          <p:cNvSpPr/>
          <p:nvPr/>
        </p:nvSpPr>
        <p:spPr>
          <a:xfrm>
            <a:off x="11529128" y="18768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2846D192-59A9-0949-B2BF-3F11A43F1943}"/>
              </a:ext>
            </a:extLst>
          </p:cNvPr>
          <p:cNvSpPr/>
          <p:nvPr/>
        </p:nvSpPr>
        <p:spPr>
          <a:xfrm>
            <a:off x="11315165" y="18768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A5241DBB-4607-914A-A0E0-2F82EE5992C5}"/>
              </a:ext>
            </a:extLst>
          </p:cNvPr>
          <p:cNvSpPr/>
          <p:nvPr/>
        </p:nvSpPr>
        <p:spPr>
          <a:xfrm>
            <a:off x="11743091" y="187683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3B8A321F-59D9-E54E-BE81-E4A8626705E4}"/>
              </a:ext>
            </a:extLst>
          </p:cNvPr>
          <p:cNvSpPr/>
          <p:nvPr/>
        </p:nvSpPr>
        <p:spPr>
          <a:xfrm>
            <a:off x="7710618" y="21357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A86E4E48-AB70-134B-B80F-D5FD3B7BE0E9}"/>
              </a:ext>
            </a:extLst>
          </p:cNvPr>
          <p:cNvSpPr/>
          <p:nvPr/>
        </p:nvSpPr>
        <p:spPr>
          <a:xfrm>
            <a:off x="7924581" y="21357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CC8C73E-9A8C-A748-AF9E-380410311C19}"/>
              </a:ext>
            </a:extLst>
          </p:cNvPr>
          <p:cNvSpPr/>
          <p:nvPr/>
        </p:nvSpPr>
        <p:spPr>
          <a:xfrm>
            <a:off x="8344301" y="213298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016B61F-01D1-8949-969F-96DFCA5C1EB5}"/>
              </a:ext>
            </a:extLst>
          </p:cNvPr>
          <p:cNvSpPr/>
          <p:nvPr/>
        </p:nvSpPr>
        <p:spPr>
          <a:xfrm>
            <a:off x="8130338" y="213298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6E5A1ED-BBA8-D94B-9CAB-490DCCDB2BEA}"/>
              </a:ext>
            </a:extLst>
          </p:cNvPr>
          <p:cNvSpPr/>
          <p:nvPr/>
        </p:nvSpPr>
        <p:spPr>
          <a:xfrm>
            <a:off x="8558264" y="213298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643301AF-DF9C-134F-A682-EF7823DE4E96}"/>
              </a:ext>
            </a:extLst>
          </p:cNvPr>
          <p:cNvSpPr/>
          <p:nvPr/>
        </p:nvSpPr>
        <p:spPr>
          <a:xfrm>
            <a:off x="8772227" y="213298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D3BCAC4-2470-174B-AE9A-000D5304686F}"/>
              </a:ext>
            </a:extLst>
          </p:cNvPr>
          <p:cNvSpPr/>
          <p:nvPr/>
        </p:nvSpPr>
        <p:spPr>
          <a:xfrm>
            <a:off x="8986190" y="213298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69F126B3-AAC1-B04E-B156-2B6F95C1870B}"/>
              </a:ext>
            </a:extLst>
          </p:cNvPr>
          <p:cNvSpPr/>
          <p:nvPr/>
        </p:nvSpPr>
        <p:spPr>
          <a:xfrm>
            <a:off x="9400524" y="213727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01578EA3-2421-1B4B-AAB4-F857FCC68CF4}"/>
              </a:ext>
            </a:extLst>
          </p:cNvPr>
          <p:cNvSpPr/>
          <p:nvPr/>
        </p:nvSpPr>
        <p:spPr>
          <a:xfrm>
            <a:off x="9189254" y="213831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2512E0F4-5C34-1F49-8701-65B0E535CACC}"/>
              </a:ext>
            </a:extLst>
          </p:cNvPr>
          <p:cNvSpPr/>
          <p:nvPr/>
        </p:nvSpPr>
        <p:spPr>
          <a:xfrm>
            <a:off x="9621510" y="21357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11504805-29BC-8D46-B4A8-A2BB5D58F03D}"/>
              </a:ext>
            </a:extLst>
          </p:cNvPr>
          <p:cNvSpPr/>
          <p:nvPr/>
        </p:nvSpPr>
        <p:spPr>
          <a:xfrm>
            <a:off x="9839222" y="213298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CA44591-322D-FB4F-A03B-0616526A3ABE}"/>
              </a:ext>
            </a:extLst>
          </p:cNvPr>
          <p:cNvSpPr/>
          <p:nvPr/>
        </p:nvSpPr>
        <p:spPr>
          <a:xfrm>
            <a:off x="10053185" y="213298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665ED33B-EE49-1D46-B3F2-729CDE3091F1}"/>
              </a:ext>
            </a:extLst>
          </p:cNvPr>
          <p:cNvSpPr/>
          <p:nvPr/>
        </p:nvSpPr>
        <p:spPr>
          <a:xfrm>
            <a:off x="10472905" y="213025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30332942-4029-9E43-A21B-D7C33810F99F}"/>
              </a:ext>
            </a:extLst>
          </p:cNvPr>
          <p:cNvSpPr/>
          <p:nvPr/>
        </p:nvSpPr>
        <p:spPr>
          <a:xfrm>
            <a:off x="10258942" y="213025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26E48207-85AA-1C47-A880-25F0BA951D9E}"/>
              </a:ext>
            </a:extLst>
          </p:cNvPr>
          <p:cNvSpPr/>
          <p:nvPr/>
        </p:nvSpPr>
        <p:spPr>
          <a:xfrm>
            <a:off x="10686868" y="213025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B0070774-9698-F146-BD8A-6B21A572A1F8}"/>
              </a:ext>
            </a:extLst>
          </p:cNvPr>
          <p:cNvSpPr/>
          <p:nvPr/>
        </p:nvSpPr>
        <p:spPr>
          <a:xfrm>
            <a:off x="10900831" y="213025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BE1B7D0-53D5-6247-BC67-65224EAE173A}"/>
              </a:ext>
            </a:extLst>
          </p:cNvPr>
          <p:cNvSpPr/>
          <p:nvPr/>
        </p:nvSpPr>
        <p:spPr>
          <a:xfrm>
            <a:off x="11114794" y="213025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3CB3FB35-A23E-2547-A053-AEC30666C0B8}"/>
              </a:ext>
            </a:extLst>
          </p:cNvPr>
          <p:cNvSpPr/>
          <p:nvPr/>
        </p:nvSpPr>
        <p:spPr>
          <a:xfrm>
            <a:off x="11529128" y="213025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AA5E8253-6C68-4544-8734-2B78251112B6}"/>
              </a:ext>
            </a:extLst>
          </p:cNvPr>
          <p:cNvSpPr/>
          <p:nvPr/>
        </p:nvSpPr>
        <p:spPr>
          <a:xfrm>
            <a:off x="11315165" y="213025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593B34B4-E03E-1F44-8602-6C935DBE5479}"/>
              </a:ext>
            </a:extLst>
          </p:cNvPr>
          <p:cNvSpPr/>
          <p:nvPr/>
        </p:nvSpPr>
        <p:spPr>
          <a:xfrm>
            <a:off x="11743091" y="213025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28288C56-63F1-D24A-8AF8-CB381AEA4733}"/>
              </a:ext>
            </a:extLst>
          </p:cNvPr>
          <p:cNvSpPr/>
          <p:nvPr/>
        </p:nvSpPr>
        <p:spPr>
          <a:xfrm>
            <a:off x="7710618" y="238536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FE6155AF-B949-1945-A60F-1F5FACDFFFE2}"/>
              </a:ext>
            </a:extLst>
          </p:cNvPr>
          <p:cNvSpPr/>
          <p:nvPr/>
        </p:nvSpPr>
        <p:spPr>
          <a:xfrm>
            <a:off x="7924581" y="238536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C4EC351A-0CAA-8142-A5D3-233BA7B87B10}"/>
              </a:ext>
            </a:extLst>
          </p:cNvPr>
          <p:cNvSpPr/>
          <p:nvPr/>
        </p:nvSpPr>
        <p:spPr>
          <a:xfrm>
            <a:off x="8344301" y="238263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B82E7ABE-E35A-7946-B4DC-7E1FDF51405D}"/>
              </a:ext>
            </a:extLst>
          </p:cNvPr>
          <p:cNvSpPr/>
          <p:nvPr/>
        </p:nvSpPr>
        <p:spPr>
          <a:xfrm>
            <a:off x="8130338" y="238263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9F59F62-E5E5-B747-AD0E-5A094BA045ED}"/>
              </a:ext>
            </a:extLst>
          </p:cNvPr>
          <p:cNvSpPr/>
          <p:nvPr/>
        </p:nvSpPr>
        <p:spPr>
          <a:xfrm>
            <a:off x="8558264" y="238263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8EF70EBB-1E5B-B847-A118-904735BFCF59}"/>
              </a:ext>
            </a:extLst>
          </p:cNvPr>
          <p:cNvSpPr/>
          <p:nvPr/>
        </p:nvSpPr>
        <p:spPr>
          <a:xfrm>
            <a:off x="8772227" y="238263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63834A84-FB44-6041-9248-0648D56C0CFD}"/>
              </a:ext>
            </a:extLst>
          </p:cNvPr>
          <p:cNvSpPr/>
          <p:nvPr/>
        </p:nvSpPr>
        <p:spPr>
          <a:xfrm>
            <a:off x="8986190" y="238263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880A9FE1-982C-0C41-B145-56546526BF8D}"/>
              </a:ext>
            </a:extLst>
          </p:cNvPr>
          <p:cNvSpPr/>
          <p:nvPr/>
        </p:nvSpPr>
        <p:spPr>
          <a:xfrm>
            <a:off x="9400524" y="238692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5C2646C-A975-684E-8C80-BD476450C47B}"/>
              </a:ext>
            </a:extLst>
          </p:cNvPr>
          <p:cNvSpPr/>
          <p:nvPr/>
        </p:nvSpPr>
        <p:spPr>
          <a:xfrm>
            <a:off x="9189254" y="238795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457C7BEA-A01C-F345-95B8-5B004BDD82C9}"/>
              </a:ext>
            </a:extLst>
          </p:cNvPr>
          <p:cNvSpPr/>
          <p:nvPr/>
        </p:nvSpPr>
        <p:spPr>
          <a:xfrm>
            <a:off x="9621510" y="238536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9EDECAEB-D076-6747-934C-5780FFD14349}"/>
              </a:ext>
            </a:extLst>
          </p:cNvPr>
          <p:cNvSpPr/>
          <p:nvPr/>
        </p:nvSpPr>
        <p:spPr>
          <a:xfrm>
            <a:off x="9839222" y="238263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F71409BE-119F-BE4C-969A-8F5F6E90D4AE}"/>
              </a:ext>
            </a:extLst>
          </p:cNvPr>
          <p:cNvSpPr/>
          <p:nvPr/>
        </p:nvSpPr>
        <p:spPr>
          <a:xfrm>
            <a:off x="10053185" y="238263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6C55421-5446-EA4F-AFC9-274E4219BFB3}"/>
              </a:ext>
            </a:extLst>
          </p:cNvPr>
          <p:cNvSpPr/>
          <p:nvPr/>
        </p:nvSpPr>
        <p:spPr>
          <a:xfrm>
            <a:off x="10472905" y="23798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DDEAEB96-2E8E-3944-86E9-A86B92FF6E08}"/>
              </a:ext>
            </a:extLst>
          </p:cNvPr>
          <p:cNvSpPr/>
          <p:nvPr/>
        </p:nvSpPr>
        <p:spPr>
          <a:xfrm>
            <a:off x="10258942" y="23798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BA20309-7174-7246-B82C-26523E0F683F}"/>
              </a:ext>
            </a:extLst>
          </p:cNvPr>
          <p:cNvSpPr/>
          <p:nvPr/>
        </p:nvSpPr>
        <p:spPr>
          <a:xfrm>
            <a:off x="10686868" y="23798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FAB7D7A-4F82-4F4C-8340-BCF3F00A0921}"/>
              </a:ext>
            </a:extLst>
          </p:cNvPr>
          <p:cNvSpPr/>
          <p:nvPr/>
        </p:nvSpPr>
        <p:spPr>
          <a:xfrm>
            <a:off x="10900831" y="23798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808E41A-BA58-A841-AE11-7DA064E08AB3}"/>
              </a:ext>
            </a:extLst>
          </p:cNvPr>
          <p:cNvSpPr/>
          <p:nvPr/>
        </p:nvSpPr>
        <p:spPr>
          <a:xfrm>
            <a:off x="11114794" y="23798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AD1D42A-3500-8F4D-AACF-5A1F89D81790}"/>
              </a:ext>
            </a:extLst>
          </p:cNvPr>
          <p:cNvSpPr/>
          <p:nvPr/>
        </p:nvSpPr>
        <p:spPr>
          <a:xfrm>
            <a:off x="11529128" y="23798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4E65CB0-E52D-FC4A-A699-60346901BE79}"/>
              </a:ext>
            </a:extLst>
          </p:cNvPr>
          <p:cNvSpPr/>
          <p:nvPr/>
        </p:nvSpPr>
        <p:spPr>
          <a:xfrm>
            <a:off x="11315165" y="23798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FAD9CC1F-58A1-C149-9163-21E87887C2FF}"/>
              </a:ext>
            </a:extLst>
          </p:cNvPr>
          <p:cNvSpPr/>
          <p:nvPr/>
        </p:nvSpPr>
        <p:spPr>
          <a:xfrm>
            <a:off x="11743091" y="237989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798F23FB-EF3C-544C-8DAC-C35847800810}"/>
              </a:ext>
            </a:extLst>
          </p:cNvPr>
          <p:cNvSpPr/>
          <p:nvPr/>
        </p:nvSpPr>
        <p:spPr>
          <a:xfrm>
            <a:off x="7710618" y="26387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E900E5E0-5C68-6643-AB69-4004E3EBFA5C}"/>
              </a:ext>
            </a:extLst>
          </p:cNvPr>
          <p:cNvSpPr/>
          <p:nvPr/>
        </p:nvSpPr>
        <p:spPr>
          <a:xfrm>
            <a:off x="7924581" y="26387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B07945AE-2400-E147-B7BD-3786DEDBCE8D}"/>
              </a:ext>
            </a:extLst>
          </p:cNvPr>
          <p:cNvSpPr/>
          <p:nvPr/>
        </p:nvSpPr>
        <p:spPr>
          <a:xfrm>
            <a:off x="8344301" y="263605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7C3A2FDB-5091-E744-AB87-A576EDC0CF5C}"/>
              </a:ext>
            </a:extLst>
          </p:cNvPr>
          <p:cNvSpPr/>
          <p:nvPr/>
        </p:nvSpPr>
        <p:spPr>
          <a:xfrm>
            <a:off x="8130338" y="263605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07B72578-189C-644E-A592-EA0DC2129526}"/>
              </a:ext>
            </a:extLst>
          </p:cNvPr>
          <p:cNvSpPr/>
          <p:nvPr/>
        </p:nvSpPr>
        <p:spPr>
          <a:xfrm>
            <a:off x="8558264" y="263605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BAA4503B-6F83-2E43-AF8F-8B45389AF2C7}"/>
              </a:ext>
            </a:extLst>
          </p:cNvPr>
          <p:cNvSpPr/>
          <p:nvPr/>
        </p:nvSpPr>
        <p:spPr>
          <a:xfrm>
            <a:off x="8772227" y="263605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BD231CA5-F55B-4142-8D66-2CEB772BD822}"/>
              </a:ext>
            </a:extLst>
          </p:cNvPr>
          <p:cNvSpPr/>
          <p:nvPr/>
        </p:nvSpPr>
        <p:spPr>
          <a:xfrm>
            <a:off x="8986190" y="263605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B822C95C-95FC-214C-828B-C93DACFB3B39}"/>
              </a:ext>
            </a:extLst>
          </p:cNvPr>
          <p:cNvSpPr/>
          <p:nvPr/>
        </p:nvSpPr>
        <p:spPr>
          <a:xfrm>
            <a:off x="9400524" y="264033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20D0A9E5-A722-F54A-95B7-169DE600E901}"/>
              </a:ext>
            </a:extLst>
          </p:cNvPr>
          <p:cNvSpPr/>
          <p:nvPr/>
        </p:nvSpPr>
        <p:spPr>
          <a:xfrm>
            <a:off x="9189254" y="264137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4874EED0-8AA5-544F-A7B3-7911EB9549C4}"/>
              </a:ext>
            </a:extLst>
          </p:cNvPr>
          <p:cNvSpPr/>
          <p:nvPr/>
        </p:nvSpPr>
        <p:spPr>
          <a:xfrm>
            <a:off x="9621510" y="26387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A00E8D4C-B2D6-B648-B23B-8E09E89C7247}"/>
              </a:ext>
            </a:extLst>
          </p:cNvPr>
          <p:cNvSpPr/>
          <p:nvPr/>
        </p:nvSpPr>
        <p:spPr>
          <a:xfrm>
            <a:off x="9839222" y="263605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F48AEC6C-ECC4-684A-A509-A97AAC1476AC}"/>
              </a:ext>
            </a:extLst>
          </p:cNvPr>
          <p:cNvSpPr/>
          <p:nvPr/>
        </p:nvSpPr>
        <p:spPr>
          <a:xfrm>
            <a:off x="10053185" y="263605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C365D679-25B4-C44D-B80D-BCEC1C059101}"/>
              </a:ext>
            </a:extLst>
          </p:cNvPr>
          <p:cNvSpPr/>
          <p:nvPr/>
        </p:nvSpPr>
        <p:spPr>
          <a:xfrm>
            <a:off x="10472905" y="26333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01FFA419-7423-1443-905C-77BB762F1EEB}"/>
              </a:ext>
            </a:extLst>
          </p:cNvPr>
          <p:cNvSpPr/>
          <p:nvPr/>
        </p:nvSpPr>
        <p:spPr>
          <a:xfrm>
            <a:off x="10258942" y="26333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CDE51C5C-8749-0B48-A1FB-E46BE39ABD5A}"/>
              </a:ext>
            </a:extLst>
          </p:cNvPr>
          <p:cNvSpPr/>
          <p:nvPr/>
        </p:nvSpPr>
        <p:spPr>
          <a:xfrm>
            <a:off x="10686868" y="26333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B6C2002F-25EC-5042-9137-08283F79D715}"/>
              </a:ext>
            </a:extLst>
          </p:cNvPr>
          <p:cNvSpPr/>
          <p:nvPr/>
        </p:nvSpPr>
        <p:spPr>
          <a:xfrm>
            <a:off x="10900831" y="26333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F7D66736-656D-BA4E-B1F0-2F8364F122E4}"/>
              </a:ext>
            </a:extLst>
          </p:cNvPr>
          <p:cNvSpPr/>
          <p:nvPr/>
        </p:nvSpPr>
        <p:spPr>
          <a:xfrm>
            <a:off x="11114794" y="26333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20F00C5F-2DFB-624C-BC7C-A9507946000B}"/>
              </a:ext>
            </a:extLst>
          </p:cNvPr>
          <p:cNvSpPr/>
          <p:nvPr/>
        </p:nvSpPr>
        <p:spPr>
          <a:xfrm>
            <a:off x="11529128" y="26333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5319319A-9E48-3247-B826-577A4FF4E1FE}"/>
              </a:ext>
            </a:extLst>
          </p:cNvPr>
          <p:cNvSpPr/>
          <p:nvPr/>
        </p:nvSpPr>
        <p:spPr>
          <a:xfrm>
            <a:off x="11315165" y="26333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BAEAFB6B-E184-CE46-9077-CE3F84D1A6F4}"/>
              </a:ext>
            </a:extLst>
          </p:cNvPr>
          <p:cNvSpPr/>
          <p:nvPr/>
        </p:nvSpPr>
        <p:spPr>
          <a:xfrm>
            <a:off x="11743091" y="263331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4B1E1197-2956-2A4C-9ED7-147CDF9F224F}"/>
              </a:ext>
            </a:extLst>
          </p:cNvPr>
          <p:cNvSpPr/>
          <p:nvPr/>
        </p:nvSpPr>
        <p:spPr>
          <a:xfrm>
            <a:off x="7710618" y="287134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CFBC449C-690F-494E-8ABA-22A1699F70A0}"/>
              </a:ext>
            </a:extLst>
          </p:cNvPr>
          <p:cNvSpPr/>
          <p:nvPr/>
        </p:nvSpPr>
        <p:spPr>
          <a:xfrm>
            <a:off x="7924581" y="287134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B3E70809-4B94-344A-89B8-1375E1B5A456}"/>
              </a:ext>
            </a:extLst>
          </p:cNvPr>
          <p:cNvSpPr/>
          <p:nvPr/>
        </p:nvSpPr>
        <p:spPr>
          <a:xfrm>
            <a:off x="8344301" y="286861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C6442124-EE17-F84C-A4DF-331F28EE02F9}"/>
              </a:ext>
            </a:extLst>
          </p:cNvPr>
          <p:cNvSpPr/>
          <p:nvPr/>
        </p:nvSpPr>
        <p:spPr>
          <a:xfrm>
            <a:off x="8130338" y="286861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A2E2EF42-775B-4243-9B4C-12E2452FF219}"/>
              </a:ext>
            </a:extLst>
          </p:cNvPr>
          <p:cNvSpPr/>
          <p:nvPr/>
        </p:nvSpPr>
        <p:spPr>
          <a:xfrm>
            <a:off x="8558264" y="286861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DBBADEC-212C-F048-ABC3-C5F7FEB151AA}"/>
              </a:ext>
            </a:extLst>
          </p:cNvPr>
          <p:cNvSpPr/>
          <p:nvPr/>
        </p:nvSpPr>
        <p:spPr>
          <a:xfrm>
            <a:off x="8772227" y="286861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A07F334B-CA67-D54D-A3DA-9D653A95244C}"/>
              </a:ext>
            </a:extLst>
          </p:cNvPr>
          <p:cNvSpPr/>
          <p:nvPr/>
        </p:nvSpPr>
        <p:spPr>
          <a:xfrm>
            <a:off x="8986190" y="286861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4BCEE7A6-4D65-694F-8C2B-3926ED7EB55E}"/>
              </a:ext>
            </a:extLst>
          </p:cNvPr>
          <p:cNvSpPr/>
          <p:nvPr/>
        </p:nvSpPr>
        <p:spPr>
          <a:xfrm>
            <a:off x="9400524" y="287290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B3E42E21-2BDC-1D4B-A27A-F64558608785}"/>
              </a:ext>
            </a:extLst>
          </p:cNvPr>
          <p:cNvSpPr/>
          <p:nvPr/>
        </p:nvSpPr>
        <p:spPr>
          <a:xfrm>
            <a:off x="9189254" y="287394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A7C3080F-9AFB-C441-AAB8-0E160FE341DA}"/>
              </a:ext>
            </a:extLst>
          </p:cNvPr>
          <p:cNvSpPr/>
          <p:nvPr/>
        </p:nvSpPr>
        <p:spPr>
          <a:xfrm>
            <a:off x="9621510" y="287134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096FCEE-EF57-744A-A946-3CC00DBABBF9}"/>
              </a:ext>
            </a:extLst>
          </p:cNvPr>
          <p:cNvSpPr/>
          <p:nvPr/>
        </p:nvSpPr>
        <p:spPr>
          <a:xfrm>
            <a:off x="9839222" y="286861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1EF3B545-ED10-C444-98E7-4908C617168C}"/>
              </a:ext>
            </a:extLst>
          </p:cNvPr>
          <p:cNvSpPr/>
          <p:nvPr/>
        </p:nvSpPr>
        <p:spPr>
          <a:xfrm>
            <a:off x="10053185" y="286861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F80EE89D-7387-7444-8405-2AEDB6ECE118}"/>
              </a:ext>
            </a:extLst>
          </p:cNvPr>
          <p:cNvSpPr/>
          <p:nvPr/>
        </p:nvSpPr>
        <p:spPr>
          <a:xfrm>
            <a:off x="10472905" y="28658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03C59F3D-4EF5-AA42-B6F0-CFC8B188DE97}"/>
              </a:ext>
            </a:extLst>
          </p:cNvPr>
          <p:cNvSpPr/>
          <p:nvPr/>
        </p:nvSpPr>
        <p:spPr>
          <a:xfrm>
            <a:off x="10258942" y="28658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6A21683C-0664-7548-B568-B8A30FCD25AC}"/>
              </a:ext>
            </a:extLst>
          </p:cNvPr>
          <p:cNvSpPr/>
          <p:nvPr/>
        </p:nvSpPr>
        <p:spPr>
          <a:xfrm>
            <a:off x="10686868" y="28658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45627EFB-840C-374B-BF75-538B3D65319A}"/>
              </a:ext>
            </a:extLst>
          </p:cNvPr>
          <p:cNvSpPr/>
          <p:nvPr/>
        </p:nvSpPr>
        <p:spPr>
          <a:xfrm>
            <a:off x="10900831" y="28658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4CCD8CD-648F-554A-9C8D-94C4597A8F65}"/>
              </a:ext>
            </a:extLst>
          </p:cNvPr>
          <p:cNvSpPr/>
          <p:nvPr/>
        </p:nvSpPr>
        <p:spPr>
          <a:xfrm>
            <a:off x="11114794" y="28658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8A61E7D4-1E4D-244E-AC5A-6351E9FF4AAD}"/>
              </a:ext>
            </a:extLst>
          </p:cNvPr>
          <p:cNvSpPr/>
          <p:nvPr/>
        </p:nvSpPr>
        <p:spPr>
          <a:xfrm>
            <a:off x="11529128" y="28658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A48F4779-61B1-6846-B73A-411AF9206398}"/>
              </a:ext>
            </a:extLst>
          </p:cNvPr>
          <p:cNvSpPr/>
          <p:nvPr/>
        </p:nvSpPr>
        <p:spPr>
          <a:xfrm>
            <a:off x="11315165" y="28658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CFFF4FC5-3EC0-C649-B2B0-B744E58D3154}"/>
              </a:ext>
            </a:extLst>
          </p:cNvPr>
          <p:cNvSpPr/>
          <p:nvPr/>
        </p:nvSpPr>
        <p:spPr>
          <a:xfrm>
            <a:off x="11743091" y="286588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E8D1E894-CCE6-A747-8112-DB3010C58740}"/>
              </a:ext>
            </a:extLst>
          </p:cNvPr>
          <p:cNvSpPr/>
          <p:nvPr/>
        </p:nvSpPr>
        <p:spPr>
          <a:xfrm>
            <a:off x="7710618" y="312476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41665ABB-1D88-C548-9EFF-06AAD8DBC3B8}"/>
              </a:ext>
            </a:extLst>
          </p:cNvPr>
          <p:cNvSpPr/>
          <p:nvPr/>
        </p:nvSpPr>
        <p:spPr>
          <a:xfrm>
            <a:off x="7924581" y="312476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7AD418E2-B39E-0B4A-9337-1FCEC6090964}"/>
              </a:ext>
            </a:extLst>
          </p:cNvPr>
          <p:cNvSpPr/>
          <p:nvPr/>
        </p:nvSpPr>
        <p:spPr>
          <a:xfrm>
            <a:off x="8344301" y="312203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74C93DD1-5345-7A45-B8A8-6B33239035AC}"/>
              </a:ext>
            </a:extLst>
          </p:cNvPr>
          <p:cNvSpPr/>
          <p:nvPr/>
        </p:nvSpPr>
        <p:spPr>
          <a:xfrm>
            <a:off x="8130338" y="312203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1B8CBEA4-6C73-D448-B5BE-2C085761F94D}"/>
              </a:ext>
            </a:extLst>
          </p:cNvPr>
          <p:cNvSpPr/>
          <p:nvPr/>
        </p:nvSpPr>
        <p:spPr>
          <a:xfrm>
            <a:off x="8558264" y="312203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1E0B41E5-1D33-9645-9B35-746161B2374F}"/>
              </a:ext>
            </a:extLst>
          </p:cNvPr>
          <p:cNvSpPr/>
          <p:nvPr/>
        </p:nvSpPr>
        <p:spPr>
          <a:xfrm>
            <a:off x="8772227" y="312203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3EF3927F-7557-8049-A3D1-5C75382957FD}"/>
              </a:ext>
            </a:extLst>
          </p:cNvPr>
          <p:cNvSpPr/>
          <p:nvPr/>
        </p:nvSpPr>
        <p:spPr>
          <a:xfrm>
            <a:off x="8986190" y="312203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E0E9A1B0-07ED-CC43-97C6-D1748F426B12}"/>
              </a:ext>
            </a:extLst>
          </p:cNvPr>
          <p:cNvSpPr/>
          <p:nvPr/>
        </p:nvSpPr>
        <p:spPr>
          <a:xfrm>
            <a:off x="9400524" y="312632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CB55B91C-1652-F841-AB38-DEA569C881AA}"/>
              </a:ext>
            </a:extLst>
          </p:cNvPr>
          <p:cNvSpPr/>
          <p:nvPr/>
        </p:nvSpPr>
        <p:spPr>
          <a:xfrm>
            <a:off x="9189254" y="31273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C556089E-6D3D-7740-ABAE-036FFDB6697C}"/>
              </a:ext>
            </a:extLst>
          </p:cNvPr>
          <p:cNvSpPr/>
          <p:nvPr/>
        </p:nvSpPr>
        <p:spPr>
          <a:xfrm>
            <a:off x="9621510" y="312476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0667C8E-41F8-304B-B941-688D7634CC06}"/>
              </a:ext>
            </a:extLst>
          </p:cNvPr>
          <p:cNvSpPr/>
          <p:nvPr/>
        </p:nvSpPr>
        <p:spPr>
          <a:xfrm>
            <a:off x="9839222" y="312203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AFDDE911-D596-7E40-9570-24D22CF5B09D}"/>
              </a:ext>
            </a:extLst>
          </p:cNvPr>
          <p:cNvSpPr/>
          <p:nvPr/>
        </p:nvSpPr>
        <p:spPr>
          <a:xfrm>
            <a:off x="10053185" y="312203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B7688D8B-4CA5-1048-9A21-5DF39E958F59}"/>
              </a:ext>
            </a:extLst>
          </p:cNvPr>
          <p:cNvSpPr/>
          <p:nvPr/>
        </p:nvSpPr>
        <p:spPr>
          <a:xfrm>
            <a:off x="10472905" y="311930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63C00C84-61F4-ED4E-A99A-B9976927171E}"/>
              </a:ext>
            </a:extLst>
          </p:cNvPr>
          <p:cNvSpPr/>
          <p:nvPr/>
        </p:nvSpPr>
        <p:spPr>
          <a:xfrm>
            <a:off x="10258942" y="311930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355D08CA-1A04-BA41-8A75-785B430260EE}"/>
              </a:ext>
            </a:extLst>
          </p:cNvPr>
          <p:cNvSpPr/>
          <p:nvPr/>
        </p:nvSpPr>
        <p:spPr>
          <a:xfrm>
            <a:off x="10686868" y="311930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94D05BD6-097D-3E47-A2DA-7D4825FE7B35}"/>
              </a:ext>
            </a:extLst>
          </p:cNvPr>
          <p:cNvSpPr/>
          <p:nvPr/>
        </p:nvSpPr>
        <p:spPr>
          <a:xfrm>
            <a:off x="10900831" y="311930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696C5993-16DE-C945-991A-C2B631CB966B}"/>
              </a:ext>
            </a:extLst>
          </p:cNvPr>
          <p:cNvSpPr/>
          <p:nvPr/>
        </p:nvSpPr>
        <p:spPr>
          <a:xfrm>
            <a:off x="11114794" y="311930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401DB390-BF5A-6B44-8F7A-8A523779B497}"/>
              </a:ext>
            </a:extLst>
          </p:cNvPr>
          <p:cNvSpPr/>
          <p:nvPr/>
        </p:nvSpPr>
        <p:spPr>
          <a:xfrm>
            <a:off x="11529128" y="311930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FA4ABA3D-8CD3-754E-BB41-175C2710C57D}"/>
              </a:ext>
            </a:extLst>
          </p:cNvPr>
          <p:cNvSpPr/>
          <p:nvPr/>
        </p:nvSpPr>
        <p:spPr>
          <a:xfrm>
            <a:off x="11315165" y="311930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3ECBC3A7-8934-A544-B25A-B9B1487CBF9B}"/>
              </a:ext>
            </a:extLst>
          </p:cNvPr>
          <p:cNvSpPr/>
          <p:nvPr/>
        </p:nvSpPr>
        <p:spPr>
          <a:xfrm>
            <a:off x="11743091" y="311930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E56F186B-2136-3F40-B6F4-4F63FAD55045}"/>
              </a:ext>
            </a:extLst>
          </p:cNvPr>
          <p:cNvSpPr/>
          <p:nvPr/>
        </p:nvSpPr>
        <p:spPr>
          <a:xfrm>
            <a:off x="7710618" y="334754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0E9268D-44D1-F548-B4DD-56FC87BA7B59}"/>
              </a:ext>
            </a:extLst>
          </p:cNvPr>
          <p:cNvSpPr/>
          <p:nvPr/>
        </p:nvSpPr>
        <p:spPr>
          <a:xfrm>
            <a:off x="7924581" y="334754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41296C65-2059-B245-B6AB-71DBFA3E4CF2}"/>
              </a:ext>
            </a:extLst>
          </p:cNvPr>
          <p:cNvSpPr/>
          <p:nvPr/>
        </p:nvSpPr>
        <p:spPr>
          <a:xfrm>
            <a:off x="8344301" y="334481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7EBA9F6-66D0-F04B-9D3B-78C0C393E539}"/>
              </a:ext>
            </a:extLst>
          </p:cNvPr>
          <p:cNvSpPr/>
          <p:nvPr/>
        </p:nvSpPr>
        <p:spPr>
          <a:xfrm>
            <a:off x="8130338" y="334481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C043B828-DDD6-4245-9023-86A2B473C18A}"/>
              </a:ext>
            </a:extLst>
          </p:cNvPr>
          <p:cNvSpPr/>
          <p:nvPr/>
        </p:nvSpPr>
        <p:spPr>
          <a:xfrm>
            <a:off x="8558264" y="334481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EA5EBB1E-1474-EE40-989C-C8BA3D533776}"/>
              </a:ext>
            </a:extLst>
          </p:cNvPr>
          <p:cNvSpPr/>
          <p:nvPr/>
        </p:nvSpPr>
        <p:spPr>
          <a:xfrm>
            <a:off x="8772227" y="334481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A5F97E4A-36EA-B849-AE01-EF3664D8859C}"/>
              </a:ext>
            </a:extLst>
          </p:cNvPr>
          <p:cNvSpPr/>
          <p:nvPr/>
        </p:nvSpPr>
        <p:spPr>
          <a:xfrm>
            <a:off x="8986190" y="334481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F6720645-737B-264D-9296-13AE9FC229E9}"/>
              </a:ext>
            </a:extLst>
          </p:cNvPr>
          <p:cNvSpPr/>
          <p:nvPr/>
        </p:nvSpPr>
        <p:spPr>
          <a:xfrm>
            <a:off x="9400524" y="334909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C5096CDD-403D-0740-B56B-916764EFAF77}"/>
              </a:ext>
            </a:extLst>
          </p:cNvPr>
          <p:cNvSpPr/>
          <p:nvPr/>
        </p:nvSpPr>
        <p:spPr>
          <a:xfrm>
            <a:off x="9189254" y="335013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BC244D61-E9C7-5646-B74D-176972A68D1A}"/>
              </a:ext>
            </a:extLst>
          </p:cNvPr>
          <p:cNvSpPr/>
          <p:nvPr/>
        </p:nvSpPr>
        <p:spPr>
          <a:xfrm>
            <a:off x="9621510" y="334754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B601A5F5-35E5-1845-B34E-24E4DD43E38A}"/>
              </a:ext>
            </a:extLst>
          </p:cNvPr>
          <p:cNvSpPr/>
          <p:nvPr/>
        </p:nvSpPr>
        <p:spPr>
          <a:xfrm>
            <a:off x="9839222" y="334481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BA30F375-6E19-DA4B-B133-99AC8E29EDAB}"/>
              </a:ext>
            </a:extLst>
          </p:cNvPr>
          <p:cNvSpPr/>
          <p:nvPr/>
        </p:nvSpPr>
        <p:spPr>
          <a:xfrm>
            <a:off x="10053185" y="334481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5C796D87-A384-6248-AB7B-6402AEB04708}"/>
              </a:ext>
            </a:extLst>
          </p:cNvPr>
          <p:cNvSpPr/>
          <p:nvPr/>
        </p:nvSpPr>
        <p:spPr>
          <a:xfrm>
            <a:off x="10472905" y="334207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205B95A3-5D57-C947-A621-1274C07FDD33}"/>
              </a:ext>
            </a:extLst>
          </p:cNvPr>
          <p:cNvSpPr/>
          <p:nvPr/>
        </p:nvSpPr>
        <p:spPr>
          <a:xfrm>
            <a:off x="10258942" y="334207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57824D48-AD63-A24F-832B-C2F2ADA4E7AF}"/>
              </a:ext>
            </a:extLst>
          </p:cNvPr>
          <p:cNvSpPr/>
          <p:nvPr/>
        </p:nvSpPr>
        <p:spPr>
          <a:xfrm>
            <a:off x="10686868" y="334207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B0A26ABA-4A83-DA4D-89BF-21E2656C2CA0}"/>
              </a:ext>
            </a:extLst>
          </p:cNvPr>
          <p:cNvSpPr/>
          <p:nvPr/>
        </p:nvSpPr>
        <p:spPr>
          <a:xfrm>
            <a:off x="10900831" y="334207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9AB04D91-1C62-BB42-98F0-16758F7C6E7D}"/>
              </a:ext>
            </a:extLst>
          </p:cNvPr>
          <p:cNvSpPr/>
          <p:nvPr/>
        </p:nvSpPr>
        <p:spPr>
          <a:xfrm>
            <a:off x="11114794" y="334207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A07EDFD8-D08E-0A47-921F-AA11EB58F09F}"/>
              </a:ext>
            </a:extLst>
          </p:cNvPr>
          <p:cNvSpPr/>
          <p:nvPr/>
        </p:nvSpPr>
        <p:spPr>
          <a:xfrm>
            <a:off x="11529128" y="334207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1D9CF090-871E-F441-820E-293887D2B5CF}"/>
              </a:ext>
            </a:extLst>
          </p:cNvPr>
          <p:cNvSpPr/>
          <p:nvPr/>
        </p:nvSpPr>
        <p:spPr>
          <a:xfrm>
            <a:off x="11315165" y="334207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659066FE-858B-1F4C-B0A4-82A0A32339B7}"/>
              </a:ext>
            </a:extLst>
          </p:cNvPr>
          <p:cNvSpPr/>
          <p:nvPr/>
        </p:nvSpPr>
        <p:spPr>
          <a:xfrm>
            <a:off x="11743091" y="334207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4809BCFD-B5B2-D043-906D-E0F8363F3882}"/>
              </a:ext>
            </a:extLst>
          </p:cNvPr>
          <p:cNvSpPr/>
          <p:nvPr/>
        </p:nvSpPr>
        <p:spPr>
          <a:xfrm>
            <a:off x="7710618" y="36009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C6775920-319F-304C-A261-DE9978223287}"/>
              </a:ext>
            </a:extLst>
          </p:cNvPr>
          <p:cNvSpPr/>
          <p:nvPr/>
        </p:nvSpPr>
        <p:spPr>
          <a:xfrm>
            <a:off x="7924581" y="36009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16FA752C-10C1-9D4E-AEB1-C547799B05C9}"/>
              </a:ext>
            </a:extLst>
          </p:cNvPr>
          <p:cNvSpPr/>
          <p:nvPr/>
        </p:nvSpPr>
        <p:spPr>
          <a:xfrm>
            <a:off x="8344301" y="359822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8A38BE0C-A29B-BD48-B0DA-D3AC9E97B5F0}"/>
              </a:ext>
            </a:extLst>
          </p:cNvPr>
          <p:cNvSpPr/>
          <p:nvPr/>
        </p:nvSpPr>
        <p:spPr>
          <a:xfrm>
            <a:off x="8130338" y="359822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438DBE62-58DA-2449-B48A-936345B8EC20}"/>
              </a:ext>
            </a:extLst>
          </p:cNvPr>
          <p:cNvSpPr/>
          <p:nvPr/>
        </p:nvSpPr>
        <p:spPr>
          <a:xfrm>
            <a:off x="8558264" y="359822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7C5A9F8A-2718-DB49-AF35-6499BA8AFE1A}"/>
              </a:ext>
            </a:extLst>
          </p:cNvPr>
          <p:cNvSpPr/>
          <p:nvPr/>
        </p:nvSpPr>
        <p:spPr>
          <a:xfrm>
            <a:off x="8772227" y="359822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8A132955-DBAE-1C4F-87C0-993A8E881DE7}"/>
              </a:ext>
            </a:extLst>
          </p:cNvPr>
          <p:cNvSpPr/>
          <p:nvPr/>
        </p:nvSpPr>
        <p:spPr>
          <a:xfrm>
            <a:off x="8986190" y="359822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F844EA6F-52BD-9944-8E31-82CF6F8AFDDF}"/>
              </a:ext>
            </a:extLst>
          </p:cNvPr>
          <p:cNvSpPr/>
          <p:nvPr/>
        </p:nvSpPr>
        <p:spPr>
          <a:xfrm>
            <a:off x="9400524" y="360251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62A518A2-04FB-B14B-B07B-8D3829DDCDA6}"/>
              </a:ext>
            </a:extLst>
          </p:cNvPr>
          <p:cNvSpPr/>
          <p:nvPr/>
        </p:nvSpPr>
        <p:spPr>
          <a:xfrm>
            <a:off x="9189254" y="360355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9D0DEA13-DEDA-6B48-9FA5-11E59C1765E1}"/>
              </a:ext>
            </a:extLst>
          </p:cNvPr>
          <p:cNvSpPr/>
          <p:nvPr/>
        </p:nvSpPr>
        <p:spPr>
          <a:xfrm>
            <a:off x="9621510" y="36009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FCD338BC-36C6-CC49-B9CA-AAB1FE753858}"/>
              </a:ext>
            </a:extLst>
          </p:cNvPr>
          <p:cNvSpPr/>
          <p:nvPr/>
        </p:nvSpPr>
        <p:spPr>
          <a:xfrm>
            <a:off x="9839222" y="359822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5EF81E3B-C47F-5C4E-8CF0-2864FD5B4A7C}"/>
              </a:ext>
            </a:extLst>
          </p:cNvPr>
          <p:cNvSpPr/>
          <p:nvPr/>
        </p:nvSpPr>
        <p:spPr>
          <a:xfrm>
            <a:off x="10053185" y="359822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5171DB5C-3EA8-0146-8D3D-6A7E2238DCAB}"/>
              </a:ext>
            </a:extLst>
          </p:cNvPr>
          <p:cNvSpPr/>
          <p:nvPr/>
        </p:nvSpPr>
        <p:spPr>
          <a:xfrm>
            <a:off x="10472905" y="359549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35516001-C833-694F-96C5-91C7AFE08347}"/>
              </a:ext>
            </a:extLst>
          </p:cNvPr>
          <p:cNvSpPr/>
          <p:nvPr/>
        </p:nvSpPr>
        <p:spPr>
          <a:xfrm>
            <a:off x="10258942" y="359549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E4D9C38D-7106-0843-95FE-AB73AAC168A8}"/>
              </a:ext>
            </a:extLst>
          </p:cNvPr>
          <p:cNvSpPr/>
          <p:nvPr/>
        </p:nvSpPr>
        <p:spPr>
          <a:xfrm>
            <a:off x="10686868" y="359549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E9BF5FE1-ED09-CB4E-AD2A-2811A20A2ED0}"/>
              </a:ext>
            </a:extLst>
          </p:cNvPr>
          <p:cNvSpPr/>
          <p:nvPr/>
        </p:nvSpPr>
        <p:spPr>
          <a:xfrm>
            <a:off x="10900831" y="359549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16A54648-1C19-3641-94B3-3DE2D53D44E0}"/>
              </a:ext>
            </a:extLst>
          </p:cNvPr>
          <p:cNvSpPr/>
          <p:nvPr/>
        </p:nvSpPr>
        <p:spPr>
          <a:xfrm>
            <a:off x="11114794" y="359549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43583467-E18F-C743-84F0-38CF8AF71C34}"/>
              </a:ext>
            </a:extLst>
          </p:cNvPr>
          <p:cNvSpPr/>
          <p:nvPr/>
        </p:nvSpPr>
        <p:spPr>
          <a:xfrm>
            <a:off x="11529128" y="359549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404B2ADA-E881-BE47-B49D-004443F726FC}"/>
              </a:ext>
            </a:extLst>
          </p:cNvPr>
          <p:cNvSpPr/>
          <p:nvPr/>
        </p:nvSpPr>
        <p:spPr>
          <a:xfrm>
            <a:off x="11315165" y="359549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D22567A-5F8F-0F4F-94AD-733C6AB33569}"/>
              </a:ext>
            </a:extLst>
          </p:cNvPr>
          <p:cNvSpPr/>
          <p:nvPr/>
        </p:nvSpPr>
        <p:spPr>
          <a:xfrm>
            <a:off x="11743091" y="3595496"/>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2F035E5D-FE66-604F-BDEB-076F6A7AF8DD}"/>
              </a:ext>
            </a:extLst>
          </p:cNvPr>
          <p:cNvSpPr/>
          <p:nvPr/>
        </p:nvSpPr>
        <p:spPr>
          <a:xfrm>
            <a:off x="7710618" y="38335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A7D67130-39EC-A244-B3DE-ADB9C9E7E30C}"/>
              </a:ext>
            </a:extLst>
          </p:cNvPr>
          <p:cNvSpPr/>
          <p:nvPr/>
        </p:nvSpPr>
        <p:spPr>
          <a:xfrm>
            <a:off x="7924581" y="38335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D28CBDFB-1E4F-584F-BADA-0D2C33BAB7DB}"/>
              </a:ext>
            </a:extLst>
          </p:cNvPr>
          <p:cNvSpPr/>
          <p:nvPr/>
        </p:nvSpPr>
        <p:spPr>
          <a:xfrm>
            <a:off x="8344301" y="383079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FE9C9622-B242-7646-B56C-7E01495B32EE}"/>
              </a:ext>
            </a:extLst>
          </p:cNvPr>
          <p:cNvSpPr/>
          <p:nvPr/>
        </p:nvSpPr>
        <p:spPr>
          <a:xfrm>
            <a:off x="8130338" y="383079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E039F2F8-8829-624B-8B66-D4491897B6D7}"/>
              </a:ext>
            </a:extLst>
          </p:cNvPr>
          <p:cNvSpPr/>
          <p:nvPr/>
        </p:nvSpPr>
        <p:spPr>
          <a:xfrm>
            <a:off x="8558264" y="383079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113C1F28-32F3-F746-9B0C-521AA10C0A30}"/>
              </a:ext>
            </a:extLst>
          </p:cNvPr>
          <p:cNvSpPr/>
          <p:nvPr/>
        </p:nvSpPr>
        <p:spPr>
          <a:xfrm>
            <a:off x="8772227" y="383079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0AC13817-A75E-DC46-9F43-77ACA3F1C8E4}"/>
              </a:ext>
            </a:extLst>
          </p:cNvPr>
          <p:cNvSpPr/>
          <p:nvPr/>
        </p:nvSpPr>
        <p:spPr>
          <a:xfrm>
            <a:off x="8986190" y="383079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017FBE91-E7A4-FE42-BCD7-2B14FAAB2E1E}"/>
              </a:ext>
            </a:extLst>
          </p:cNvPr>
          <p:cNvSpPr/>
          <p:nvPr/>
        </p:nvSpPr>
        <p:spPr>
          <a:xfrm>
            <a:off x="9400524" y="383508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939CDD1C-0AB9-AD46-90C3-63E350556E07}"/>
              </a:ext>
            </a:extLst>
          </p:cNvPr>
          <p:cNvSpPr/>
          <p:nvPr/>
        </p:nvSpPr>
        <p:spPr>
          <a:xfrm>
            <a:off x="9189254" y="383612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87A898FC-7CFC-F546-84EB-47D64805DF3F}"/>
              </a:ext>
            </a:extLst>
          </p:cNvPr>
          <p:cNvSpPr/>
          <p:nvPr/>
        </p:nvSpPr>
        <p:spPr>
          <a:xfrm>
            <a:off x="9621510" y="38335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3D1F4FA2-A39F-E641-A62A-825C6E8355A6}"/>
              </a:ext>
            </a:extLst>
          </p:cNvPr>
          <p:cNvSpPr/>
          <p:nvPr/>
        </p:nvSpPr>
        <p:spPr>
          <a:xfrm>
            <a:off x="9839222" y="383079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DD54D1F3-E6FB-B04D-A7A0-F86205708CE1}"/>
              </a:ext>
            </a:extLst>
          </p:cNvPr>
          <p:cNvSpPr/>
          <p:nvPr/>
        </p:nvSpPr>
        <p:spPr>
          <a:xfrm>
            <a:off x="10053185" y="3830795"/>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C1952A56-9027-EE48-9B5B-CBB938E796FC}"/>
              </a:ext>
            </a:extLst>
          </p:cNvPr>
          <p:cNvSpPr/>
          <p:nvPr/>
        </p:nvSpPr>
        <p:spPr>
          <a:xfrm>
            <a:off x="10472905" y="38280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C87A996C-FA00-4B43-8D3E-B3F862EEB0A4}"/>
              </a:ext>
            </a:extLst>
          </p:cNvPr>
          <p:cNvSpPr/>
          <p:nvPr/>
        </p:nvSpPr>
        <p:spPr>
          <a:xfrm>
            <a:off x="10258942" y="38280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4C4881E9-F231-0E44-A55A-B6FA58DE9370}"/>
              </a:ext>
            </a:extLst>
          </p:cNvPr>
          <p:cNvSpPr/>
          <p:nvPr/>
        </p:nvSpPr>
        <p:spPr>
          <a:xfrm>
            <a:off x="10686868" y="38280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783378DA-1302-7640-AEC7-52B297823D6F}"/>
              </a:ext>
            </a:extLst>
          </p:cNvPr>
          <p:cNvSpPr/>
          <p:nvPr/>
        </p:nvSpPr>
        <p:spPr>
          <a:xfrm>
            <a:off x="10900831" y="38280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096E3E1D-5030-484C-ABFB-2515C039EB59}"/>
              </a:ext>
            </a:extLst>
          </p:cNvPr>
          <p:cNvSpPr/>
          <p:nvPr/>
        </p:nvSpPr>
        <p:spPr>
          <a:xfrm>
            <a:off x="11114794" y="38280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DB2070B5-0B6F-2646-9F51-51B8DC5F1D4D}"/>
              </a:ext>
            </a:extLst>
          </p:cNvPr>
          <p:cNvSpPr/>
          <p:nvPr/>
        </p:nvSpPr>
        <p:spPr>
          <a:xfrm>
            <a:off x="11529128" y="38280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7E5C9E8A-F675-4B49-99A2-821D42C5651C}"/>
              </a:ext>
            </a:extLst>
          </p:cNvPr>
          <p:cNvSpPr/>
          <p:nvPr/>
        </p:nvSpPr>
        <p:spPr>
          <a:xfrm>
            <a:off x="11315165" y="38280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8F915397-076A-7A46-BEF6-A2DD00991DA2}"/>
              </a:ext>
            </a:extLst>
          </p:cNvPr>
          <p:cNvSpPr/>
          <p:nvPr/>
        </p:nvSpPr>
        <p:spPr>
          <a:xfrm>
            <a:off x="11743091" y="3828062"/>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4F720F12-F984-D14F-8232-92489F773D66}"/>
              </a:ext>
            </a:extLst>
          </p:cNvPr>
          <p:cNvSpPr/>
          <p:nvPr/>
        </p:nvSpPr>
        <p:spPr>
          <a:xfrm>
            <a:off x="7710618" y="40869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493EC95F-BD66-C04C-A577-85D440E85BF3}"/>
              </a:ext>
            </a:extLst>
          </p:cNvPr>
          <p:cNvSpPr/>
          <p:nvPr/>
        </p:nvSpPr>
        <p:spPr>
          <a:xfrm>
            <a:off x="7924581" y="40869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1E4DD5A8-2A33-C64F-82BD-8AD42CC8AE0F}"/>
              </a:ext>
            </a:extLst>
          </p:cNvPr>
          <p:cNvSpPr/>
          <p:nvPr/>
        </p:nvSpPr>
        <p:spPr>
          <a:xfrm>
            <a:off x="8344301" y="408421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B21F6F7D-A2A3-0045-B912-7718E075F5EB}"/>
              </a:ext>
            </a:extLst>
          </p:cNvPr>
          <p:cNvSpPr/>
          <p:nvPr/>
        </p:nvSpPr>
        <p:spPr>
          <a:xfrm>
            <a:off x="8130338" y="408421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758C43BB-1CA0-4740-AB76-5679EFA5DFD0}"/>
              </a:ext>
            </a:extLst>
          </p:cNvPr>
          <p:cNvSpPr/>
          <p:nvPr/>
        </p:nvSpPr>
        <p:spPr>
          <a:xfrm>
            <a:off x="8558264" y="408421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C7BCF1F4-77C2-0642-B70A-CE907E322282}"/>
              </a:ext>
            </a:extLst>
          </p:cNvPr>
          <p:cNvSpPr/>
          <p:nvPr/>
        </p:nvSpPr>
        <p:spPr>
          <a:xfrm>
            <a:off x="8772227" y="408421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D8DB44AE-5D68-574C-A245-81E87CF229D3}"/>
              </a:ext>
            </a:extLst>
          </p:cNvPr>
          <p:cNvSpPr/>
          <p:nvPr/>
        </p:nvSpPr>
        <p:spPr>
          <a:xfrm>
            <a:off x="8986190" y="408421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039D45D5-AE0E-324A-9C44-1F04F8B1190E}"/>
              </a:ext>
            </a:extLst>
          </p:cNvPr>
          <p:cNvSpPr/>
          <p:nvPr/>
        </p:nvSpPr>
        <p:spPr>
          <a:xfrm>
            <a:off x="9400524" y="408850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70BEFCA3-BA56-004D-9497-E98E65271E27}"/>
              </a:ext>
            </a:extLst>
          </p:cNvPr>
          <p:cNvSpPr/>
          <p:nvPr/>
        </p:nvSpPr>
        <p:spPr>
          <a:xfrm>
            <a:off x="9189254" y="408954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93F9DA82-551A-1D46-875C-4C4DA5F3FB23}"/>
              </a:ext>
            </a:extLst>
          </p:cNvPr>
          <p:cNvSpPr/>
          <p:nvPr/>
        </p:nvSpPr>
        <p:spPr>
          <a:xfrm>
            <a:off x="9621510" y="40869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173CF983-6B8E-E740-B249-EBA746A67BF5}"/>
              </a:ext>
            </a:extLst>
          </p:cNvPr>
          <p:cNvSpPr/>
          <p:nvPr/>
        </p:nvSpPr>
        <p:spPr>
          <a:xfrm>
            <a:off x="9839222" y="408421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11F32F27-8A17-2F41-875E-6616B871656A}"/>
              </a:ext>
            </a:extLst>
          </p:cNvPr>
          <p:cNvSpPr/>
          <p:nvPr/>
        </p:nvSpPr>
        <p:spPr>
          <a:xfrm>
            <a:off x="10053185" y="408421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9D236A48-C977-ED4F-B0C0-85F0C17CFD58}"/>
              </a:ext>
            </a:extLst>
          </p:cNvPr>
          <p:cNvSpPr/>
          <p:nvPr/>
        </p:nvSpPr>
        <p:spPr>
          <a:xfrm>
            <a:off x="10472905" y="408148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5049C8BB-5C06-8A45-AEB0-9A839B28A0DF}"/>
              </a:ext>
            </a:extLst>
          </p:cNvPr>
          <p:cNvSpPr/>
          <p:nvPr/>
        </p:nvSpPr>
        <p:spPr>
          <a:xfrm>
            <a:off x="10258942" y="408148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F50A5FAC-2868-ED4E-AD96-2EDD6DD6202F}"/>
              </a:ext>
            </a:extLst>
          </p:cNvPr>
          <p:cNvSpPr/>
          <p:nvPr/>
        </p:nvSpPr>
        <p:spPr>
          <a:xfrm>
            <a:off x="10686868" y="408148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A675747D-9FA4-174A-8195-B2E7132A61C9}"/>
              </a:ext>
            </a:extLst>
          </p:cNvPr>
          <p:cNvSpPr/>
          <p:nvPr/>
        </p:nvSpPr>
        <p:spPr>
          <a:xfrm>
            <a:off x="10900831" y="408148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D55602BA-B3D1-0442-8C40-4ACBB4ACC94E}"/>
              </a:ext>
            </a:extLst>
          </p:cNvPr>
          <p:cNvSpPr/>
          <p:nvPr/>
        </p:nvSpPr>
        <p:spPr>
          <a:xfrm>
            <a:off x="11114794" y="408148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AFF6FCC7-6313-5D4E-9514-50743330B56C}"/>
              </a:ext>
            </a:extLst>
          </p:cNvPr>
          <p:cNvSpPr/>
          <p:nvPr/>
        </p:nvSpPr>
        <p:spPr>
          <a:xfrm>
            <a:off x="11529128" y="408148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535A2B0F-96B8-BF47-B13D-9231C7A098F3}"/>
              </a:ext>
            </a:extLst>
          </p:cNvPr>
          <p:cNvSpPr/>
          <p:nvPr/>
        </p:nvSpPr>
        <p:spPr>
          <a:xfrm>
            <a:off x="11315165" y="408148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C7936231-E0BD-6742-A6E2-C78A5C5D7445}"/>
              </a:ext>
            </a:extLst>
          </p:cNvPr>
          <p:cNvSpPr/>
          <p:nvPr/>
        </p:nvSpPr>
        <p:spPr>
          <a:xfrm>
            <a:off x="11743091" y="408148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C21BD110-AB38-8C4E-866D-96A1D02C5D87}"/>
              </a:ext>
            </a:extLst>
          </p:cNvPr>
          <p:cNvSpPr/>
          <p:nvPr/>
        </p:nvSpPr>
        <p:spPr>
          <a:xfrm>
            <a:off x="7710618" y="433659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2E2BE211-2A7F-DB4E-BFC4-3DC399E2CE4E}"/>
              </a:ext>
            </a:extLst>
          </p:cNvPr>
          <p:cNvSpPr/>
          <p:nvPr/>
        </p:nvSpPr>
        <p:spPr>
          <a:xfrm>
            <a:off x="7924581" y="433659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51782713-02FF-BF4F-82F9-71F37696083F}"/>
              </a:ext>
            </a:extLst>
          </p:cNvPr>
          <p:cNvSpPr/>
          <p:nvPr/>
        </p:nvSpPr>
        <p:spPr>
          <a:xfrm>
            <a:off x="8344301" y="433386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9B10B641-3947-414E-AB6E-AF2346A36DAE}"/>
              </a:ext>
            </a:extLst>
          </p:cNvPr>
          <p:cNvSpPr/>
          <p:nvPr/>
        </p:nvSpPr>
        <p:spPr>
          <a:xfrm>
            <a:off x="8130338" y="433386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958A3DA-4850-8143-942B-33BB70A4F3F1}"/>
              </a:ext>
            </a:extLst>
          </p:cNvPr>
          <p:cNvSpPr/>
          <p:nvPr/>
        </p:nvSpPr>
        <p:spPr>
          <a:xfrm>
            <a:off x="8558264" y="433386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346E3524-BB7C-2D4E-A9B8-1606D412FA78}"/>
              </a:ext>
            </a:extLst>
          </p:cNvPr>
          <p:cNvSpPr/>
          <p:nvPr/>
        </p:nvSpPr>
        <p:spPr>
          <a:xfrm>
            <a:off x="8772227" y="433386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3513500F-4D88-CD4D-83FE-25575DA7C9B1}"/>
              </a:ext>
            </a:extLst>
          </p:cNvPr>
          <p:cNvSpPr/>
          <p:nvPr/>
        </p:nvSpPr>
        <p:spPr>
          <a:xfrm>
            <a:off x="8986190" y="433386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E1153B89-9186-8A4B-8949-3A0501B4769F}"/>
              </a:ext>
            </a:extLst>
          </p:cNvPr>
          <p:cNvSpPr/>
          <p:nvPr/>
        </p:nvSpPr>
        <p:spPr>
          <a:xfrm>
            <a:off x="9400524" y="433815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F31619CD-1554-1848-8F72-F61C176F2BC8}"/>
              </a:ext>
            </a:extLst>
          </p:cNvPr>
          <p:cNvSpPr/>
          <p:nvPr/>
        </p:nvSpPr>
        <p:spPr>
          <a:xfrm>
            <a:off x="9189254" y="433918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05D84522-F162-184D-B165-AC3F0C08F496}"/>
              </a:ext>
            </a:extLst>
          </p:cNvPr>
          <p:cNvSpPr/>
          <p:nvPr/>
        </p:nvSpPr>
        <p:spPr>
          <a:xfrm>
            <a:off x="9621510" y="4336594"/>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16156B56-14CA-8148-B197-6595C6285736}"/>
              </a:ext>
            </a:extLst>
          </p:cNvPr>
          <p:cNvSpPr/>
          <p:nvPr/>
        </p:nvSpPr>
        <p:spPr>
          <a:xfrm>
            <a:off x="9839222" y="433386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5921A910-B760-0C42-9F6D-6E7F93FFF0B6}"/>
              </a:ext>
            </a:extLst>
          </p:cNvPr>
          <p:cNvSpPr/>
          <p:nvPr/>
        </p:nvSpPr>
        <p:spPr>
          <a:xfrm>
            <a:off x="10053185" y="4333861"/>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A4F12456-677A-B347-8FB7-886F31A9EC35}"/>
              </a:ext>
            </a:extLst>
          </p:cNvPr>
          <p:cNvSpPr/>
          <p:nvPr/>
        </p:nvSpPr>
        <p:spPr>
          <a:xfrm>
            <a:off x="10472905" y="43311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CD1F2A1E-D7D4-E04D-A037-C114DF1E0F90}"/>
              </a:ext>
            </a:extLst>
          </p:cNvPr>
          <p:cNvSpPr/>
          <p:nvPr/>
        </p:nvSpPr>
        <p:spPr>
          <a:xfrm>
            <a:off x="10258942" y="43311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1A891A4B-4B1C-D944-9185-F0C75BFF0CF3}"/>
              </a:ext>
            </a:extLst>
          </p:cNvPr>
          <p:cNvSpPr/>
          <p:nvPr/>
        </p:nvSpPr>
        <p:spPr>
          <a:xfrm>
            <a:off x="10686868" y="43311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CB76B790-4451-AE4F-B2E4-6F738A40779B}"/>
              </a:ext>
            </a:extLst>
          </p:cNvPr>
          <p:cNvSpPr/>
          <p:nvPr/>
        </p:nvSpPr>
        <p:spPr>
          <a:xfrm>
            <a:off x="10900831" y="43311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6540662E-6213-1841-9229-C5F1A15FD0B4}"/>
              </a:ext>
            </a:extLst>
          </p:cNvPr>
          <p:cNvSpPr/>
          <p:nvPr/>
        </p:nvSpPr>
        <p:spPr>
          <a:xfrm>
            <a:off x="11114794" y="43311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257C5EAB-C714-1A43-AB9A-49A5960BB744}"/>
              </a:ext>
            </a:extLst>
          </p:cNvPr>
          <p:cNvSpPr/>
          <p:nvPr/>
        </p:nvSpPr>
        <p:spPr>
          <a:xfrm>
            <a:off x="11529128" y="43311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36B80B20-C847-3F44-A16B-24B94EB5C76D}"/>
              </a:ext>
            </a:extLst>
          </p:cNvPr>
          <p:cNvSpPr/>
          <p:nvPr/>
        </p:nvSpPr>
        <p:spPr>
          <a:xfrm>
            <a:off x="11315165" y="43311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28952234-814E-F24F-9408-8CD1A4B4AF6D}"/>
              </a:ext>
            </a:extLst>
          </p:cNvPr>
          <p:cNvSpPr/>
          <p:nvPr/>
        </p:nvSpPr>
        <p:spPr>
          <a:xfrm>
            <a:off x="11743091" y="4331128"/>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601E5275-DA29-5B46-8F0B-19C1B4960EC4}"/>
              </a:ext>
            </a:extLst>
          </p:cNvPr>
          <p:cNvSpPr/>
          <p:nvPr/>
        </p:nvSpPr>
        <p:spPr>
          <a:xfrm>
            <a:off x="7710618" y="459001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AC0BD989-E1E7-D746-AC7C-56625AE55B79}"/>
              </a:ext>
            </a:extLst>
          </p:cNvPr>
          <p:cNvSpPr/>
          <p:nvPr/>
        </p:nvSpPr>
        <p:spPr>
          <a:xfrm>
            <a:off x="7924581" y="459001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B478EE05-70E4-3E49-AE9E-866EFDAC2306}"/>
              </a:ext>
            </a:extLst>
          </p:cNvPr>
          <p:cNvSpPr/>
          <p:nvPr/>
        </p:nvSpPr>
        <p:spPr>
          <a:xfrm>
            <a:off x="8344301" y="45872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91633C9A-E892-0B4E-B512-DCA020672FCD}"/>
              </a:ext>
            </a:extLst>
          </p:cNvPr>
          <p:cNvSpPr/>
          <p:nvPr/>
        </p:nvSpPr>
        <p:spPr>
          <a:xfrm>
            <a:off x="8130338" y="45872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C4553F04-521A-A44B-BCD7-66F94519F9CA}"/>
              </a:ext>
            </a:extLst>
          </p:cNvPr>
          <p:cNvSpPr/>
          <p:nvPr/>
        </p:nvSpPr>
        <p:spPr>
          <a:xfrm>
            <a:off x="8558264" y="45872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AE28C3B8-CBF0-1F4C-9F1C-12968246E672}"/>
              </a:ext>
            </a:extLst>
          </p:cNvPr>
          <p:cNvSpPr/>
          <p:nvPr/>
        </p:nvSpPr>
        <p:spPr>
          <a:xfrm>
            <a:off x="8772227" y="45872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E7D5C8F7-C9C3-F247-B88B-0C450369A576}"/>
              </a:ext>
            </a:extLst>
          </p:cNvPr>
          <p:cNvSpPr/>
          <p:nvPr/>
        </p:nvSpPr>
        <p:spPr>
          <a:xfrm>
            <a:off x="8986190" y="45872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47B82799-5134-BE42-A8F0-AA3AA54775F9}"/>
              </a:ext>
            </a:extLst>
          </p:cNvPr>
          <p:cNvSpPr/>
          <p:nvPr/>
        </p:nvSpPr>
        <p:spPr>
          <a:xfrm>
            <a:off x="9400524" y="4591569"/>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0F58EDCE-D163-B044-B5E9-5505375D2A4A}"/>
              </a:ext>
            </a:extLst>
          </p:cNvPr>
          <p:cNvSpPr/>
          <p:nvPr/>
        </p:nvSpPr>
        <p:spPr>
          <a:xfrm>
            <a:off x="9189254" y="459260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8FD80B40-92C7-DB4B-9FEB-C03210C7761D}"/>
              </a:ext>
            </a:extLst>
          </p:cNvPr>
          <p:cNvSpPr/>
          <p:nvPr/>
        </p:nvSpPr>
        <p:spPr>
          <a:xfrm>
            <a:off x="9621510" y="4590013"/>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8146D535-BC53-5F48-B925-6F8C45402F1A}"/>
              </a:ext>
            </a:extLst>
          </p:cNvPr>
          <p:cNvSpPr/>
          <p:nvPr/>
        </p:nvSpPr>
        <p:spPr>
          <a:xfrm>
            <a:off x="9839222" y="45872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9E37873A-96A6-DB40-AAA2-122037CF1317}"/>
              </a:ext>
            </a:extLst>
          </p:cNvPr>
          <p:cNvSpPr/>
          <p:nvPr/>
        </p:nvSpPr>
        <p:spPr>
          <a:xfrm>
            <a:off x="10053185" y="4587280"/>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9AF6B356-0B74-344D-B37C-03CC46765F14}"/>
              </a:ext>
            </a:extLst>
          </p:cNvPr>
          <p:cNvSpPr/>
          <p:nvPr/>
        </p:nvSpPr>
        <p:spPr>
          <a:xfrm>
            <a:off x="10472905" y="45845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5EFD0A07-4847-D640-A1DF-D32C5DE0DF39}"/>
              </a:ext>
            </a:extLst>
          </p:cNvPr>
          <p:cNvSpPr/>
          <p:nvPr/>
        </p:nvSpPr>
        <p:spPr>
          <a:xfrm>
            <a:off x="10258942" y="45845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D9978E87-E362-124C-AB75-CE14A80D9890}"/>
              </a:ext>
            </a:extLst>
          </p:cNvPr>
          <p:cNvSpPr/>
          <p:nvPr/>
        </p:nvSpPr>
        <p:spPr>
          <a:xfrm>
            <a:off x="10686868" y="45845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E1525856-A243-9D44-A617-172B1266DFBD}"/>
              </a:ext>
            </a:extLst>
          </p:cNvPr>
          <p:cNvSpPr/>
          <p:nvPr/>
        </p:nvSpPr>
        <p:spPr>
          <a:xfrm>
            <a:off x="10900831" y="45845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130396A9-CA6D-E94A-A011-57354FFE117F}"/>
              </a:ext>
            </a:extLst>
          </p:cNvPr>
          <p:cNvSpPr/>
          <p:nvPr/>
        </p:nvSpPr>
        <p:spPr>
          <a:xfrm>
            <a:off x="11114794" y="45845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DA8307C0-CE87-A14E-8B0D-7BCC7DEC3527}"/>
              </a:ext>
            </a:extLst>
          </p:cNvPr>
          <p:cNvSpPr/>
          <p:nvPr/>
        </p:nvSpPr>
        <p:spPr>
          <a:xfrm>
            <a:off x="11529128" y="45845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C78C9147-ABEA-F745-93B7-5C6C076808CC}"/>
              </a:ext>
            </a:extLst>
          </p:cNvPr>
          <p:cNvSpPr/>
          <p:nvPr/>
        </p:nvSpPr>
        <p:spPr>
          <a:xfrm>
            <a:off x="11315165" y="45845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9D309417-DEDE-484D-B2A3-0DCAEA39FFEC}"/>
              </a:ext>
            </a:extLst>
          </p:cNvPr>
          <p:cNvSpPr/>
          <p:nvPr/>
        </p:nvSpPr>
        <p:spPr>
          <a:xfrm>
            <a:off x="11743091" y="4584547"/>
            <a:ext cx="172994" cy="1708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ight Arrow 362">
            <a:extLst>
              <a:ext uri="{FF2B5EF4-FFF2-40B4-BE49-F238E27FC236}">
                <a16:creationId xmlns:a16="http://schemas.microsoft.com/office/drawing/2014/main" id="{A4AFCC7D-E4C7-2645-969E-AB28A072077F}"/>
              </a:ext>
            </a:extLst>
          </p:cNvPr>
          <p:cNvSpPr/>
          <p:nvPr/>
        </p:nvSpPr>
        <p:spPr>
          <a:xfrm rot="5400000">
            <a:off x="9272069" y="4249508"/>
            <a:ext cx="964845" cy="2219462"/>
          </a:xfrm>
          <a:prstGeom prst="rightArrow">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64" name="Group 363">
            <a:extLst>
              <a:ext uri="{FF2B5EF4-FFF2-40B4-BE49-F238E27FC236}">
                <a16:creationId xmlns:a16="http://schemas.microsoft.com/office/drawing/2014/main" id="{385C55BC-9E93-1248-8F8B-12E1A014003A}"/>
              </a:ext>
            </a:extLst>
          </p:cNvPr>
          <p:cNvGrpSpPr/>
          <p:nvPr/>
        </p:nvGrpSpPr>
        <p:grpSpPr>
          <a:xfrm>
            <a:off x="4110183" y="4391972"/>
            <a:ext cx="6339916" cy="1084288"/>
            <a:chOff x="97614" y="536175"/>
            <a:chExt cx="6339916" cy="1084288"/>
          </a:xfrm>
        </p:grpSpPr>
        <p:sp>
          <p:nvSpPr>
            <p:cNvPr id="365" name="Rectangle 364">
              <a:extLst>
                <a:ext uri="{FF2B5EF4-FFF2-40B4-BE49-F238E27FC236}">
                  <a16:creationId xmlns:a16="http://schemas.microsoft.com/office/drawing/2014/main" id="{B9B35139-D3DD-BA45-A878-D54237B2FFE5}"/>
                </a:ext>
              </a:extLst>
            </p:cNvPr>
            <p:cNvSpPr/>
            <p:nvPr/>
          </p:nvSpPr>
          <p:spPr>
            <a:xfrm>
              <a:off x="97614" y="536175"/>
              <a:ext cx="1386560" cy="55698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66" name="TextBox 365">
              <a:extLst>
                <a:ext uri="{FF2B5EF4-FFF2-40B4-BE49-F238E27FC236}">
                  <a16:creationId xmlns:a16="http://schemas.microsoft.com/office/drawing/2014/main" id="{87B3F685-0BDF-D845-93C4-DD01BBCA8AF4}"/>
                </a:ext>
              </a:extLst>
            </p:cNvPr>
            <p:cNvSpPr txBox="1"/>
            <p:nvPr/>
          </p:nvSpPr>
          <p:spPr>
            <a:xfrm>
              <a:off x="5050970" y="1063481"/>
              <a:ext cx="1386560" cy="55698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US" sz="1600" kern="1200" dirty="0"/>
                <a:t>Get results fast!</a:t>
              </a:r>
            </a:p>
          </p:txBody>
        </p:sp>
      </p:grpSp>
    </p:spTree>
    <p:extLst>
      <p:ext uri="{BB962C8B-B14F-4D97-AF65-F5344CB8AC3E}">
        <p14:creationId xmlns:p14="http://schemas.microsoft.com/office/powerpoint/2010/main" val="179615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RC Access: Logging in</a:t>
            </a:r>
            <a:endParaRPr lang="en-US" dirty="0"/>
          </a:p>
        </p:txBody>
      </p:sp>
      <p:sp>
        <p:nvSpPr>
          <p:cNvPr id="11" name="Content Placeholder 10">
            <a:extLst>
              <a:ext uri="{FF2B5EF4-FFF2-40B4-BE49-F238E27FC236}">
                <a16:creationId xmlns:a16="http://schemas.microsoft.com/office/drawing/2014/main" id="{9D39483D-FC7A-A448-863A-742C8BC800FB}"/>
              </a:ext>
            </a:extLst>
          </p:cNvPr>
          <p:cNvSpPr>
            <a:spLocks noGrp="1"/>
          </p:cNvSpPr>
          <p:nvPr>
            <p:ph idx="1"/>
          </p:nvPr>
        </p:nvSpPr>
        <p:spPr>
          <a:xfrm>
            <a:off x="838200" y="1460500"/>
            <a:ext cx="10515600" cy="3657600"/>
          </a:xfrm>
        </p:spPr>
        <p:txBody>
          <a:bodyPr>
            <a:normAutofit fontScale="85000" lnSpcReduction="20000"/>
          </a:bodyPr>
          <a:lstStyle/>
          <a:p>
            <a:pPr marL="0" indent="0">
              <a:spcBef>
                <a:spcPts val="50"/>
              </a:spcBef>
              <a:buClr>
                <a:srgbClr val="A9A57C"/>
              </a:buClr>
              <a:buNone/>
            </a:pPr>
            <a:endParaRPr lang="en-US" sz="2000" dirty="0">
              <a:latin typeface="Times New Roman"/>
              <a:cs typeface="Times New Roman"/>
            </a:endParaRPr>
          </a:p>
          <a:p>
            <a:pPr marL="241100" indent="-228411">
              <a:buClr>
                <a:srgbClr val="A9A57C"/>
              </a:buClr>
              <a:tabLst>
                <a:tab pos="241100" algn="l"/>
              </a:tabLst>
            </a:pPr>
            <a:r>
              <a:rPr lang="en-US" spc="-26" dirty="0">
                <a:solidFill>
                  <a:srgbClr val="2F2B20"/>
                </a:solidFill>
                <a:cs typeface="Arial"/>
              </a:rPr>
              <a:t>If you have an RMACC account already, login as follows from a terminal:</a:t>
            </a:r>
          </a:p>
          <a:p>
            <a:pPr marL="241100" indent="-228411">
              <a:buClr>
                <a:srgbClr val="A9A57C"/>
              </a:buClr>
              <a:tabLst>
                <a:tab pos="241100" algn="l"/>
              </a:tabLst>
            </a:pPr>
            <a:endParaRPr lang="en-US" spc="-26" dirty="0">
              <a:solidFill>
                <a:srgbClr val="2F2B20"/>
              </a:solidFill>
              <a:cs typeface="Arial"/>
            </a:endParaRPr>
          </a:p>
          <a:p>
            <a:pPr marL="698300" lvl="1" indent="-228411">
              <a:buClr>
                <a:srgbClr val="A9A57C"/>
              </a:buClr>
              <a:tabLst>
                <a:tab pos="241100" algn="l"/>
              </a:tabLst>
            </a:pPr>
            <a:r>
              <a:rPr lang="en-US" spc="-6" dirty="0">
                <a:solidFill>
                  <a:srgbClr val="0070C0"/>
                </a:solidFill>
                <a:latin typeface="Courier New"/>
                <a:cs typeface="Courier New"/>
              </a:rPr>
              <a:t>$ </a:t>
            </a:r>
            <a:r>
              <a:rPr lang="en-US" spc="-6" dirty="0" err="1">
                <a:solidFill>
                  <a:srgbClr val="0070C0"/>
                </a:solidFill>
                <a:latin typeface="Courier New"/>
                <a:cs typeface="Courier New"/>
              </a:rPr>
              <a:t>ssh</a:t>
            </a:r>
            <a:r>
              <a:rPr lang="en-US" spc="-6" dirty="0">
                <a:solidFill>
                  <a:srgbClr val="0070C0"/>
                </a:solidFill>
                <a:latin typeface="Courier New"/>
                <a:cs typeface="Courier New"/>
              </a:rPr>
              <a:t> </a:t>
            </a:r>
            <a:r>
              <a:rPr lang="en-US" spc="-6" dirty="0">
                <a:solidFill>
                  <a:srgbClr val="FF0000"/>
                </a:solidFill>
                <a:latin typeface="Courier New"/>
                <a:cs typeface="Courier New"/>
              </a:rPr>
              <a:t>janedoe</a:t>
            </a:r>
            <a:r>
              <a:rPr lang="en-US" spc="-6" dirty="0">
                <a:solidFill>
                  <a:srgbClr val="0070C0"/>
                </a:solidFill>
                <a:latin typeface="Courier New"/>
                <a:cs typeface="Courier New"/>
              </a:rPr>
              <a:t>@login.xsede.org </a:t>
            </a:r>
            <a:r>
              <a:rPr lang="en-US" i="1" spc="-6" dirty="0">
                <a:latin typeface="Courier New"/>
                <a:cs typeface="Courier New"/>
              </a:rPr>
              <a:t>[”</a:t>
            </a:r>
            <a:r>
              <a:rPr lang="en-US" i="1" spc="-6" dirty="0" err="1">
                <a:latin typeface="Courier New"/>
                <a:cs typeface="Courier New"/>
              </a:rPr>
              <a:t>janedoe</a:t>
            </a:r>
            <a:r>
              <a:rPr lang="en-US" i="1" spc="-6" dirty="0">
                <a:latin typeface="Courier New"/>
                <a:cs typeface="Courier New"/>
              </a:rPr>
              <a:t>”= your </a:t>
            </a:r>
            <a:r>
              <a:rPr lang="en-US" i="1" spc="-6" dirty="0" err="1">
                <a:latin typeface="Courier New"/>
                <a:cs typeface="Courier New"/>
              </a:rPr>
              <a:t>xsede</a:t>
            </a:r>
            <a:r>
              <a:rPr lang="en-US" i="1" spc="-6" dirty="0">
                <a:latin typeface="Courier New"/>
                <a:cs typeface="Courier New"/>
              </a:rPr>
              <a:t> username]</a:t>
            </a:r>
          </a:p>
          <a:p>
            <a:pPr marL="1155500" lvl="2" indent="-228411">
              <a:buClr>
                <a:srgbClr val="A9A57C"/>
              </a:buClr>
              <a:tabLst>
                <a:tab pos="241100" algn="l"/>
              </a:tabLst>
            </a:pPr>
            <a:r>
              <a:rPr lang="en-US" i="1" spc="-6" dirty="0">
                <a:solidFill>
                  <a:srgbClr val="2F2B20"/>
                </a:solidFill>
                <a:latin typeface="Courier New"/>
                <a:cs typeface="Courier New"/>
              </a:rPr>
              <a:t>[enter </a:t>
            </a:r>
            <a:r>
              <a:rPr lang="en-US" i="1" spc="-6" dirty="0" err="1">
                <a:solidFill>
                  <a:srgbClr val="2F2B20"/>
                </a:solidFill>
                <a:latin typeface="Courier New"/>
                <a:cs typeface="Courier New"/>
              </a:rPr>
              <a:t>xsede</a:t>
            </a:r>
            <a:r>
              <a:rPr lang="en-US" i="1" spc="-6" dirty="0">
                <a:solidFill>
                  <a:srgbClr val="2F2B20"/>
                </a:solidFill>
                <a:latin typeface="Courier New"/>
                <a:cs typeface="Courier New"/>
              </a:rPr>
              <a:t> passcode and accept duo push or call to phone]</a:t>
            </a:r>
          </a:p>
          <a:p>
            <a:pPr marL="1155500" lvl="2" indent="-228411">
              <a:buClr>
                <a:srgbClr val="A9A57C"/>
              </a:buClr>
              <a:tabLst>
                <a:tab pos="241100" algn="l"/>
              </a:tabLst>
            </a:pPr>
            <a:r>
              <a:rPr lang="en-US" spc="-26" dirty="0">
                <a:solidFill>
                  <a:srgbClr val="0070C0"/>
                </a:solidFill>
                <a:latin typeface="Courier New" panose="02070309020205020404" pitchFamily="49" charset="0"/>
                <a:cs typeface="Courier New" panose="02070309020205020404" pitchFamily="49" charset="0"/>
              </a:rPr>
              <a:t>[</a:t>
            </a:r>
            <a:r>
              <a:rPr lang="en-US" spc="-26" dirty="0" err="1">
                <a:solidFill>
                  <a:srgbClr val="0070C0"/>
                </a:solidFill>
                <a:latin typeface="Courier New" panose="02070309020205020404" pitchFamily="49" charset="0"/>
                <a:cs typeface="Courier New" panose="02070309020205020404" pitchFamily="49" charset="0"/>
              </a:rPr>
              <a:t>janedoe@ssohub</a:t>
            </a:r>
            <a:r>
              <a:rPr lang="en-US" spc="-26" dirty="0">
                <a:solidFill>
                  <a:srgbClr val="0070C0"/>
                </a:solidFill>
                <a:latin typeface="Courier New" panose="02070309020205020404" pitchFamily="49" charset="0"/>
                <a:cs typeface="Courier New" panose="02070309020205020404" pitchFamily="49" charset="0"/>
              </a:rPr>
              <a:t> ~]$ </a:t>
            </a:r>
            <a:r>
              <a:rPr lang="en-US" spc="-26" dirty="0" err="1">
                <a:solidFill>
                  <a:srgbClr val="0070C0"/>
                </a:solidFill>
                <a:latin typeface="Courier New" panose="02070309020205020404" pitchFamily="49" charset="0"/>
                <a:cs typeface="Courier New" panose="02070309020205020404" pitchFamily="49" charset="0"/>
              </a:rPr>
              <a:t>gsissh</a:t>
            </a:r>
            <a:r>
              <a:rPr lang="en-US" spc="-26" dirty="0">
                <a:solidFill>
                  <a:srgbClr val="0070C0"/>
                </a:solidFill>
                <a:latin typeface="Courier New" panose="02070309020205020404" pitchFamily="49" charset="0"/>
                <a:cs typeface="Courier New" panose="02070309020205020404" pitchFamily="49" charset="0"/>
              </a:rPr>
              <a:t> </a:t>
            </a:r>
            <a:r>
              <a:rPr lang="en-US" spc="-26" dirty="0" err="1">
                <a:solidFill>
                  <a:srgbClr val="0070C0"/>
                </a:solidFill>
                <a:latin typeface="Courier New" panose="02070309020205020404" pitchFamily="49" charset="0"/>
                <a:cs typeface="Courier New" panose="02070309020205020404" pitchFamily="49" charset="0"/>
              </a:rPr>
              <a:t>rmacc</a:t>
            </a:r>
            <a:r>
              <a:rPr lang="en-US" spc="-26" dirty="0">
                <a:solidFill>
                  <a:srgbClr val="0070C0"/>
                </a:solidFill>
                <a:latin typeface="Courier New" panose="02070309020205020404" pitchFamily="49" charset="0"/>
                <a:cs typeface="Courier New" panose="02070309020205020404" pitchFamily="49" charset="0"/>
              </a:rPr>
              <a:t>-summit</a:t>
            </a:r>
          </a:p>
          <a:p>
            <a:pPr marL="1155500" lvl="2" indent="-228411">
              <a:buClr>
                <a:srgbClr val="A9A57C"/>
              </a:buClr>
              <a:tabLst>
                <a:tab pos="241100" algn="l"/>
              </a:tabLst>
            </a:pPr>
            <a:endParaRPr lang="en-US" spc="-26" dirty="0">
              <a:solidFill>
                <a:srgbClr val="0070C0"/>
              </a:solidFill>
              <a:latin typeface="Courier New" panose="02070309020205020404" pitchFamily="49" charset="0"/>
              <a:cs typeface="Courier New" panose="02070309020205020404" pitchFamily="49" charset="0"/>
            </a:endParaRPr>
          </a:p>
          <a:p>
            <a:pPr marL="1155500" lvl="2" indent="-228411">
              <a:buClr>
                <a:srgbClr val="A9A57C"/>
              </a:buClr>
              <a:tabLst>
                <a:tab pos="241100" algn="l"/>
              </a:tabLst>
            </a:pPr>
            <a:endParaRPr lang="en-US" spc="-26" dirty="0">
              <a:solidFill>
                <a:srgbClr val="0070C0"/>
              </a:solidFill>
              <a:latin typeface="Courier New" panose="02070309020205020404" pitchFamily="49" charset="0"/>
              <a:cs typeface="Courier New" panose="02070309020205020404" pitchFamily="49" charset="0"/>
            </a:endParaRPr>
          </a:p>
          <a:p>
            <a:pPr marL="241100" indent="-228411">
              <a:buClr>
                <a:srgbClr val="A9A57C"/>
              </a:buClr>
              <a:tabLst>
                <a:tab pos="241100" algn="l"/>
              </a:tabLst>
            </a:pPr>
            <a:r>
              <a:rPr lang="en-US" spc="-26" dirty="0">
                <a:solidFill>
                  <a:srgbClr val="2F2B20"/>
                </a:solidFill>
                <a:cs typeface="Arial"/>
              </a:rPr>
              <a:t>If you do not have an RMACC account use one of our temporary accounts:</a:t>
            </a:r>
          </a:p>
          <a:p>
            <a:pPr marL="241100" indent="-228411">
              <a:buClr>
                <a:srgbClr val="A9A57C"/>
              </a:buClr>
              <a:tabLst>
                <a:tab pos="241100" algn="l"/>
              </a:tabLst>
            </a:pPr>
            <a:endParaRPr lang="en-US" spc="-26" dirty="0">
              <a:solidFill>
                <a:srgbClr val="2F2B20"/>
              </a:solidFill>
              <a:cs typeface="Arial"/>
            </a:endParaRPr>
          </a:p>
          <a:p>
            <a:pPr marL="698300" lvl="1" indent="-228411">
              <a:buClr>
                <a:srgbClr val="A9A57C"/>
              </a:buClr>
              <a:tabLst>
                <a:tab pos="241100" algn="l"/>
              </a:tabLst>
            </a:pPr>
            <a:r>
              <a:rPr lang="en-US" spc="-6" dirty="0">
                <a:solidFill>
                  <a:srgbClr val="0070C0"/>
                </a:solidFill>
                <a:latin typeface="Courier New"/>
                <a:cs typeface="Courier New"/>
              </a:rPr>
              <a:t>$ </a:t>
            </a:r>
            <a:r>
              <a:rPr lang="en-US" spc="-6" dirty="0" err="1">
                <a:solidFill>
                  <a:srgbClr val="0070C0"/>
                </a:solidFill>
                <a:latin typeface="Courier New"/>
                <a:cs typeface="Courier New"/>
              </a:rPr>
              <a:t>ssh</a:t>
            </a:r>
            <a:r>
              <a:rPr lang="en-US" spc="-6" dirty="0">
                <a:solidFill>
                  <a:srgbClr val="0070C0"/>
                </a:solidFill>
                <a:latin typeface="Courier New"/>
                <a:cs typeface="Courier New"/>
              </a:rPr>
              <a:t> </a:t>
            </a:r>
            <a:r>
              <a:rPr lang="en-US" spc="-6" dirty="0">
                <a:solidFill>
                  <a:schemeClr val="accent5"/>
                </a:solidFill>
                <a:latin typeface="Courier New"/>
                <a:cs typeface="Courier New"/>
              </a:rPr>
              <a:t>user</a:t>
            </a:r>
            <a:r>
              <a:rPr lang="en-US" spc="-6" dirty="0">
                <a:solidFill>
                  <a:srgbClr val="FF0000"/>
                </a:solidFill>
                <a:latin typeface="Courier New"/>
                <a:cs typeface="Courier New"/>
              </a:rPr>
              <a:t>NNNN</a:t>
            </a:r>
            <a:r>
              <a:rPr lang="en-US" spc="-6" dirty="0">
                <a:solidFill>
                  <a:srgbClr val="0070C0"/>
                </a:solidFill>
                <a:latin typeface="Courier New"/>
                <a:cs typeface="Courier New"/>
              </a:rPr>
              <a:t>@tlogin1.rc.colorado.edu</a:t>
            </a:r>
          </a:p>
          <a:p>
            <a:pPr marL="1155500" lvl="2" indent="-228411">
              <a:buClr>
                <a:srgbClr val="A9A57C"/>
              </a:buClr>
              <a:tabLst>
                <a:tab pos="241100" algn="l"/>
              </a:tabLst>
            </a:pPr>
            <a:r>
              <a:rPr lang="en-US" i="1" spc="-6" dirty="0">
                <a:solidFill>
                  <a:srgbClr val="2F2B20"/>
                </a:solidFill>
                <a:latin typeface="Courier New"/>
                <a:cs typeface="Courier New"/>
              </a:rPr>
              <a:t>[enter temporary password provided by me]</a:t>
            </a:r>
          </a:p>
          <a:p>
            <a:pPr marL="1155500" lvl="2" indent="-228411">
              <a:buClr>
                <a:srgbClr val="A9A57C"/>
              </a:buClr>
              <a:tabLst>
                <a:tab pos="241100" algn="l"/>
              </a:tabLst>
            </a:pPr>
            <a:endParaRPr lang="en-US" spc="-26" dirty="0">
              <a:solidFill>
                <a:srgbClr val="0070C0"/>
              </a:solidFill>
              <a:latin typeface="Courier New" panose="02070309020205020404" pitchFamily="49" charset="0"/>
              <a:cs typeface="Courier New" panose="02070309020205020404" pitchFamily="49" charset="0"/>
            </a:endParaRPr>
          </a:p>
          <a:p>
            <a:endParaRPr lang="en-US" dirty="0"/>
          </a:p>
        </p:txBody>
      </p:sp>
      <p:sp>
        <p:nvSpPr>
          <p:cNvPr id="3" name="Date Placeholder 2">
            <a:extLst>
              <a:ext uri="{FF2B5EF4-FFF2-40B4-BE49-F238E27FC236}">
                <a16:creationId xmlns:a16="http://schemas.microsoft.com/office/drawing/2014/main" id="{FEE1ACA8-E904-B145-B1C2-EE69F2051E10}"/>
              </a:ext>
            </a:extLst>
          </p:cNvPr>
          <p:cNvSpPr>
            <a:spLocks noGrp="1"/>
          </p:cNvSpPr>
          <p:nvPr>
            <p:ph type="dt" sz="half" idx="10"/>
          </p:nvPr>
        </p:nvSpPr>
        <p:spPr/>
        <p:txBody>
          <a:bodyPr/>
          <a:lstStyle/>
          <a:p>
            <a:r>
              <a:rPr lang="en-US"/>
              <a:t>9/27/19</a:t>
            </a:r>
          </a:p>
        </p:txBody>
      </p:sp>
      <p:sp>
        <p:nvSpPr>
          <p:cNvPr id="4" name="Footer Placeholder 3">
            <a:extLst>
              <a:ext uri="{FF2B5EF4-FFF2-40B4-BE49-F238E27FC236}">
                <a16:creationId xmlns:a16="http://schemas.microsoft.com/office/drawing/2014/main" id="{3DEC9484-5620-2948-9129-038DFA47A21A}"/>
              </a:ext>
            </a:extLst>
          </p:cNvPr>
          <p:cNvSpPr>
            <a:spLocks noGrp="1"/>
          </p:cNvSpPr>
          <p:nvPr>
            <p:ph type="ftr" sz="quarter" idx="11"/>
          </p:nvPr>
        </p:nvSpPr>
        <p:spPr/>
        <p:txBody>
          <a:bodyPr/>
          <a:lstStyle/>
          <a:p>
            <a:r>
              <a:rPr lang="en-US" dirty="0"/>
              <a:t>CMU - Linux</a:t>
            </a:r>
          </a:p>
        </p:txBody>
      </p:sp>
      <p:sp>
        <p:nvSpPr>
          <p:cNvPr id="5" name="Slide Number Placeholder 4">
            <a:extLst>
              <a:ext uri="{FF2B5EF4-FFF2-40B4-BE49-F238E27FC236}">
                <a16:creationId xmlns:a16="http://schemas.microsoft.com/office/drawing/2014/main" id="{17C3B23C-46E4-C14B-A90E-8F97BB768C4E}"/>
              </a:ext>
            </a:extLst>
          </p:cNvPr>
          <p:cNvSpPr>
            <a:spLocks noGrp="1"/>
          </p:cNvSpPr>
          <p:nvPr>
            <p:ph type="sldNum" sz="quarter" idx="12"/>
          </p:nvPr>
        </p:nvSpPr>
        <p:spPr/>
        <p:txBody>
          <a:bodyPr/>
          <a:lstStyle/>
          <a:p>
            <a:fld id="{DD321DBF-325B-3546-BAAF-4F6E3B3181FF}" type="slidenum">
              <a:rPr lang="en-US" smtClean="0"/>
              <a:t>4</a:t>
            </a:fld>
            <a:endParaRPr lang="en-US"/>
          </a:p>
        </p:txBody>
      </p:sp>
    </p:spTree>
    <p:extLst>
      <p:ext uri="{BB962C8B-B14F-4D97-AF65-F5344CB8AC3E}">
        <p14:creationId xmlns:p14="http://schemas.microsoft.com/office/powerpoint/2010/main" val="113253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Working on RC Resources</a:t>
            </a:r>
            <a:endParaRPr lang="en-US" dirty="0"/>
          </a:p>
        </p:txBody>
      </p:sp>
      <p:sp>
        <p:nvSpPr>
          <p:cNvPr id="10" name="Content Placeholder 9">
            <a:extLst>
              <a:ext uri="{FF2B5EF4-FFF2-40B4-BE49-F238E27FC236}">
                <a16:creationId xmlns:a16="http://schemas.microsoft.com/office/drawing/2014/main" id="{E3F0313B-4021-484A-9D48-1418C0DB3248}"/>
              </a:ext>
            </a:extLst>
          </p:cNvPr>
          <p:cNvSpPr>
            <a:spLocks noGrp="1"/>
          </p:cNvSpPr>
          <p:nvPr>
            <p:ph idx="1"/>
          </p:nvPr>
        </p:nvSpPr>
        <p:spPr>
          <a:xfrm>
            <a:off x="301557" y="1597307"/>
            <a:ext cx="11556459" cy="4567228"/>
          </a:xfrm>
        </p:spPr>
        <p:txBody>
          <a:bodyPr>
            <a:normAutofit fontScale="70000" lnSpcReduction="20000"/>
          </a:bodyPr>
          <a:lstStyle/>
          <a:p>
            <a:pPr marL="241100" marR="5075" indent="-228411" algn="just">
              <a:lnSpc>
                <a:spcPct val="89700"/>
              </a:lnSpc>
              <a:spcBef>
                <a:spcPts val="394"/>
              </a:spcBef>
              <a:buClr>
                <a:srgbClr val="A9A57C"/>
              </a:buClr>
              <a:tabLst>
                <a:tab pos="241100" algn="l"/>
              </a:tabLst>
            </a:pPr>
            <a:r>
              <a:rPr lang="en-US" dirty="0">
                <a:solidFill>
                  <a:srgbClr val="2F2B20"/>
                </a:solidFill>
                <a:cs typeface="Arial"/>
              </a:rPr>
              <a:t>When you first log in, you will be on a login node. Your prompt will look like this (e.g.):</a:t>
            </a:r>
          </a:p>
          <a:p>
            <a:pPr marL="241100" marR="5075" indent="-228411" algn="just">
              <a:lnSpc>
                <a:spcPct val="89700"/>
              </a:lnSpc>
              <a:spcBef>
                <a:spcPts val="394"/>
              </a:spcBef>
              <a:buClr>
                <a:srgbClr val="A9A57C"/>
              </a:buClr>
              <a:tabLst>
                <a:tab pos="241100" algn="l"/>
              </a:tabLst>
            </a:pPr>
            <a:endParaRPr lang="en-US" sz="1800" dirty="0">
              <a:solidFill>
                <a:srgbClr val="2F2B20"/>
              </a:solidFill>
              <a:cs typeface="Arial"/>
            </a:endParaRPr>
          </a:p>
          <a:p>
            <a:pPr marL="0" indent="0">
              <a:buNone/>
            </a:pP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[user0049@tlogin1 ~]$</a:t>
            </a:r>
          </a:p>
          <a:p>
            <a:pPr marL="12689" marR="5075" algn="just">
              <a:lnSpc>
                <a:spcPct val="89700"/>
              </a:lnSpc>
              <a:spcBef>
                <a:spcPts val="394"/>
              </a:spcBef>
              <a:buClr>
                <a:srgbClr val="A9A57C"/>
              </a:buClr>
              <a:tabLst>
                <a:tab pos="241100" algn="l"/>
              </a:tabLst>
            </a:pPr>
            <a:endParaRPr lang="en-US" sz="1800" dirty="0">
              <a:solidFill>
                <a:srgbClr val="2F2B20"/>
              </a:solidFill>
              <a:cs typeface="Arial"/>
            </a:endParaRPr>
          </a:p>
          <a:p>
            <a:pPr marL="241100" marR="5075" indent="-228411" algn="just">
              <a:lnSpc>
                <a:spcPct val="120000"/>
              </a:lnSpc>
              <a:spcBef>
                <a:spcPts val="394"/>
              </a:spcBef>
              <a:buClr>
                <a:srgbClr val="A9A57C"/>
              </a:buClr>
              <a:tabLst>
                <a:tab pos="241100" algn="l"/>
              </a:tabLst>
            </a:pPr>
            <a:r>
              <a:rPr lang="en-US" dirty="0">
                <a:solidFill>
                  <a:srgbClr val="2F2B20"/>
                </a:solidFill>
                <a:cs typeface="Arial"/>
              </a:rPr>
              <a:t>The login nodes are lightweight virtual machines primarily intended to serve as ‘gateways’ to RC resources. If you plan to work on Summit (most will), your first step should always be to move to a Summit ‘</a:t>
            </a:r>
            <a:r>
              <a:rPr lang="en-US" dirty="0" err="1">
                <a:solidFill>
                  <a:srgbClr val="2F2B20"/>
                </a:solidFill>
                <a:cs typeface="Arial"/>
              </a:rPr>
              <a:t>scompile</a:t>
            </a:r>
            <a:r>
              <a:rPr lang="en-US" dirty="0">
                <a:solidFill>
                  <a:srgbClr val="2F2B20"/>
                </a:solidFill>
                <a:cs typeface="Arial"/>
              </a:rPr>
              <a:t> node’:</a:t>
            </a:r>
          </a:p>
          <a:p>
            <a:pPr marL="241100" marR="5075" indent="-228411" algn="just">
              <a:lnSpc>
                <a:spcPct val="120000"/>
              </a:lnSpc>
              <a:spcBef>
                <a:spcPts val="394"/>
              </a:spcBef>
              <a:buClr>
                <a:srgbClr val="A9A57C"/>
              </a:buClr>
              <a:tabLst>
                <a:tab pos="241100" algn="l"/>
              </a:tabLst>
            </a:pPr>
            <a:endParaRPr lang="en-US" dirty="0">
              <a:cs typeface="Arial"/>
            </a:endParaRPr>
          </a:p>
          <a:p>
            <a:pPr>
              <a:spcBef>
                <a:spcPts val="16"/>
              </a:spcBef>
              <a:buClr>
                <a:srgbClr val="A9A57C"/>
              </a:buClr>
              <a:buFont typeface="Arial"/>
              <a:buChar char="•"/>
            </a:pPr>
            <a:endParaRPr lang="en-US" sz="1800" dirty="0">
              <a:solidFill>
                <a:schemeClr val="accent5"/>
              </a:solidFill>
              <a:latin typeface="Times New Roman"/>
              <a:cs typeface="Times New Roman"/>
            </a:endParaRPr>
          </a:p>
          <a:p>
            <a:pPr marL="0" indent="0">
              <a:spcBef>
                <a:spcPts val="16"/>
              </a:spcBef>
              <a:buClr>
                <a:srgbClr val="A9A57C"/>
              </a:buClr>
              <a:buNone/>
            </a:pPr>
            <a:r>
              <a:rPr lang="en-US" dirty="0">
                <a:solidFill>
                  <a:schemeClr val="accent5"/>
                </a:solidFill>
                <a:latin typeface="Courier New" panose="02070309020205020404" pitchFamily="49" charset="0"/>
                <a:cs typeface="Courier New" panose="02070309020205020404" pitchFamily="49" charset="0"/>
              </a:rPr>
              <a:t>	[user0049@tlogin1 ~]$ </a:t>
            </a:r>
            <a:r>
              <a:rPr lang="en-US" dirty="0" err="1">
                <a:solidFill>
                  <a:schemeClr val="accent5"/>
                </a:solidFill>
                <a:latin typeface="Courier New" panose="02070309020205020404" pitchFamily="49" charset="0"/>
                <a:cs typeface="Courier New" panose="02070309020205020404" pitchFamily="49" charset="0"/>
              </a:rPr>
              <a:t>ssh</a:t>
            </a:r>
            <a:r>
              <a:rPr lang="en-US" dirty="0">
                <a:solidFill>
                  <a:schemeClr val="accent5"/>
                </a:solidFill>
                <a:latin typeface="Courier New" panose="02070309020205020404" pitchFamily="49" charset="0"/>
                <a:cs typeface="Courier New" panose="02070309020205020404" pitchFamily="49" charset="0"/>
              </a:rPr>
              <a:t> </a:t>
            </a:r>
            <a:r>
              <a:rPr lang="en-US" dirty="0" err="1">
                <a:solidFill>
                  <a:schemeClr val="accent5"/>
                </a:solidFill>
                <a:latin typeface="Courier New" panose="02070309020205020404" pitchFamily="49" charset="0"/>
                <a:cs typeface="Courier New" panose="02070309020205020404" pitchFamily="49" charset="0"/>
              </a:rPr>
              <a:t>scompile</a:t>
            </a:r>
            <a:endParaRPr lang="en-US" dirty="0">
              <a:solidFill>
                <a:schemeClr val="accent5"/>
              </a:solidFill>
              <a:latin typeface="Courier New" panose="02070309020205020404" pitchFamily="49" charset="0"/>
              <a:cs typeface="Courier New" panose="02070309020205020404" pitchFamily="49" charset="0"/>
            </a:endParaRPr>
          </a:p>
          <a:p>
            <a:pPr marL="0" indent="0">
              <a:spcBef>
                <a:spcPts val="16"/>
              </a:spcBef>
              <a:buClr>
                <a:srgbClr val="A9A57C"/>
              </a:buClr>
              <a:buNone/>
            </a:pPr>
            <a:endParaRPr lang="en-US" dirty="0">
              <a:solidFill>
                <a:schemeClr val="accent5"/>
              </a:solidFill>
              <a:latin typeface="Courier New" panose="02070309020205020404" pitchFamily="49" charset="0"/>
              <a:cs typeface="Courier New" panose="02070309020205020404" pitchFamily="49" charset="0"/>
            </a:endParaRPr>
          </a:p>
          <a:p>
            <a:pPr>
              <a:spcBef>
                <a:spcPts val="16"/>
              </a:spcBef>
              <a:buClr>
                <a:srgbClr val="A9A57C"/>
              </a:buClr>
            </a:pPr>
            <a:endParaRPr lang="en-US" sz="1800" dirty="0">
              <a:solidFill>
                <a:srgbClr val="2F2B20"/>
              </a:solidFill>
              <a:latin typeface="Courier New" panose="02070309020205020404" pitchFamily="49" charset="0"/>
              <a:cs typeface="Courier New" panose="02070309020205020404" pitchFamily="49" charset="0"/>
            </a:endParaRPr>
          </a:p>
          <a:p>
            <a:pPr marL="241100" marR="5075" indent="-228411" algn="just">
              <a:lnSpc>
                <a:spcPct val="89700"/>
              </a:lnSpc>
              <a:spcBef>
                <a:spcPts val="394"/>
              </a:spcBef>
              <a:buClr>
                <a:srgbClr val="A9A57C"/>
              </a:buClr>
              <a:tabLst>
                <a:tab pos="241100" algn="l"/>
              </a:tabLst>
            </a:pPr>
            <a:r>
              <a:rPr lang="en-US" dirty="0">
                <a:solidFill>
                  <a:srgbClr val="2F2B20"/>
                </a:solidFill>
                <a:cs typeface="Arial"/>
              </a:rPr>
              <a:t>Now go to your working directory and download the material for this workshop:</a:t>
            </a:r>
          </a:p>
          <a:p>
            <a:pPr marL="241100" marR="5075" indent="-228411" algn="just">
              <a:lnSpc>
                <a:spcPct val="89700"/>
              </a:lnSpc>
              <a:spcBef>
                <a:spcPts val="394"/>
              </a:spcBef>
              <a:buClr>
                <a:srgbClr val="A9A57C"/>
              </a:buClr>
              <a:tabLst>
                <a:tab pos="241100" algn="l"/>
              </a:tabLst>
            </a:pP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[user0049@shas0137 ~]$ cd /scratch/summit/$USER</a:t>
            </a:r>
          </a:p>
          <a:p>
            <a:pPr marL="0" indent="0">
              <a:spcBef>
                <a:spcPts val="16"/>
              </a:spcBef>
              <a:buClr>
                <a:srgbClr val="A9A57C"/>
              </a:buClr>
              <a:buNone/>
            </a:pPr>
            <a:r>
              <a:rPr lang="en-US" dirty="0">
                <a:solidFill>
                  <a:schemeClr val="accent5"/>
                </a:solidFill>
                <a:latin typeface="Courier New" panose="02070309020205020404" pitchFamily="49" charset="0"/>
                <a:cs typeface="Courier New" panose="02070309020205020404" pitchFamily="49" charset="0"/>
              </a:rPr>
              <a:t>	[user0049@shas0137 ~]$ git clone </a:t>
            </a:r>
            <a:r>
              <a:rPr lang="en-US" sz="2000" dirty="0">
                <a:solidFill>
                  <a:schemeClr val="accent5"/>
                </a:solidFill>
                <a:latin typeface="Courier New" panose="02070309020205020404" pitchFamily="49" charset="0"/>
                <a:cs typeface="Courier New" panose="02070309020205020404" pitchFamily="49" charset="0"/>
              </a:rPr>
              <a:t>https://</a:t>
            </a:r>
            <a:r>
              <a:rPr lang="en-US" sz="2000" dirty="0" err="1">
                <a:solidFill>
                  <a:schemeClr val="accent5"/>
                </a:solidFill>
                <a:latin typeface="Courier New" panose="02070309020205020404" pitchFamily="49" charset="0"/>
                <a:cs typeface="Courier New" panose="02070309020205020404" pitchFamily="49" charset="0"/>
              </a:rPr>
              <a:t>github.com</a:t>
            </a:r>
            <a:r>
              <a:rPr lang="en-US" sz="2000" dirty="0">
                <a:solidFill>
                  <a:schemeClr val="accent5"/>
                </a:solidFill>
                <a:latin typeface="Courier New" panose="02070309020205020404" pitchFamily="49" charset="0"/>
                <a:cs typeface="Courier New" panose="02070309020205020404" pitchFamily="49" charset="0"/>
              </a:rPr>
              <a:t>/</a:t>
            </a:r>
            <a:r>
              <a:rPr lang="en-US" sz="2000" dirty="0" err="1">
                <a:solidFill>
                  <a:schemeClr val="accent5"/>
                </a:solidFill>
                <a:latin typeface="Courier New" panose="02070309020205020404" pitchFamily="49" charset="0"/>
                <a:cs typeface="Courier New" panose="02070309020205020404" pitchFamily="49" charset="0"/>
              </a:rPr>
              <a:t>ResearchComputing</a:t>
            </a:r>
            <a:r>
              <a:rPr lang="en-US" sz="2000" dirty="0">
                <a:solidFill>
                  <a:schemeClr val="accent5"/>
                </a:solidFill>
                <a:latin typeface="Courier New" panose="02070309020205020404" pitchFamily="49" charset="0"/>
                <a:cs typeface="Courier New" panose="02070309020205020404" pitchFamily="49" charset="0"/>
              </a:rPr>
              <a:t>/CMU_HPC_2019</a:t>
            </a:r>
            <a:endParaRPr lang="en-US" sz="2000" spc="-20" dirty="0">
              <a:solidFill>
                <a:schemeClr val="accent5"/>
              </a:solidFill>
              <a:latin typeface="Courier New" panose="02070309020205020404" pitchFamily="49" charset="0"/>
              <a:cs typeface="Courier New" panose="02070309020205020404" pitchFamily="49" charset="0"/>
            </a:endParaRPr>
          </a:p>
          <a:p>
            <a:pPr>
              <a:spcBef>
                <a:spcPts val="16"/>
              </a:spcBef>
              <a:buClr>
                <a:srgbClr val="A9A57C"/>
              </a:buClr>
            </a:pPr>
            <a:endParaRPr lang="en-US" dirty="0">
              <a:solidFill>
                <a:srgbClr val="2F2B20"/>
              </a:solidFill>
              <a:latin typeface="Courier New" panose="02070309020205020404" pitchFamily="49" charset="0"/>
              <a:cs typeface="Courier New" panose="02070309020205020404" pitchFamily="49" charset="0"/>
            </a:endParaRPr>
          </a:p>
          <a:p>
            <a:endParaRPr lang="en-US" dirty="0"/>
          </a:p>
        </p:txBody>
      </p:sp>
      <p:sp>
        <p:nvSpPr>
          <p:cNvPr id="3" name="Date Placeholder 2">
            <a:extLst>
              <a:ext uri="{FF2B5EF4-FFF2-40B4-BE49-F238E27FC236}">
                <a16:creationId xmlns:a16="http://schemas.microsoft.com/office/drawing/2014/main" id="{01FDC393-4ECB-D24E-B940-98DC8B0AFE1C}"/>
              </a:ext>
            </a:extLst>
          </p:cNvPr>
          <p:cNvSpPr>
            <a:spLocks noGrp="1"/>
          </p:cNvSpPr>
          <p:nvPr>
            <p:ph type="dt" sz="half" idx="10"/>
          </p:nvPr>
        </p:nvSpPr>
        <p:spPr/>
        <p:txBody>
          <a:bodyPr/>
          <a:lstStyle/>
          <a:p>
            <a:r>
              <a:rPr lang="en-US"/>
              <a:t>9/27/19</a:t>
            </a:r>
          </a:p>
        </p:txBody>
      </p:sp>
      <p:sp>
        <p:nvSpPr>
          <p:cNvPr id="4" name="Footer Placeholder 3">
            <a:extLst>
              <a:ext uri="{FF2B5EF4-FFF2-40B4-BE49-F238E27FC236}">
                <a16:creationId xmlns:a16="http://schemas.microsoft.com/office/drawing/2014/main" id="{78650B5D-4046-9B4A-AF60-821742706720}"/>
              </a:ext>
            </a:extLst>
          </p:cNvPr>
          <p:cNvSpPr>
            <a:spLocks noGrp="1"/>
          </p:cNvSpPr>
          <p:nvPr>
            <p:ph type="ftr" sz="quarter" idx="11"/>
          </p:nvPr>
        </p:nvSpPr>
        <p:spPr/>
        <p:txBody>
          <a:bodyPr/>
          <a:lstStyle/>
          <a:p>
            <a:r>
              <a:rPr lang="en-US" dirty="0"/>
              <a:t>CMU - Linux</a:t>
            </a:r>
          </a:p>
        </p:txBody>
      </p:sp>
      <p:sp>
        <p:nvSpPr>
          <p:cNvPr id="5" name="Slide Number Placeholder 4">
            <a:extLst>
              <a:ext uri="{FF2B5EF4-FFF2-40B4-BE49-F238E27FC236}">
                <a16:creationId xmlns:a16="http://schemas.microsoft.com/office/drawing/2014/main" id="{B04E4BA3-E937-864C-AC12-987D6BC456A1}"/>
              </a:ext>
            </a:extLst>
          </p:cNvPr>
          <p:cNvSpPr>
            <a:spLocks noGrp="1"/>
          </p:cNvSpPr>
          <p:nvPr>
            <p:ph type="sldNum" sz="quarter" idx="12"/>
          </p:nvPr>
        </p:nvSpPr>
        <p:spPr/>
        <p:txBody>
          <a:bodyPr/>
          <a:lstStyle/>
          <a:p>
            <a:fld id="{DD321DBF-325B-3546-BAAF-4F6E3B3181FF}" type="slidenum">
              <a:rPr lang="en-US" smtClean="0"/>
              <a:t>5</a:t>
            </a:fld>
            <a:endParaRPr lang="en-US"/>
          </a:p>
        </p:txBody>
      </p:sp>
    </p:spTree>
    <p:extLst>
      <p:ext uri="{BB962C8B-B14F-4D97-AF65-F5344CB8AC3E}">
        <p14:creationId xmlns:p14="http://schemas.microsoft.com/office/powerpoint/2010/main" val="281060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Linux</a:t>
            </a:r>
          </a:p>
        </p:txBody>
      </p:sp>
      <p:sp>
        <p:nvSpPr>
          <p:cNvPr id="11" name="Content Placeholder 10">
            <a:extLst>
              <a:ext uri="{FF2B5EF4-FFF2-40B4-BE49-F238E27FC236}">
                <a16:creationId xmlns:a16="http://schemas.microsoft.com/office/drawing/2014/main" id="{240F4C37-7EE8-954B-9760-CAE769CFBD49}"/>
              </a:ext>
            </a:extLst>
          </p:cNvPr>
          <p:cNvSpPr>
            <a:spLocks noGrp="1"/>
          </p:cNvSpPr>
          <p:nvPr>
            <p:ph idx="1"/>
          </p:nvPr>
        </p:nvSpPr>
        <p:spPr/>
        <p:txBody>
          <a:bodyPr/>
          <a:lstStyle/>
          <a:p>
            <a:r>
              <a:rPr lang="en-US" dirty="0"/>
              <a:t>Part of the Unix-like family of operating systems.</a:t>
            </a:r>
          </a:p>
          <a:p>
            <a:r>
              <a:rPr lang="en-US" dirty="0"/>
              <a:t>Started in early ‘90s </a:t>
            </a:r>
          </a:p>
          <a:p>
            <a:r>
              <a:rPr lang="en-US" dirty="0"/>
              <a:t>Several distributions are available – from enterprise-grade, like RedHat Linux (RHEL), to more consumer-focused, like Ubuntu.</a:t>
            </a:r>
          </a:p>
          <a:p>
            <a:pPr lvl="1"/>
            <a:r>
              <a:rPr lang="en-US" dirty="0"/>
              <a:t>Blanca nodes presently run RHEL7</a:t>
            </a:r>
          </a:p>
          <a:p>
            <a:r>
              <a:rPr lang="en-US" dirty="0"/>
              <a:t>Runs on everything from embedded systems to  supercomputers.</a:t>
            </a:r>
          </a:p>
          <a:p>
            <a:r>
              <a:rPr lang="en-US" dirty="0"/>
              <a:t>Linux is simple, flexible, fast, many potent tools</a:t>
            </a: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8" name="object 8"/>
          <p:cNvSpPr txBox="1">
            <a:spLocks noGrp="1"/>
          </p:cNvSpPr>
          <p:nvPr>
            <p:ph type="ftr" sz="quarter" idx="11"/>
          </p:nvPr>
        </p:nvSpPr>
        <p:spPr/>
        <p:txBody>
          <a:bodyPr/>
          <a:lstStyle/>
          <a:p>
            <a:r>
              <a:rPr lang="en-US"/>
              <a:t>CMU -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6</a:t>
            </a:fld>
            <a:endParaRPr lang="en-US" dirty="0"/>
          </a:p>
        </p:txBody>
      </p:sp>
    </p:spTree>
    <p:extLst>
      <p:ext uri="{BB962C8B-B14F-4D97-AF65-F5344CB8AC3E}">
        <p14:creationId xmlns:p14="http://schemas.microsoft.com/office/powerpoint/2010/main" val="55574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Anatomy of a Linux command</a:t>
            </a:r>
            <a:endParaRPr lang="en-US" dirty="0"/>
          </a:p>
        </p:txBody>
      </p:sp>
      <p:sp>
        <p:nvSpPr>
          <p:cNvPr id="6" name="object 6"/>
          <p:cNvSpPr txBox="1">
            <a:spLocks noGrp="1"/>
          </p:cNvSpPr>
          <p:nvPr>
            <p:ph idx="1"/>
          </p:nvPr>
        </p:nvSpPr>
        <p:spPr/>
        <p:txBody>
          <a:bodyPr/>
          <a:lstStyle/>
          <a:p>
            <a:r>
              <a:rPr lang="en-US" dirty="0"/>
              <a:t>command [flags] [flag arguments] [target(s)]</a:t>
            </a:r>
          </a:p>
          <a:p>
            <a:pPr lvl="1"/>
            <a:r>
              <a:rPr lang="en-US" dirty="0">
                <a:solidFill>
                  <a:srgbClr val="0070C0"/>
                </a:solidFill>
              </a:rPr>
              <a:t>ls -l </a:t>
            </a:r>
            <a:r>
              <a:rPr lang="en-US" dirty="0" err="1">
                <a:solidFill>
                  <a:srgbClr val="0070C0"/>
                </a:solidFill>
              </a:rPr>
              <a:t>myworkdir</a:t>
            </a:r>
            <a:r>
              <a:rPr lang="en-US" dirty="0">
                <a:solidFill>
                  <a:srgbClr val="0070C0"/>
                </a:solidFill>
              </a:rPr>
              <a:t>/</a:t>
            </a:r>
          </a:p>
          <a:p>
            <a:r>
              <a:rPr lang="en-US" dirty="0"/>
              <a:t>Case is important!</a:t>
            </a:r>
          </a:p>
          <a:p>
            <a:r>
              <a:rPr lang="en-US" dirty="0"/>
              <a:t>Help on commands is available through the ”man” command (short for manual). E.g., </a:t>
            </a:r>
          </a:p>
          <a:p>
            <a:pPr lvl="1"/>
            <a:r>
              <a:rPr lang="en-US" dirty="0">
                <a:solidFill>
                  <a:srgbClr val="0070C0"/>
                </a:solidFill>
              </a:rPr>
              <a:t>man ls</a:t>
            </a:r>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13" name="Slide Number Placeholder 12">
            <a:extLst>
              <a:ext uri="{FF2B5EF4-FFF2-40B4-BE49-F238E27FC236}">
                <a16:creationId xmlns:a16="http://schemas.microsoft.com/office/drawing/2014/main" id="{9070172B-C9B0-4B45-9392-6D78046697D5}"/>
              </a:ext>
            </a:extLst>
          </p:cNvPr>
          <p:cNvSpPr>
            <a:spLocks noGrp="1"/>
          </p:cNvSpPr>
          <p:nvPr>
            <p:ph type="sldNum" sz="quarter" idx="12"/>
          </p:nvPr>
        </p:nvSpPr>
        <p:spPr/>
        <p:txBody>
          <a:bodyPr/>
          <a:lstStyle/>
          <a:p>
            <a:fld id="{DD321DBF-325B-3546-BAAF-4F6E3B3181FF}" type="slidenum">
              <a:rPr lang="en-US" smtClean="0"/>
              <a:pPr/>
              <a:t>7</a:t>
            </a:fld>
            <a:endParaRPr lang="en-US"/>
          </a:p>
        </p:txBody>
      </p:sp>
    </p:spTree>
    <p:extLst>
      <p:ext uri="{BB962C8B-B14F-4D97-AF65-F5344CB8AC3E}">
        <p14:creationId xmlns:p14="http://schemas.microsoft.com/office/powerpoint/2010/main" val="182598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75989" y="365125"/>
            <a:ext cx="11498893" cy="1325563"/>
          </a:xfrm>
        </p:spPr>
        <p:txBody>
          <a:bodyPr>
            <a:normAutofit/>
          </a:bodyPr>
          <a:lstStyle/>
          <a:p>
            <a:r>
              <a:rPr lang="en-US"/>
              <a:t>File and directory related commands</a:t>
            </a:r>
            <a:endParaRPr lang="en-US" dirty="0"/>
          </a:p>
        </p:txBody>
      </p:sp>
      <p:sp>
        <p:nvSpPr>
          <p:cNvPr id="11" name="Content Placeholder 10">
            <a:extLst>
              <a:ext uri="{FF2B5EF4-FFF2-40B4-BE49-F238E27FC236}">
                <a16:creationId xmlns:a16="http://schemas.microsoft.com/office/drawing/2014/main" id="{417BB6F5-83F6-3649-A0F9-EE9717BFE49D}"/>
              </a:ext>
            </a:extLst>
          </p:cNvPr>
          <p:cNvSpPr>
            <a:spLocks noGrp="1"/>
          </p:cNvSpPr>
          <p:nvPr>
            <p:ph idx="1"/>
          </p:nvPr>
        </p:nvSpPr>
        <p:spPr>
          <a:xfrm>
            <a:off x="475989" y="1825625"/>
            <a:ext cx="11411211" cy="4163129"/>
          </a:xfrm>
        </p:spPr>
        <p:txBody>
          <a:bodyPr>
            <a:normAutofit fontScale="77500" lnSpcReduction="20000"/>
          </a:bodyPr>
          <a:lstStyle/>
          <a:p>
            <a:pPr marL="11206">
              <a:lnSpc>
                <a:spcPct val="110000"/>
              </a:lnSpc>
              <a:spcBef>
                <a:spcPts val="115"/>
              </a:spcBef>
            </a:pPr>
            <a:r>
              <a:rPr lang="en-US" b="1" spc="44" dirty="0">
                <a:solidFill>
                  <a:srgbClr val="2F2B20"/>
                </a:solidFill>
                <a:cs typeface="Arial"/>
              </a:rPr>
              <a:t>pwd </a:t>
            </a:r>
            <a:r>
              <a:rPr lang="en-US" spc="-101" dirty="0">
                <a:solidFill>
                  <a:srgbClr val="2F2B20"/>
                </a:solidFill>
                <a:cs typeface="Arial"/>
              </a:rPr>
              <a:t>– </a:t>
            </a:r>
            <a:r>
              <a:rPr lang="en-US" spc="31" dirty="0">
                <a:solidFill>
                  <a:srgbClr val="2F2B20"/>
                </a:solidFill>
                <a:cs typeface="Arial"/>
              </a:rPr>
              <a:t>prints </a:t>
            </a:r>
            <a:r>
              <a:rPr lang="en-US" spc="13" dirty="0">
                <a:solidFill>
                  <a:srgbClr val="2F2B20"/>
                </a:solidFill>
                <a:cs typeface="Arial"/>
              </a:rPr>
              <a:t>full </a:t>
            </a:r>
            <a:r>
              <a:rPr lang="en-US" spc="35" dirty="0">
                <a:solidFill>
                  <a:srgbClr val="2F2B20"/>
                </a:solidFill>
                <a:cs typeface="Arial"/>
              </a:rPr>
              <a:t>path </a:t>
            </a:r>
            <a:r>
              <a:rPr lang="en-US" spc="66" dirty="0">
                <a:solidFill>
                  <a:srgbClr val="2F2B20"/>
                </a:solidFill>
                <a:cs typeface="Arial"/>
              </a:rPr>
              <a:t>to </a:t>
            </a:r>
            <a:r>
              <a:rPr lang="en-US" spc="22" dirty="0">
                <a:solidFill>
                  <a:srgbClr val="2F2B20"/>
                </a:solidFill>
                <a:cs typeface="Arial"/>
              </a:rPr>
              <a:t>current</a:t>
            </a:r>
            <a:r>
              <a:rPr lang="en-US" spc="-4" dirty="0">
                <a:solidFill>
                  <a:srgbClr val="2F2B20"/>
                </a:solidFill>
                <a:cs typeface="Arial"/>
              </a:rPr>
              <a:t> </a:t>
            </a:r>
            <a:r>
              <a:rPr lang="en-US" spc="26" dirty="0">
                <a:solidFill>
                  <a:srgbClr val="2F2B20"/>
                </a:solidFill>
                <a:cs typeface="Arial"/>
              </a:rPr>
              <a:t>directory</a:t>
            </a:r>
            <a:endParaRPr lang="en-US" dirty="0">
              <a:cs typeface="Arial"/>
            </a:endParaRPr>
          </a:p>
          <a:p>
            <a:pPr marL="11206">
              <a:lnSpc>
                <a:spcPct val="110000"/>
              </a:lnSpc>
              <a:spcBef>
                <a:spcPts val="35"/>
              </a:spcBef>
            </a:pPr>
            <a:r>
              <a:rPr lang="en-US" b="1" spc="31" dirty="0">
                <a:solidFill>
                  <a:srgbClr val="2F2B20"/>
                </a:solidFill>
                <a:cs typeface="Arial"/>
              </a:rPr>
              <a:t>cd </a:t>
            </a:r>
            <a:r>
              <a:rPr lang="en-US" spc="-101" dirty="0">
                <a:solidFill>
                  <a:srgbClr val="2F2B20"/>
                </a:solidFill>
                <a:cs typeface="Arial"/>
              </a:rPr>
              <a:t>– </a:t>
            </a:r>
            <a:r>
              <a:rPr lang="en-US" spc="22" dirty="0">
                <a:solidFill>
                  <a:srgbClr val="2F2B20"/>
                </a:solidFill>
                <a:cs typeface="Arial"/>
              </a:rPr>
              <a:t>changes </a:t>
            </a:r>
            <a:r>
              <a:rPr lang="en-US" spc="26" dirty="0">
                <a:solidFill>
                  <a:srgbClr val="2F2B20"/>
                </a:solidFill>
                <a:cs typeface="Arial"/>
              </a:rPr>
              <a:t>directory; can </a:t>
            </a:r>
            <a:r>
              <a:rPr lang="en-US" dirty="0">
                <a:solidFill>
                  <a:srgbClr val="2F2B20"/>
                </a:solidFill>
                <a:cs typeface="Arial"/>
              </a:rPr>
              <a:t>use </a:t>
            </a:r>
            <a:r>
              <a:rPr lang="en-US" spc="13" dirty="0">
                <a:solidFill>
                  <a:srgbClr val="2F2B20"/>
                </a:solidFill>
                <a:cs typeface="Arial"/>
              </a:rPr>
              <a:t>full </a:t>
            </a:r>
            <a:r>
              <a:rPr lang="en-US" spc="26" dirty="0">
                <a:solidFill>
                  <a:srgbClr val="2F2B20"/>
                </a:solidFill>
                <a:cs typeface="Arial"/>
              </a:rPr>
              <a:t>or </a:t>
            </a:r>
            <a:r>
              <a:rPr lang="en-US" dirty="0">
                <a:solidFill>
                  <a:srgbClr val="2F2B20"/>
                </a:solidFill>
                <a:cs typeface="Arial"/>
              </a:rPr>
              <a:t>relative </a:t>
            </a:r>
            <a:r>
              <a:rPr lang="en-US" spc="35" dirty="0">
                <a:solidFill>
                  <a:srgbClr val="2F2B20"/>
                </a:solidFill>
                <a:cs typeface="Arial"/>
              </a:rPr>
              <a:t>path </a:t>
            </a:r>
            <a:r>
              <a:rPr lang="en-US" spc="-4" dirty="0">
                <a:solidFill>
                  <a:srgbClr val="2F2B20"/>
                </a:solidFill>
                <a:cs typeface="Arial"/>
              </a:rPr>
              <a:t>as</a:t>
            </a:r>
            <a:r>
              <a:rPr lang="en-US" spc="124" dirty="0">
                <a:solidFill>
                  <a:srgbClr val="2F2B20"/>
                </a:solidFill>
                <a:cs typeface="Arial"/>
              </a:rPr>
              <a:t> </a:t>
            </a:r>
            <a:r>
              <a:rPr lang="en-US" spc="22" dirty="0">
                <a:solidFill>
                  <a:srgbClr val="2F2B20"/>
                </a:solidFill>
                <a:cs typeface="Arial"/>
              </a:rPr>
              <a:t>target</a:t>
            </a:r>
            <a:endParaRPr lang="en-US" dirty="0">
              <a:cs typeface="Arial"/>
            </a:endParaRPr>
          </a:p>
          <a:p>
            <a:pPr marL="11206">
              <a:lnSpc>
                <a:spcPct val="110000"/>
              </a:lnSpc>
              <a:spcBef>
                <a:spcPts val="66"/>
              </a:spcBef>
            </a:pPr>
            <a:r>
              <a:rPr lang="en-US" b="1" spc="22" dirty="0" err="1">
                <a:solidFill>
                  <a:srgbClr val="2F2B20"/>
                </a:solidFill>
                <a:cs typeface="Arial"/>
              </a:rPr>
              <a:t>mkdir</a:t>
            </a:r>
            <a:r>
              <a:rPr lang="en-US" b="1" spc="22" dirty="0">
                <a:solidFill>
                  <a:srgbClr val="2F2B20"/>
                </a:solidFill>
                <a:cs typeface="Arial"/>
              </a:rPr>
              <a:t> </a:t>
            </a:r>
            <a:r>
              <a:rPr lang="en-US" spc="-101" dirty="0">
                <a:solidFill>
                  <a:srgbClr val="2F2B20"/>
                </a:solidFill>
                <a:cs typeface="Arial"/>
              </a:rPr>
              <a:t>– </a:t>
            </a:r>
            <a:r>
              <a:rPr lang="en-US" spc="9" dirty="0">
                <a:solidFill>
                  <a:srgbClr val="2F2B20"/>
                </a:solidFill>
                <a:cs typeface="Arial"/>
              </a:rPr>
              <a:t>creates </a:t>
            </a:r>
            <a:r>
              <a:rPr lang="en-US" spc="-26" dirty="0">
                <a:solidFill>
                  <a:srgbClr val="2F2B20"/>
                </a:solidFill>
                <a:cs typeface="Arial"/>
              </a:rPr>
              <a:t>a </a:t>
            </a:r>
            <a:r>
              <a:rPr lang="en-US" spc="31" dirty="0">
                <a:solidFill>
                  <a:srgbClr val="2F2B20"/>
                </a:solidFill>
                <a:cs typeface="Arial"/>
              </a:rPr>
              <a:t>subdirectory </a:t>
            </a:r>
            <a:r>
              <a:rPr lang="en-US" spc="4" dirty="0">
                <a:solidFill>
                  <a:srgbClr val="2F2B20"/>
                </a:solidFill>
                <a:cs typeface="Arial"/>
              </a:rPr>
              <a:t>in </a:t>
            </a:r>
            <a:r>
              <a:rPr lang="en-US" spc="22" dirty="0">
                <a:solidFill>
                  <a:srgbClr val="2F2B20"/>
                </a:solidFill>
                <a:cs typeface="Arial"/>
              </a:rPr>
              <a:t>the current</a:t>
            </a:r>
            <a:r>
              <a:rPr lang="en-US" spc="163" dirty="0">
                <a:solidFill>
                  <a:srgbClr val="2F2B20"/>
                </a:solidFill>
                <a:cs typeface="Arial"/>
              </a:rPr>
              <a:t> </a:t>
            </a:r>
            <a:r>
              <a:rPr lang="en-US" spc="26" dirty="0">
                <a:solidFill>
                  <a:srgbClr val="2F2B20"/>
                </a:solidFill>
                <a:cs typeface="Arial"/>
              </a:rPr>
              <a:t>directory</a:t>
            </a:r>
            <a:endParaRPr lang="en-US" dirty="0">
              <a:cs typeface="Arial"/>
            </a:endParaRPr>
          </a:p>
          <a:p>
            <a:pPr marL="11206">
              <a:lnSpc>
                <a:spcPct val="110000"/>
              </a:lnSpc>
              <a:spcBef>
                <a:spcPts val="35"/>
              </a:spcBef>
            </a:pPr>
            <a:r>
              <a:rPr lang="en-US" b="1" spc="4" dirty="0" err="1">
                <a:solidFill>
                  <a:srgbClr val="2F2B20"/>
                </a:solidFill>
                <a:cs typeface="Arial"/>
              </a:rPr>
              <a:t>rmdir</a:t>
            </a:r>
            <a:r>
              <a:rPr lang="en-US" b="1" spc="4" dirty="0">
                <a:solidFill>
                  <a:srgbClr val="2F2B20"/>
                </a:solidFill>
                <a:cs typeface="Arial"/>
              </a:rPr>
              <a:t> </a:t>
            </a:r>
            <a:r>
              <a:rPr lang="en-US" spc="-101" dirty="0">
                <a:solidFill>
                  <a:srgbClr val="2F2B20"/>
                </a:solidFill>
                <a:cs typeface="Arial"/>
              </a:rPr>
              <a:t>– </a:t>
            </a:r>
            <a:r>
              <a:rPr lang="en-US" spc="4" dirty="0">
                <a:solidFill>
                  <a:srgbClr val="2F2B20"/>
                </a:solidFill>
                <a:cs typeface="Arial"/>
              </a:rPr>
              <a:t>removes </a:t>
            </a:r>
            <a:r>
              <a:rPr lang="en-US" spc="-4" dirty="0">
                <a:solidFill>
                  <a:srgbClr val="2F2B20"/>
                </a:solidFill>
                <a:cs typeface="Arial"/>
              </a:rPr>
              <a:t>an </a:t>
            </a:r>
            <a:r>
              <a:rPr lang="en-US" spc="44" dirty="0">
                <a:solidFill>
                  <a:srgbClr val="2F2B20"/>
                </a:solidFill>
                <a:cs typeface="Arial"/>
              </a:rPr>
              <a:t>empty</a:t>
            </a:r>
            <a:r>
              <a:rPr lang="en-US" spc="154" dirty="0">
                <a:solidFill>
                  <a:srgbClr val="2F2B20"/>
                </a:solidFill>
                <a:cs typeface="Arial"/>
              </a:rPr>
              <a:t> </a:t>
            </a:r>
            <a:r>
              <a:rPr lang="en-US" spc="26" dirty="0">
                <a:solidFill>
                  <a:srgbClr val="2F2B20"/>
                </a:solidFill>
                <a:cs typeface="Arial"/>
              </a:rPr>
              <a:t>directory</a:t>
            </a:r>
            <a:endParaRPr lang="en-US" dirty="0">
              <a:cs typeface="Arial"/>
            </a:endParaRPr>
          </a:p>
          <a:p>
            <a:pPr marL="11206" marR="216285">
              <a:lnSpc>
                <a:spcPct val="110000"/>
              </a:lnSpc>
              <a:spcBef>
                <a:spcPts val="410"/>
              </a:spcBef>
            </a:pPr>
            <a:r>
              <a:rPr lang="en-US" b="1" spc="26" dirty="0" err="1">
                <a:solidFill>
                  <a:srgbClr val="2F2B20"/>
                </a:solidFill>
                <a:cs typeface="Arial"/>
              </a:rPr>
              <a:t>rm</a:t>
            </a:r>
            <a:r>
              <a:rPr lang="en-US" b="1" spc="26" dirty="0">
                <a:solidFill>
                  <a:srgbClr val="2F2B20"/>
                </a:solidFill>
                <a:cs typeface="Arial"/>
              </a:rPr>
              <a:t> </a:t>
            </a:r>
            <a:r>
              <a:rPr lang="en-US" spc="-101" dirty="0">
                <a:solidFill>
                  <a:srgbClr val="2F2B20"/>
                </a:solidFill>
                <a:cs typeface="Arial"/>
              </a:rPr>
              <a:t>– </a:t>
            </a:r>
            <a:r>
              <a:rPr lang="en-US" spc="4" dirty="0">
                <a:solidFill>
                  <a:srgbClr val="2F2B20"/>
                </a:solidFill>
                <a:cs typeface="Arial"/>
              </a:rPr>
              <a:t>removes </a:t>
            </a:r>
            <a:r>
              <a:rPr lang="en-US" spc="-26" dirty="0">
                <a:solidFill>
                  <a:srgbClr val="2F2B20"/>
                </a:solidFill>
                <a:cs typeface="Arial"/>
              </a:rPr>
              <a:t>a </a:t>
            </a:r>
            <a:r>
              <a:rPr lang="en-US" dirty="0">
                <a:solidFill>
                  <a:srgbClr val="2F2B20"/>
                </a:solidFill>
                <a:cs typeface="Arial"/>
              </a:rPr>
              <a:t>file </a:t>
            </a:r>
            <a:r>
              <a:rPr lang="en-US" spc="-35" dirty="0">
                <a:solidFill>
                  <a:srgbClr val="2F2B20"/>
                </a:solidFill>
                <a:cs typeface="Arial"/>
              </a:rPr>
              <a:t>(</a:t>
            </a:r>
            <a:r>
              <a:rPr lang="en-US" spc="-35" dirty="0" err="1">
                <a:solidFill>
                  <a:srgbClr val="2F2B20"/>
                </a:solidFill>
                <a:latin typeface="Courier New"/>
                <a:cs typeface="Courier New"/>
              </a:rPr>
              <a:t>rm</a:t>
            </a:r>
            <a:r>
              <a:rPr lang="en-US" spc="-35" dirty="0">
                <a:solidFill>
                  <a:srgbClr val="2F2B20"/>
                </a:solidFill>
                <a:latin typeface="Courier New"/>
                <a:cs typeface="Courier New"/>
              </a:rPr>
              <a:t> </a:t>
            </a:r>
            <a:r>
              <a:rPr lang="en-US" spc="13" dirty="0">
                <a:solidFill>
                  <a:srgbClr val="2F2B20"/>
                </a:solidFill>
                <a:latin typeface="Courier New"/>
                <a:cs typeface="Courier New"/>
              </a:rPr>
              <a:t>-r </a:t>
            </a:r>
            <a:r>
              <a:rPr lang="en-US" spc="4" dirty="0">
                <a:solidFill>
                  <a:srgbClr val="2F2B20"/>
                </a:solidFill>
                <a:cs typeface="Arial"/>
              </a:rPr>
              <a:t>removes </a:t>
            </a:r>
            <a:r>
              <a:rPr lang="en-US" spc="-26" dirty="0">
                <a:solidFill>
                  <a:srgbClr val="2F2B20"/>
                </a:solidFill>
                <a:cs typeface="Arial"/>
              </a:rPr>
              <a:t>a </a:t>
            </a:r>
            <a:r>
              <a:rPr lang="en-US" spc="26" dirty="0">
                <a:solidFill>
                  <a:srgbClr val="2F2B20"/>
                </a:solidFill>
                <a:cs typeface="Arial"/>
              </a:rPr>
              <a:t>directory </a:t>
            </a:r>
            <a:r>
              <a:rPr lang="en-US" spc="22" dirty="0">
                <a:solidFill>
                  <a:srgbClr val="2F2B20"/>
                </a:solidFill>
                <a:cs typeface="Arial"/>
              </a:rPr>
              <a:t>and </a:t>
            </a:r>
            <a:r>
              <a:rPr lang="en-US" spc="-4" dirty="0">
                <a:solidFill>
                  <a:srgbClr val="2F2B20"/>
                </a:solidFill>
                <a:cs typeface="Arial"/>
              </a:rPr>
              <a:t>all </a:t>
            </a:r>
            <a:r>
              <a:rPr lang="en-US" spc="44" dirty="0">
                <a:solidFill>
                  <a:srgbClr val="2F2B20"/>
                </a:solidFill>
                <a:cs typeface="Arial"/>
              </a:rPr>
              <a:t>of </a:t>
            </a:r>
            <a:r>
              <a:rPr lang="en-US" spc="26" dirty="0">
                <a:solidFill>
                  <a:srgbClr val="2F2B20"/>
                </a:solidFill>
                <a:cs typeface="Arial"/>
              </a:rPr>
              <a:t>its  </a:t>
            </a:r>
            <a:r>
              <a:rPr lang="en-US" spc="13" dirty="0">
                <a:solidFill>
                  <a:srgbClr val="2F2B20"/>
                </a:solidFill>
                <a:cs typeface="Arial"/>
              </a:rPr>
              <a:t>contents)</a:t>
            </a:r>
            <a:endParaRPr lang="en-US" dirty="0">
              <a:cs typeface="Arial"/>
            </a:endParaRPr>
          </a:p>
          <a:p>
            <a:pPr marL="11206">
              <a:lnSpc>
                <a:spcPct val="110000"/>
              </a:lnSpc>
              <a:spcBef>
                <a:spcPts val="35"/>
              </a:spcBef>
            </a:pPr>
            <a:r>
              <a:rPr lang="en-US" b="1" spc="31" dirty="0" err="1">
                <a:solidFill>
                  <a:srgbClr val="2F2B20"/>
                </a:solidFill>
                <a:cs typeface="Arial"/>
              </a:rPr>
              <a:t>cp</a:t>
            </a:r>
            <a:r>
              <a:rPr lang="en-US" b="1" spc="31" dirty="0">
                <a:solidFill>
                  <a:srgbClr val="2F2B20"/>
                </a:solidFill>
                <a:cs typeface="Arial"/>
              </a:rPr>
              <a:t> </a:t>
            </a:r>
            <a:r>
              <a:rPr lang="en-US" spc="-101" dirty="0">
                <a:solidFill>
                  <a:srgbClr val="2F2B20"/>
                </a:solidFill>
                <a:cs typeface="Arial"/>
              </a:rPr>
              <a:t>– </a:t>
            </a:r>
            <a:r>
              <a:rPr lang="en-US" spc="35" dirty="0">
                <a:solidFill>
                  <a:srgbClr val="2F2B20"/>
                </a:solidFill>
                <a:cs typeface="Arial"/>
              </a:rPr>
              <a:t>copies </a:t>
            </a:r>
            <a:r>
              <a:rPr lang="en-US" spc="-26" dirty="0">
                <a:solidFill>
                  <a:srgbClr val="2F2B20"/>
                </a:solidFill>
                <a:cs typeface="Arial"/>
              </a:rPr>
              <a:t>a</a:t>
            </a:r>
            <a:r>
              <a:rPr lang="en-US" spc="88" dirty="0">
                <a:solidFill>
                  <a:srgbClr val="2F2B20"/>
                </a:solidFill>
                <a:cs typeface="Arial"/>
              </a:rPr>
              <a:t> </a:t>
            </a:r>
            <a:r>
              <a:rPr lang="en-US" dirty="0">
                <a:solidFill>
                  <a:srgbClr val="2F2B20"/>
                </a:solidFill>
                <a:cs typeface="Arial"/>
              </a:rPr>
              <a:t>file</a:t>
            </a:r>
            <a:endParaRPr lang="en-US" dirty="0">
              <a:cs typeface="Arial"/>
            </a:endParaRPr>
          </a:p>
          <a:p>
            <a:pPr marL="11206">
              <a:lnSpc>
                <a:spcPct val="110000"/>
              </a:lnSpc>
              <a:spcBef>
                <a:spcPts val="66"/>
              </a:spcBef>
            </a:pPr>
            <a:r>
              <a:rPr lang="en-US" b="1" dirty="0">
                <a:solidFill>
                  <a:srgbClr val="2F2B20"/>
                </a:solidFill>
                <a:cs typeface="Arial"/>
              </a:rPr>
              <a:t>mv </a:t>
            </a:r>
            <a:r>
              <a:rPr lang="en-US" spc="-101" dirty="0">
                <a:solidFill>
                  <a:srgbClr val="2F2B20"/>
                </a:solidFill>
                <a:cs typeface="Arial"/>
              </a:rPr>
              <a:t>– </a:t>
            </a:r>
            <a:r>
              <a:rPr lang="en-US" spc="22" dirty="0">
                <a:solidFill>
                  <a:srgbClr val="2F2B20"/>
                </a:solidFill>
                <a:cs typeface="Arial"/>
              </a:rPr>
              <a:t>moves </a:t>
            </a:r>
            <a:r>
              <a:rPr lang="en-US" spc="-31" dirty="0">
                <a:solidFill>
                  <a:srgbClr val="2F2B20"/>
                </a:solidFill>
                <a:cs typeface="Arial"/>
              </a:rPr>
              <a:t>(or </a:t>
            </a:r>
            <a:r>
              <a:rPr lang="en-US" spc="-18" dirty="0">
                <a:solidFill>
                  <a:srgbClr val="2F2B20"/>
                </a:solidFill>
                <a:cs typeface="Arial"/>
              </a:rPr>
              <a:t>renames) </a:t>
            </a:r>
            <a:r>
              <a:rPr lang="en-US" spc="-26" dirty="0">
                <a:solidFill>
                  <a:srgbClr val="2F2B20"/>
                </a:solidFill>
                <a:cs typeface="Arial"/>
              </a:rPr>
              <a:t>a </a:t>
            </a:r>
            <a:r>
              <a:rPr lang="en-US" dirty="0">
                <a:solidFill>
                  <a:srgbClr val="2F2B20"/>
                </a:solidFill>
                <a:cs typeface="Arial"/>
              </a:rPr>
              <a:t>file </a:t>
            </a:r>
            <a:r>
              <a:rPr lang="en-US" spc="26" dirty="0">
                <a:solidFill>
                  <a:srgbClr val="2F2B20"/>
                </a:solidFill>
                <a:cs typeface="Arial"/>
              </a:rPr>
              <a:t>or</a:t>
            </a:r>
            <a:r>
              <a:rPr lang="en-US" spc="296" dirty="0">
                <a:solidFill>
                  <a:srgbClr val="2F2B20"/>
                </a:solidFill>
                <a:cs typeface="Arial"/>
              </a:rPr>
              <a:t> </a:t>
            </a:r>
            <a:r>
              <a:rPr lang="en-US" spc="26" dirty="0">
                <a:solidFill>
                  <a:srgbClr val="2F2B20"/>
                </a:solidFill>
                <a:cs typeface="Arial"/>
              </a:rPr>
              <a:t>directory</a:t>
            </a:r>
            <a:endParaRPr lang="en-US" dirty="0">
              <a:cs typeface="Arial"/>
            </a:endParaRPr>
          </a:p>
          <a:p>
            <a:pPr marL="11206" marR="574892">
              <a:lnSpc>
                <a:spcPct val="110000"/>
              </a:lnSpc>
              <a:spcBef>
                <a:spcPts val="909"/>
              </a:spcBef>
            </a:pPr>
            <a:r>
              <a:rPr lang="en-US" b="1" spc="-31" dirty="0">
                <a:solidFill>
                  <a:srgbClr val="2F2B20"/>
                </a:solidFill>
                <a:cs typeface="Arial"/>
              </a:rPr>
              <a:t>ls </a:t>
            </a:r>
            <a:r>
              <a:rPr lang="en-US" spc="-101" dirty="0">
                <a:solidFill>
                  <a:srgbClr val="2F2B20"/>
                </a:solidFill>
                <a:cs typeface="Arial"/>
              </a:rPr>
              <a:t>– </a:t>
            </a:r>
            <a:r>
              <a:rPr lang="en-US" spc="22" dirty="0">
                <a:solidFill>
                  <a:srgbClr val="2F2B20"/>
                </a:solidFill>
                <a:cs typeface="Arial"/>
              </a:rPr>
              <a:t>lists the </a:t>
            </a:r>
            <a:r>
              <a:rPr lang="en-US" spc="35" dirty="0">
                <a:solidFill>
                  <a:srgbClr val="2F2B20"/>
                </a:solidFill>
                <a:cs typeface="Arial"/>
              </a:rPr>
              <a:t>contents </a:t>
            </a:r>
            <a:r>
              <a:rPr lang="en-US" spc="44" dirty="0">
                <a:solidFill>
                  <a:srgbClr val="2F2B20"/>
                </a:solidFill>
                <a:cs typeface="Arial"/>
              </a:rPr>
              <a:t>of </a:t>
            </a:r>
            <a:r>
              <a:rPr lang="en-US" spc="-26" dirty="0">
                <a:solidFill>
                  <a:srgbClr val="2F2B20"/>
                </a:solidFill>
                <a:cs typeface="Arial"/>
              </a:rPr>
              <a:t>a </a:t>
            </a:r>
            <a:r>
              <a:rPr lang="en-US" spc="26" dirty="0">
                <a:solidFill>
                  <a:srgbClr val="2F2B20"/>
                </a:solidFill>
                <a:cs typeface="Arial"/>
              </a:rPr>
              <a:t>directory </a:t>
            </a:r>
            <a:r>
              <a:rPr lang="en-US" spc="-40" dirty="0">
                <a:solidFill>
                  <a:srgbClr val="2F2B20"/>
                </a:solidFill>
                <a:cs typeface="Arial"/>
              </a:rPr>
              <a:t>(</a:t>
            </a:r>
            <a:r>
              <a:rPr lang="en-US" sz="2400" spc="-40" dirty="0">
                <a:solidFill>
                  <a:srgbClr val="2F2B20"/>
                </a:solidFill>
                <a:latin typeface="Courier New"/>
                <a:cs typeface="Courier New"/>
              </a:rPr>
              <a:t>ls </a:t>
            </a:r>
            <a:r>
              <a:rPr lang="en-US" sz="2400" spc="9" dirty="0">
                <a:solidFill>
                  <a:srgbClr val="2F2B20"/>
                </a:solidFill>
                <a:latin typeface="Courier New"/>
                <a:cs typeface="Courier New"/>
              </a:rPr>
              <a:t>-l </a:t>
            </a:r>
            <a:r>
              <a:rPr lang="en-US" spc="9" dirty="0">
                <a:solidFill>
                  <a:srgbClr val="2F2B20"/>
                </a:solidFill>
                <a:cs typeface="Arial"/>
              </a:rPr>
              <a:t>gives </a:t>
            </a:r>
            <a:r>
              <a:rPr lang="en-US" spc="22" dirty="0">
                <a:solidFill>
                  <a:srgbClr val="2F2B20"/>
                </a:solidFill>
                <a:cs typeface="Arial"/>
              </a:rPr>
              <a:t>detailed  </a:t>
            </a:r>
            <a:r>
              <a:rPr lang="en-US" dirty="0">
                <a:solidFill>
                  <a:srgbClr val="2F2B20"/>
                </a:solidFill>
                <a:cs typeface="Arial"/>
              </a:rPr>
              <a:t>listing)</a:t>
            </a:r>
            <a:endParaRPr lang="en-US" dirty="0">
              <a:cs typeface="Arial"/>
            </a:endParaRPr>
          </a:p>
          <a:p>
            <a:pPr marL="11206">
              <a:lnSpc>
                <a:spcPct val="110000"/>
              </a:lnSpc>
              <a:spcBef>
                <a:spcPts val="31"/>
              </a:spcBef>
            </a:pPr>
            <a:r>
              <a:rPr lang="en-US" b="1" spc="35" dirty="0" err="1">
                <a:solidFill>
                  <a:srgbClr val="2F2B20"/>
                </a:solidFill>
                <a:cs typeface="Arial"/>
              </a:rPr>
              <a:t>chmod</a:t>
            </a:r>
            <a:r>
              <a:rPr lang="en-US" b="1" spc="35" dirty="0">
                <a:solidFill>
                  <a:srgbClr val="2F2B20"/>
                </a:solidFill>
                <a:cs typeface="Arial"/>
              </a:rPr>
              <a:t>/</a:t>
            </a:r>
            <a:r>
              <a:rPr lang="en-US" b="1" spc="35" dirty="0" err="1">
                <a:solidFill>
                  <a:srgbClr val="2F2B20"/>
                </a:solidFill>
                <a:cs typeface="Arial"/>
              </a:rPr>
              <a:t>chown</a:t>
            </a:r>
            <a:r>
              <a:rPr lang="en-US" b="1" spc="35" dirty="0">
                <a:solidFill>
                  <a:srgbClr val="2F2B20"/>
                </a:solidFill>
                <a:cs typeface="Arial"/>
              </a:rPr>
              <a:t> </a:t>
            </a:r>
            <a:r>
              <a:rPr lang="en-US" spc="-101" dirty="0">
                <a:solidFill>
                  <a:srgbClr val="2F2B20"/>
                </a:solidFill>
                <a:cs typeface="Arial"/>
              </a:rPr>
              <a:t>– </a:t>
            </a:r>
            <a:r>
              <a:rPr lang="en-US" spc="22" dirty="0">
                <a:solidFill>
                  <a:srgbClr val="2F2B20"/>
                </a:solidFill>
                <a:cs typeface="Arial"/>
              </a:rPr>
              <a:t>change permissions </a:t>
            </a:r>
            <a:r>
              <a:rPr lang="en-US" spc="26" dirty="0">
                <a:solidFill>
                  <a:srgbClr val="2F2B20"/>
                </a:solidFill>
                <a:cs typeface="Arial"/>
              </a:rPr>
              <a:t>or</a:t>
            </a:r>
            <a:r>
              <a:rPr lang="en-US" spc="97" dirty="0">
                <a:solidFill>
                  <a:srgbClr val="2F2B20"/>
                </a:solidFill>
                <a:cs typeface="Arial"/>
              </a:rPr>
              <a:t> </a:t>
            </a:r>
            <a:r>
              <a:rPr lang="en-US" spc="26" dirty="0">
                <a:solidFill>
                  <a:srgbClr val="2F2B20"/>
                </a:solidFill>
                <a:cs typeface="Arial"/>
              </a:rPr>
              <a:t>ownership</a:t>
            </a:r>
            <a:endParaRPr lang="en-US" dirty="0">
              <a:cs typeface="Arial"/>
            </a:endParaRPr>
          </a:p>
          <a:p>
            <a:pPr marL="11206">
              <a:lnSpc>
                <a:spcPct val="110000"/>
              </a:lnSpc>
              <a:spcBef>
                <a:spcPts val="35"/>
              </a:spcBef>
            </a:pPr>
            <a:r>
              <a:rPr lang="en-US" b="1" spc="9" dirty="0" err="1">
                <a:solidFill>
                  <a:srgbClr val="2F2B20"/>
                </a:solidFill>
                <a:cs typeface="Arial"/>
              </a:rPr>
              <a:t>df</a:t>
            </a:r>
            <a:r>
              <a:rPr lang="en-US" b="1" spc="9" dirty="0">
                <a:solidFill>
                  <a:srgbClr val="2F2B20"/>
                </a:solidFill>
                <a:cs typeface="Arial"/>
              </a:rPr>
              <a:t> </a:t>
            </a:r>
            <a:r>
              <a:rPr lang="en-US" spc="-101" dirty="0">
                <a:solidFill>
                  <a:srgbClr val="2F2B20"/>
                </a:solidFill>
                <a:cs typeface="Arial"/>
              </a:rPr>
              <a:t>– </a:t>
            </a:r>
            <a:r>
              <a:rPr lang="en-US" spc="22" dirty="0">
                <a:solidFill>
                  <a:srgbClr val="2F2B20"/>
                </a:solidFill>
                <a:cs typeface="Arial"/>
              </a:rPr>
              <a:t>displays </a:t>
            </a:r>
            <a:r>
              <a:rPr lang="en-US" spc="13" dirty="0">
                <a:solidFill>
                  <a:srgbClr val="2F2B20"/>
                </a:solidFill>
                <a:cs typeface="Arial"/>
              </a:rPr>
              <a:t>filesystems </a:t>
            </a:r>
            <a:r>
              <a:rPr lang="en-US" spc="22" dirty="0">
                <a:solidFill>
                  <a:srgbClr val="2F2B20"/>
                </a:solidFill>
                <a:cs typeface="Arial"/>
              </a:rPr>
              <a:t>and </a:t>
            </a:r>
            <a:r>
              <a:rPr lang="en-US" spc="13" dirty="0">
                <a:solidFill>
                  <a:srgbClr val="2F2B20"/>
                </a:solidFill>
                <a:cs typeface="Arial"/>
              </a:rPr>
              <a:t>their</a:t>
            </a:r>
            <a:r>
              <a:rPr lang="en-US" spc="110" dirty="0">
                <a:solidFill>
                  <a:srgbClr val="2F2B20"/>
                </a:solidFill>
                <a:cs typeface="Arial"/>
              </a:rPr>
              <a:t> </a:t>
            </a:r>
            <a:r>
              <a:rPr lang="en-US" spc="-4" dirty="0">
                <a:solidFill>
                  <a:srgbClr val="2F2B20"/>
                </a:solidFill>
                <a:cs typeface="Arial"/>
              </a:rPr>
              <a:t>sizes</a:t>
            </a:r>
            <a:endParaRPr lang="en-US" dirty="0">
              <a:cs typeface="Arial"/>
            </a:endParaRPr>
          </a:p>
          <a:p>
            <a:pPr marL="11206" marR="4483">
              <a:lnSpc>
                <a:spcPct val="110000"/>
              </a:lnSpc>
              <a:spcBef>
                <a:spcPts val="415"/>
              </a:spcBef>
            </a:pPr>
            <a:r>
              <a:rPr lang="en-US" b="1" dirty="0">
                <a:solidFill>
                  <a:srgbClr val="2F2B20"/>
                </a:solidFill>
                <a:cs typeface="Arial"/>
              </a:rPr>
              <a:t>du </a:t>
            </a:r>
            <a:r>
              <a:rPr lang="en-US" spc="-101" dirty="0">
                <a:solidFill>
                  <a:srgbClr val="2F2B20"/>
                </a:solidFill>
                <a:cs typeface="Arial"/>
              </a:rPr>
              <a:t>– </a:t>
            </a:r>
            <a:r>
              <a:rPr lang="en-US" spc="31" dirty="0">
                <a:solidFill>
                  <a:srgbClr val="2F2B20"/>
                </a:solidFill>
                <a:cs typeface="Arial"/>
              </a:rPr>
              <a:t>shows </a:t>
            </a:r>
            <a:r>
              <a:rPr lang="en-US" spc="35" dirty="0">
                <a:solidFill>
                  <a:srgbClr val="2F2B20"/>
                </a:solidFill>
                <a:cs typeface="Arial"/>
              </a:rPr>
              <a:t>disk </a:t>
            </a:r>
            <a:r>
              <a:rPr lang="en-US" dirty="0">
                <a:solidFill>
                  <a:srgbClr val="2F2B20"/>
                </a:solidFill>
                <a:cs typeface="Arial"/>
              </a:rPr>
              <a:t>usage </a:t>
            </a:r>
            <a:r>
              <a:rPr lang="en-US" spc="-35" dirty="0">
                <a:solidFill>
                  <a:srgbClr val="2F2B20"/>
                </a:solidFill>
                <a:cs typeface="Arial"/>
              </a:rPr>
              <a:t>(</a:t>
            </a:r>
            <a:r>
              <a:rPr lang="en-US" spc="-35" dirty="0">
                <a:solidFill>
                  <a:srgbClr val="2F2B20"/>
                </a:solidFill>
                <a:latin typeface="Courier New"/>
                <a:cs typeface="Courier New"/>
              </a:rPr>
              <a:t>du </a:t>
            </a:r>
            <a:r>
              <a:rPr lang="en-US" spc="13" dirty="0">
                <a:solidFill>
                  <a:srgbClr val="2F2B20"/>
                </a:solidFill>
                <a:latin typeface="Courier New"/>
                <a:cs typeface="Courier New"/>
              </a:rPr>
              <a:t>-</a:t>
            </a:r>
            <a:r>
              <a:rPr lang="en-US" spc="13" dirty="0" err="1">
                <a:solidFill>
                  <a:srgbClr val="2F2B20"/>
                </a:solidFill>
                <a:latin typeface="Courier New"/>
                <a:cs typeface="Courier New"/>
              </a:rPr>
              <a:t>skh</a:t>
            </a:r>
            <a:r>
              <a:rPr lang="en-US" spc="13" dirty="0">
                <a:solidFill>
                  <a:srgbClr val="2F2B20"/>
                </a:solidFill>
                <a:latin typeface="Courier New"/>
                <a:cs typeface="Courier New"/>
              </a:rPr>
              <a:t> </a:t>
            </a:r>
            <a:r>
              <a:rPr lang="en-US" spc="31" dirty="0">
                <a:solidFill>
                  <a:srgbClr val="2F2B20"/>
                </a:solidFill>
                <a:cs typeface="Arial"/>
              </a:rPr>
              <a:t>shows </a:t>
            </a:r>
            <a:r>
              <a:rPr lang="en-US" spc="-9" dirty="0">
                <a:solidFill>
                  <a:srgbClr val="2F2B20"/>
                </a:solidFill>
                <a:cs typeface="Arial"/>
              </a:rPr>
              <a:t>size </a:t>
            </a:r>
            <a:r>
              <a:rPr lang="en-US" spc="44" dirty="0">
                <a:solidFill>
                  <a:srgbClr val="2F2B20"/>
                </a:solidFill>
                <a:cs typeface="Arial"/>
              </a:rPr>
              <a:t>of </a:t>
            </a:r>
            <a:r>
              <a:rPr lang="en-US" spc="-26" dirty="0">
                <a:solidFill>
                  <a:srgbClr val="2F2B20"/>
                </a:solidFill>
                <a:cs typeface="Arial"/>
              </a:rPr>
              <a:t>a </a:t>
            </a:r>
            <a:r>
              <a:rPr lang="en-US" spc="26" dirty="0">
                <a:solidFill>
                  <a:srgbClr val="2F2B20"/>
                </a:solidFill>
                <a:cs typeface="Arial"/>
              </a:rPr>
              <a:t>directory </a:t>
            </a:r>
            <a:r>
              <a:rPr lang="en-US" spc="22" dirty="0">
                <a:solidFill>
                  <a:srgbClr val="2F2B20"/>
                </a:solidFill>
                <a:cs typeface="Arial"/>
              </a:rPr>
              <a:t>and </a:t>
            </a:r>
            <a:r>
              <a:rPr lang="en-US" spc="-4" dirty="0">
                <a:solidFill>
                  <a:srgbClr val="2F2B20"/>
                </a:solidFill>
                <a:cs typeface="Arial"/>
              </a:rPr>
              <a:t>all </a:t>
            </a:r>
            <a:r>
              <a:rPr lang="en-US" spc="44" dirty="0">
                <a:solidFill>
                  <a:srgbClr val="2F2B20"/>
                </a:solidFill>
                <a:cs typeface="Arial"/>
              </a:rPr>
              <a:t>of </a:t>
            </a:r>
            <a:r>
              <a:rPr lang="en-US" spc="26" dirty="0">
                <a:solidFill>
                  <a:srgbClr val="2F2B20"/>
                </a:solidFill>
                <a:cs typeface="Arial"/>
              </a:rPr>
              <a:t>its </a:t>
            </a:r>
            <a:r>
              <a:rPr lang="en-US" spc="35" dirty="0">
                <a:solidFill>
                  <a:srgbClr val="2F2B20"/>
                </a:solidFill>
                <a:cs typeface="Arial"/>
              </a:rPr>
              <a:t>contents </a:t>
            </a:r>
            <a:r>
              <a:rPr lang="en-US" spc="4" dirty="0">
                <a:solidFill>
                  <a:srgbClr val="2F2B20"/>
                </a:solidFill>
                <a:cs typeface="Arial"/>
              </a:rPr>
              <a:t>in</a:t>
            </a:r>
            <a:r>
              <a:rPr lang="en-US" spc="-49" dirty="0">
                <a:solidFill>
                  <a:srgbClr val="2F2B20"/>
                </a:solidFill>
                <a:cs typeface="Arial"/>
              </a:rPr>
              <a:t> </a:t>
            </a:r>
            <a:r>
              <a:rPr lang="en-US" spc="-22" dirty="0">
                <a:solidFill>
                  <a:srgbClr val="2F2B20"/>
                </a:solidFill>
                <a:cs typeface="Arial"/>
              </a:rPr>
              <a:t>KB and human readable)</a:t>
            </a:r>
            <a:endParaRPr lang="en-US" dirty="0">
              <a:cs typeface="Arial"/>
            </a:endParaRP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13" name="Slide Number Placeholder 12">
            <a:extLst>
              <a:ext uri="{FF2B5EF4-FFF2-40B4-BE49-F238E27FC236}">
                <a16:creationId xmlns:a16="http://schemas.microsoft.com/office/drawing/2014/main" id="{9CFBD93B-F5D5-674F-93E2-95FB2393A67F}"/>
              </a:ext>
            </a:extLst>
          </p:cNvPr>
          <p:cNvSpPr>
            <a:spLocks noGrp="1"/>
          </p:cNvSpPr>
          <p:nvPr>
            <p:ph type="sldNum" sz="quarter" idx="12"/>
          </p:nvPr>
        </p:nvSpPr>
        <p:spPr/>
        <p:txBody>
          <a:bodyPr/>
          <a:lstStyle/>
          <a:p>
            <a:fld id="{DD321DBF-325B-3546-BAAF-4F6E3B3181FF}" type="slidenum">
              <a:rPr lang="en-US" smtClean="0"/>
              <a:t>8</a:t>
            </a:fld>
            <a:endParaRPr lang="en-US"/>
          </a:p>
        </p:txBody>
      </p:sp>
    </p:spTree>
    <p:extLst>
      <p:ext uri="{BB962C8B-B14F-4D97-AF65-F5344CB8AC3E}">
        <p14:creationId xmlns:p14="http://schemas.microsoft.com/office/powerpoint/2010/main" val="413141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Process and Program related </a:t>
            </a:r>
            <a:br>
              <a:rPr lang="en-US" dirty="0"/>
            </a:br>
            <a:r>
              <a:rPr lang="en-US" dirty="0"/>
              <a:t>commands</a:t>
            </a:r>
          </a:p>
        </p:txBody>
      </p:sp>
      <p:sp>
        <p:nvSpPr>
          <p:cNvPr id="11" name="Content Placeholder 10">
            <a:extLst>
              <a:ext uri="{FF2B5EF4-FFF2-40B4-BE49-F238E27FC236}">
                <a16:creationId xmlns:a16="http://schemas.microsoft.com/office/drawing/2014/main" id="{D45CC33C-2107-524B-8CFD-34741AD0B55D}"/>
              </a:ext>
            </a:extLst>
          </p:cNvPr>
          <p:cNvSpPr>
            <a:spLocks noGrp="1"/>
          </p:cNvSpPr>
          <p:nvPr>
            <p:ph idx="1"/>
          </p:nvPr>
        </p:nvSpPr>
        <p:spPr/>
        <p:txBody>
          <a:bodyPr/>
          <a:lstStyle/>
          <a:p>
            <a:pPr marL="11206">
              <a:spcBef>
                <a:spcPts val="737"/>
              </a:spcBef>
            </a:pPr>
            <a:r>
              <a:rPr lang="en-US" b="1" spc="-22" dirty="0" err="1">
                <a:solidFill>
                  <a:srgbClr val="2F2B20"/>
                </a:solidFill>
                <a:cs typeface="Arial"/>
              </a:rPr>
              <a:t>ps</a:t>
            </a:r>
            <a:r>
              <a:rPr lang="en-US" b="1" spc="-22" dirty="0">
                <a:solidFill>
                  <a:srgbClr val="2F2B20"/>
                </a:solidFill>
                <a:cs typeface="Arial"/>
              </a:rPr>
              <a:t> </a:t>
            </a:r>
            <a:r>
              <a:rPr lang="en-US" spc="-119" dirty="0">
                <a:solidFill>
                  <a:srgbClr val="2F2B20"/>
                </a:solidFill>
                <a:cs typeface="Arial"/>
              </a:rPr>
              <a:t>– </a:t>
            </a:r>
            <a:r>
              <a:rPr lang="en-US" spc="9" dirty="0">
                <a:solidFill>
                  <a:srgbClr val="2F2B20"/>
                </a:solidFill>
                <a:cs typeface="Arial"/>
              </a:rPr>
              <a:t>lists </a:t>
            </a:r>
            <a:r>
              <a:rPr lang="en-US" dirty="0">
                <a:solidFill>
                  <a:srgbClr val="2F2B20"/>
                </a:solidFill>
                <a:cs typeface="Arial"/>
              </a:rPr>
              <a:t>processes </a:t>
            </a:r>
            <a:r>
              <a:rPr lang="en-US" spc="-53" dirty="0">
                <a:solidFill>
                  <a:srgbClr val="2F2B20"/>
                </a:solidFill>
                <a:cs typeface="Arial"/>
              </a:rPr>
              <a:t>(</a:t>
            </a:r>
            <a:r>
              <a:rPr lang="en-US" spc="-53" dirty="0" err="1">
                <a:solidFill>
                  <a:srgbClr val="2F2B20"/>
                </a:solidFill>
                <a:latin typeface="Courier New"/>
                <a:cs typeface="Courier New"/>
              </a:rPr>
              <a:t>ps</a:t>
            </a:r>
            <a:r>
              <a:rPr lang="en-US" spc="-53" dirty="0">
                <a:solidFill>
                  <a:srgbClr val="2F2B20"/>
                </a:solidFill>
                <a:latin typeface="Courier New"/>
                <a:cs typeface="Courier New"/>
              </a:rPr>
              <a:t> </a:t>
            </a:r>
            <a:r>
              <a:rPr lang="en-US" dirty="0">
                <a:solidFill>
                  <a:srgbClr val="2F2B20"/>
                </a:solidFill>
                <a:latin typeface="Courier New"/>
                <a:cs typeface="Courier New"/>
              </a:rPr>
              <a:t>-</a:t>
            </a:r>
            <a:r>
              <a:rPr lang="en-US" dirty="0" err="1">
                <a:solidFill>
                  <a:srgbClr val="2F2B20"/>
                </a:solidFill>
                <a:latin typeface="Courier New"/>
                <a:cs typeface="Courier New"/>
              </a:rPr>
              <a:t>ef</a:t>
            </a:r>
            <a:r>
              <a:rPr lang="en-US" dirty="0">
                <a:solidFill>
                  <a:srgbClr val="2F2B20"/>
                </a:solidFill>
                <a:latin typeface="Courier New"/>
                <a:cs typeface="Courier New"/>
              </a:rPr>
              <a:t> </a:t>
            </a:r>
            <a:r>
              <a:rPr lang="en-US" spc="9" dirty="0">
                <a:solidFill>
                  <a:srgbClr val="2F2B20"/>
                </a:solidFill>
                <a:cs typeface="Arial"/>
              </a:rPr>
              <a:t>lists </a:t>
            </a:r>
            <a:r>
              <a:rPr lang="en-US" spc="-13" dirty="0">
                <a:solidFill>
                  <a:srgbClr val="2F2B20"/>
                </a:solidFill>
                <a:cs typeface="Arial"/>
              </a:rPr>
              <a:t>all </a:t>
            </a:r>
            <a:r>
              <a:rPr lang="en-US" spc="4" dirty="0">
                <a:solidFill>
                  <a:srgbClr val="2F2B20"/>
                </a:solidFill>
                <a:cs typeface="Arial"/>
              </a:rPr>
              <a:t>running</a:t>
            </a:r>
            <a:r>
              <a:rPr lang="en-US" spc="132" dirty="0">
                <a:solidFill>
                  <a:srgbClr val="2F2B20"/>
                </a:solidFill>
                <a:cs typeface="Arial"/>
              </a:rPr>
              <a:t> </a:t>
            </a:r>
            <a:r>
              <a:rPr lang="en-US" spc="-13" dirty="0">
                <a:solidFill>
                  <a:srgbClr val="2F2B20"/>
                </a:solidFill>
                <a:cs typeface="Arial"/>
              </a:rPr>
              <a:t>processes)</a:t>
            </a:r>
            <a:endParaRPr lang="en-US" dirty="0">
              <a:cs typeface="Arial"/>
            </a:endParaRPr>
          </a:p>
          <a:p>
            <a:pPr marL="11206">
              <a:spcBef>
                <a:spcPts val="653"/>
              </a:spcBef>
            </a:pPr>
            <a:r>
              <a:rPr lang="en-US" b="1" spc="13" dirty="0">
                <a:solidFill>
                  <a:srgbClr val="2F2B20"/>
                </a:solidFill>
                <a:cs typeface="Arial"/>
              </a:rPr>
              <a:t>top </a:t>
            </a:r>
            <a:r>
              <a:rPr lang="en-US" spc="-119" dirty="0">
                <a:solidFill>
                  <a:srgbClr val="2F2B20"/>
                </a:solidFill>
                <a:cs typeface="Arial"/>
              </a:rPr>
              <a:t>– </a:t>
            </a:r>
            <a:r>
              <a:rPr lang="en-US" spc="22" dirty="0">
                <a:solidFill>
                  <a:srgbClr val="2F2B20"/>
                </a:solidFill>
                <a:cs typeface="Arial"/>
              </a:rPr>
              <a:t>shows </a:t>
            </a:r>
            <a:r>
              <a:rPr lang="en-US" spc="4" dirty="0">
                <a:solidFill>
                  <a:srgbClr val="2F2B20"/>
                </a:solidFill>
                <a:cs typeface="Arial"/>
              </a:rPr>
              <a:t>processes currently using </a:t>
            </a:r>
            <a:r>
              <a:rPr lang="en-US" spc="9" dirty="0">
                <a:solidFill>
                  <a:srgbClr val="2F2B20"/>
                </a:solidFill>
                <a:cs typeface="Arial"/>
              </a:rPr>
              <a:t>the</a:t>
            </a:r>
            <a:r>
              <a:rPr lang="en-US" spc="-40" dirty="0">
                <a:solidFill>
                  <a:srgbClr val="2F2B20"/>
                </a:solidFill>
                <a:cs typeface="Arial"/>
              </a:rPr>
              <a:t> </a:t>
            </a:r>
            <a:r>
              <a:rPr lang="en-US" spc="-13" dirty="0">
                <a:solidFill>
                  <a:srgbClr val="2F2B20"/>
                </a:solidFill>
                <a:cs typeface="Arial"/>
              </a:rPr>
              <a:t>CPU</a:t>
            </a:r>
            <a:endParaRPr lang="en-US" dirty="0">
              <a:cs typeface="Arial"/>
            </a:endParaRPr>
          </a:p>
          <a:p>
            <a:pPr marL="11206" marR="4483">
              <a:lnSpc>
                <a:spcPct val="100200"/>
              </a:lnSpc>
              <a:spcBef>
                <a:spcPts val="529"/>
              </a:spcBef>
            </a:pPr>
            <a:r>
              <a:rPr lang="en-US" b="1" spc="-22" dirty="0">
                <a:solidFill>
                  <a:srgbClr val="2F2B20"/>
                </a:solidFill>
                <a:cs typeface="Arial"/>
              </a:rPr>
              <a:t>kill </a:t>
            </a:r>
            <a:r>
              <a:rPr lang="en-US" spc="-119" dirty="0">
                <a:solidFill>
                  <a:srgbClr val="2F2B20"/>
                </a:solidFill>
                <a:cs typeface="Arial"/>
              </a:rPr>
              <a:t>– </a:t>
            </a:r>
            <a:r>
              <a:rPr lang="en-US" spc="4" dirty="0">
                <a:solidFill>
                  <a:srgbClr val="2F2B20"/>
                </a:solidFill>
                <a:cs typeface="Arial"/>
              </a:rPr>
              <a:t>sends </a:t>
            </a:r>
            <a:r>
              <a:rPr lang="en-US" spc="-35" dirty="0">
                <a:solidFill>
                  <a:srgbClr val="2F2B20"/>
                </a:solidFill>
                <a:cs typeface="Arial"/>
              </a:rPr>
              <a:t>a </a:t>
            </a:r>
            <a:r>
              <a:rPr lang="en-US" dirty="0">
                <a:solidFill>
                  <a:srgbClr val="2F2B20"/>
                </a:solidFill>
                <a:cs typeface="Arial"/>
              </a:rPr>
              <a:t>signal </a:t>
            </a:r>
            <a:r>
              <a:rPr lang="en-US" spc="57" dirty="0">
                <a:solidFill>
                  <a:srgbClr val="2F2B20"/>
                </a:solidFill>
                <a:cs typeface="Arial"/>
              </a:rPr>
              <a:t>to </a:t>
            </a:r>
            <a:r>
              <a:rPr lang="en-US" spc="-35" dirty="0">
                <a:solidFill>
                  <a:srgbClr val="2F2B20"/>
                </a:solidFill>
                <a:cs typeface="Arial"/>
              </a:rPr>
              <a:t>a </a:t>
            </a:r>
            <a:r>
              <a:rPr lang="en-US" spc="13" dirty="0">
                <a:solidFill>
                  <a:srgbClr val="2F2B20"/>
                </a:solidFill>
                <a:cs typeface="Arial"/>
              </a:rPr>
              <a:t>process </a:t>
            </a:r>
            <a:r>
              <a:rPr lang="en-US" spc="-18" dirty="0">
                <a:solidFill>
                  <a:srgbClr val="2F2B20"/>
                </a:solidFill>
                <a:cs typeface="Arial"/>
              </a:rPr>
              <a:t>(kills </a:t>
            </a:r>
            <a:r>
              <a:rPr lang="en-US" spc="13" dirty="0">
                <a:solidFill>
                  <a:srgbClr val="2F2B20"/>
                </a:solidFill>
                <a:cs typeface="Arial"/>
              </a:rPr>
              <a:t>process </a:t>
            </a:r>
            <a:r>
              <a:rPr lang="en-US" spc="44" dirty="0">
                <a:solidFill>
                  <a:srgbClr val="2F2B20"/>
                </a:solidFill>
                <a:cs typeface="Arial"/>
              </a:rPr>
              <a:t>by </a:t>
            </a:r>
            <a:r>
              <a:rPr lang="en-US" spc="-9" dirty="0">
                <a:solidFill>
                  <a:srgbClr val="2F2B20"/>
                </a:solidFill>
                <a:cs typeface="Arial"/>
              </a:rPr>
              <a:t>default).  </a:t>
            </a:r>
            <a:r>
              <a:rPr lang="en-US" spc="-62" dirty="0">
                <a:solidFill>
                  <a:srgbClr val="2F2B20"/>
                </a:solidFill>
                <a:cs typeface="Arial"/>
              </a:rPr>
              <a:t>Target </a:t>
            </a:r>
            <a:r>
              <a:rPr lang="en-US" dirty="0">
                <a:solidFill>
                  <a:srgbClr val="2F2B20"/>
                </a:solidFill>
                <a:cs typeface="Arial"/>
              </a:rPr>
              <a:t>is Process-ID; </a:t>
            </a:r>
            <a:r>
              <a:rPr lang="en-US" spc="31" dirty="0">
                <a:solidFill>
                  <a:srgbClr val="2F2B20"/>
                </a:solidFill>
                <a:cs typeface="Arial"/>
              </a:rPr>
              <a:t>found </a:t>
            </a:r>
            <a:r>
              <a:rPr lang="en-US" dirty="0">
                <a:solidFill>
                  <a:srgbClr val="2F2B20"/>
                </a:solidFill>
                <a:cs typeface="Arial"/>
              </a:rPr>
              <a:t>in </a:t>
            </a:r>
            <a:r>
              <a:rPr lang="en-US" spc="13" dirty="0">
                <a:solidFill>
                  <a:srgbClr val="2F2B20"/>
                </a:solidFill>
                <a:cs typeface="Arial"/>
              </a:rPr>
              <a:t>2</a:t>
            </a:r>
            <a:r>
              <a:rPr lang="en-US" spc="19" baseline="24509" dirty="0">
                <a:solidFill>
                  <a:srgbClr val="2F2B20"/>
                </a:solidFill>
                <a:cs typeface="Arial"/>
              </a:rPr>
              <a:t>nd </a:t>
            </a:r>
            <a:r>
              <a:rPr lang="en-US" spc="22" dirty="0">
                <a:solidFill>
                  <a:srgbClr val="2F2B20"/>
                </a:solidFill>
                <a:cs typeface="Arial"/>
              </a:rPr>
              <a:t>column </a:t>
            </a:r>
            <a:r>
              <a:rPr lang="en-US" spc="35" dirty="0">
                <a:solidFill>
                  <a:srgbClr val="2F2B20"/>
                </a:solidFill>
                <a:cs typeface="Arial"/>
              </a:rPr>
              <a:t>of </a:t>
            </a:r>
            <a:r>
              <a:rPr lang="en-US" dirty="0" err="1">
                <a:solidFill>
                  <a:srgbClr val="2F2B20"/>
                </a:solidFill>
                <a:latin typeface="Courier New"/>
                <a:cs typeface="Courier New"/>
              </a:rPr>
              <a:t>ps</a:t>
            </a:r>
            <a:r>
              <a:rPr lang="en-US" dirty="0">
                <a:solidFill>
                  <a:srgbClr val="2F2B20"/>
                </a:solidFill>
                <a:latin typeface="Courier New"/>
                <a:cs typeface="Courier New"/>
              </a:rPr>
              <a:t> –</a:t>
            </a:r>
            <a:r>
              <a:rPr lang="en-US" dirty="0" err="1">
                <a:solidFill>
                  <a:srgbClr val="2F2B20"/>
                </a:solidFill>
                <a:latin typeface="Courier New"/>
                <a:cs typeface="Courier New"/>
              </a:rPr>
              <a:t>ef</a:t>
            </a:r>
            <a:r>
              <a:rPr lang="en-US" dirty="0">
                <a:solidFill>
                  <a:srgbClr val="2F2B20"/>
                </a:solidFill>
                <a:latin typeface="Courier New"/>
                <a:cs typeface="Courier New"/>
              </a:rPr>
              <a:t> </a:t>
            </a:r>
            <a:r>
              <a:rPr lang="en-US" spc="35" dirty="0">
                <a:solidFill>
                  <a:srgbClr val="2F2B20"/>
                </a:solidFill>
                <a:cs typeface="Arial"/>
              </a:rPr>
              <a:t>output.</a:t>
            </a:r>
            <a:endParaRPr lang="en-US" dirty="0">
              <a:cs typeface="Arial"/>
            </a:endParaRPr>
          </a:p>
          <a:p>
            <a:pPr marL="11206" marR="882510">
              <a:spcBef>
                <a:spcPts val="569"/>
              </a:spcBef>
              <a:tabLst>
                <a:tab pos="768764" algn="l"/>
              </a:tabLst>
            </a:pPr>
            <a:r>
              <a:rPr lang="en-US" b="1" spc="22" dirty="0">
                <a:solidFill>
                  <a:srgbClr val="2F2B20"/>
                </a:solidFill>
                <a:cs typeface="Arial"/>
              </a:rPr>
              <a:t>time </a:t>
            </a:r>
            <a:r>
              <a:rPr lang="en-US" spc="-119" dirty="0">
                <a:solidFill>
                  <a:srgbClr val="2F2B20"/>
                </a:solidFill>
                <a:cs typeface="Arial"/>
              </a:rPr>
              <a:t>– </a:t>
            </a:r>
            <a:r>
              <a:rPr lang="en-US" spc="22" dirty="0">
                <a:solidFill>
                  <a:srgbClr val="2F2B20"/>
                </a:solidFill>
                <a:cs typeface="Arial"/>
              </a:rPr>
              <a:t>shows </a:t>
            </a:r>
            <a:r>
              <a:rPr lang="en-US" spc="44" dirty="0">
                <a:solidFill>
                  <a:srgbClr val="2F2B20"/>
                </a:solidFill>
                <a:cs typeface="Arial"/>
              </a:rPr>
              <a:t>how </a:t>
            </a:r>
            <a:r>
              <a:rPr lang="en-US" spc="31" dirty="0">
                <a:solidFill>
                  <a:srgbClr val="2F2B20"/>
                </a:solidFill>
                <a:cs typeface="Arial"/>
              </a:rPr>
              <a:t>much </a:t>
            </a:r>
            <a:r>
              <a:rPr lang="en-US" spc="4" dirty="0">
                <a:solidFill>
                  <a:srgbClr val="2F2B20"/>
                </a:solidFill>
                <a:cs typeface="Arial"/>
              </a:rPr>
              <a:t>wall </a:t>
            </a:r>
            <a:r>
              <a:rPr lang="en-US" spc="22" dirty="0">
                <a:solidFill>
                  <a:srgbClr val="2F2B20"/>
                </a:solidFill>
                <a:cs typeface="Arial"/>
              </a:rPr>
              <a:t>time </a:t>
            </a:r>
            <a:r>
              <a:rPr lang="en-US" spc="9" dirty="0">
                <a:solidFill>
                  <a:srgbClr val="2F2B20"/>
                </a:solidFill>
                <a:cs typeface="Arial"/>
              </a:rPr>
              <a:t>and </a:t>
            </a:r>
            <a:r>
              <a:rPr lang="en-US" spc="-13" dirty="0">
                <a:solidFill>
                  <a:srgbClr val="2F2B20"/>
                </a:solidFill>
                <a:cs typeface="Arial"/>
              </a:rPr>
              <a:t>CPU </a:t>
            </a:r>
            <a:r>
              <a:rPr lang="en-US" spc="22" dirty="0">
                <a:solidFill>
                  <a:srgbClr val="2F2B20"/>
                </a:solidFill>
                <a:cs typeface="Arial"/>
              </a:rPr>
              <a:t>time</a:t>
            </a:r>
            <a:r>
              <a:rPr lang="en-US" spc="-141" dirty="0">
                <a:solidFill>
                  <a:srgbClr val="2F2B20"/>
                </a:solidFill>
                <a:cs typeface="Arial"/>
              </a:rPr>
              <a:t> </a:t>
            </a:r>
            <a:r>
              <a:rPr lang="en-US" spc="-35" dirty="0">
                <a:solidFill>
                  <a:srgbClr val="2F2B20"/>
                </a:solidFill>
                <a:cs typeface="Arial"/>
              </a:rPr>
              <a:t>a  </a:t>
            </a:r>
            <a:r>
              <a:rPr lang="en-US" spc="13" dirty="0">
                <a:solidFill>
                  <a:srgbClr val="2F2B20"/>
                </a:solidFill>
                <a:cs typeface="Arial"/>
              </a:rPr>
              <a:t>process </a:t>
            </a:r>
            <a:r>
              <a:rPr lang="en-US" spc="-13" dirty="0">
                <a:solidFill>
                  <a:srgbClr val="2F2B20"/>
                </a:solidFill>
                <a:cs typeface="Arial"/>
              </a:rPr>
              <a:t>has</a:t>
            </a:r>
            <a:r>
              <a:rPr lang="en-US" spc="-40" dirty="0">
                <a:solidFill>
                  <a:srgbClr val="2F2B20"/>
                </a:solidFill>
                <a:cs typeface="Arial"/>
              </a:rPr>
              <a:t> </a:t>
            </a:r>
            <a:r>
              <a:rPr lang="en-US" spc="9" dirty="0">
                <a:solidFill>
                  <a:srgbClr val="2F2B20"/>
                </a:solidFill>
                <a:cs typeface="Arial"/>
              </a:rPr>
              <a:t>used</a:t>
            </a:r>
            <a:endParaRPr lang="en-US" dirty="0">
              <a:cs typeface="Arial"/>
            </a:endParaRPr>
          </a:p>
          <a:p>
            <a:pPr marL="11206">
              <a:spcBef>
                <a:spcPts val="538"/>
              </a:spcBef>
            </a:pPr>
            <a:r>
              <a:rPr lang="en-US" b="1" dirty="0">
                <a:solidFill>
                  <a:srgbClr val="2F2B20"/>
                </a:solidFill>
                <a:cs typeface="Arial"/>
              </a:rPr>
              <a:t>free</a:t>
            </a:r>
            <a:r>
              <a:rPr lang="en-US" dirty="0">
                <a:solidFill>
                  <a:srgbClr val="2F2B20"/>
                </a:solidFill>
                <a:cs typeface="Arial"/>
              </a:rPr>
              <a:t> – memory usage</a:t>
            </a:r>
            <a:endParaRPr lang="en-US" dirty="0">
              <a:cs typeface="Arial"/>
            </a:endParaRP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13" name="Slide Number Placeholder 12">
            <a:extLst>
              <a:ext uri="{FF2B5EF4-FFF2-40B4-BE49-F238E27FC236}">
                <a16:creationId xmlns:a16="http://schemas.microsoft.com/office/drawing/2014/main" id="{277EE797-0B8D-C14D-A4D1-6A10778233E2}"/>
              </a:ext>
            </a:extLst>
          </p:cNvPr>
          <p:cNvSpPr>
            <a:spLocks noGrp="1"/>
          </p:cNvSpPr>
          <p:nvPr>
            <p:ph type="sldNum" sz="quarter" idx="12"/>
          </p:nvPr>
        </p:nvSpPr>
        <p:spPr/>
        <p:txBody>
          <a:bodyPr/>
          <a:lstStyle/>
          <a:p>
            <a:fld id="{DD321DBF-325B-3546-BAAF-4F6E3B3181FF}" type="slidenum">
              <a:rPr lang="en-US" smtClean="0"/>
              <a:t>9</a:t>
            </a:fld>
            <a:endParaRPr lang="en-US"/>
          </a:p>
        </p:txBody>
      </p:sp>
    </p:spTree>
    <p:extLst>
      <p:ext uri="{BB962C8B-B14F-4D97-AF65-F5344CB8AC3E}">
        <p14:creationId xmlns:p14="http://schemas.microsoft.com/office/powerpoint/2010/main" val="921652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_Linux" id="{AD4F23CE-86D1-B047-915E-E799566C71E9}" vid="{B9EA7FE3-39DB-7B4B-96CA-4D96CDC2A1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3579</TotalTime>
  <Words>1240</Words>
  <Application>Microsoft Macintosh PowerPoint</Application>
  <PresentationFormat>Widescreen</PresentationFormat>
  <Paragraphs>300</Paragraphs>
  <Slides>21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Calibri</vt:lpstr>
      <vt:lpstr>Consolas</vt:lpstr>
      <vt:lpstr>Courier</vt:lpstr>
      <vt:lpstr>Courier New</vt:lpstr>
      <vt:lpstr>Helvetica</vt:lpstr>
      <vt:lpstr>Times New Roman</vt:lpstr>
      <vt:lpstr>Trebuchet MS</vt:lpstr>
      <vt:lpstr>Office Theme</vt:lpstr>
      <vt:lpstr>Intro to Linux on RMACC Summit</vt:lpstr>
      <vt:lpstr>Outline for this presentation</vt:lpstr>
      <vt:lpstr>Typical RMACC Summit Workflow</vt:lpstr>
      <vt:lpstr>RC Access: Logging in</vt:lpstr>
      <vt:lpstr>Working on RC Resources</vt:lpstr>
      <vt:lpstr>Linux</vt:lpstr>
      <vt:lpstr>Anatomy of a Linux command</vt:lpstr>
      <vt:lpstr>File and directory related commands</vt:lpstr>
      <vt:lpstr>Process and Program related  commands</vt:lpstr>
      <vt:lpstr>File-viewing commands</vt:lpstr>
      <vt:lpstr>File editing with nano</vt:lpstr>
      <vt:lpstr>The Linux Filesystem</vt:lpstr>
      <vt:lpstr>PowerPoint Presentation</vt:lpstr>
      <vt:lpstr>Your personal directories on Summit</vt:lpstr>
      <vt:lpstr>Environment variables</vt:lpstr>
      <vt:lpstr>Software</vt:lpstr>
      <vt:lpstr>Using Modules</vt:lpstr>
      <vt:lpstr>Modes (aka permissions)</vt:lpstr>
      <vt:lpstr>Modes (continued)</vt:lpstr>
      <vt:lpstr>Shell Wildcards and Special  Characters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Knuth</dc:creator>
  <cp:lastModifiedBy>Andrew Monaghan</cp:lastModifiedBy>
  <cp:revision>47</cp:revision>
  <dcterms:created xsi:type="dcterms:W3CDTF">2019-02-01T23:54:22Z</dcterms:created>
  <dcterms:modified xsi:type="dcterms:W3CDTF">2019-09-27T05:44:39Z</dcterms:modified>
</cp:coreProperties>
</file>