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7" r:id="rId2"/>
    <p:sldId id="258" r:id="rId3"/>
    <p:sldId id="291" r:id="rId4"/>
    <p:sldId id="292" r:id="rId5"/>
    <p:sldId id="287" r:id="rId6"/>
    <p:sldId id="288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16" r:id="rId15"/>
    <p:sldId id="317" r:id="rId16"/>
    <p:sldId id="301" r:id="rId17"/>
    <p:sldId id="303" r:id="rId18"/>
    <p:sldId id="302" r:id="rId19"/>
    <p:sldId id="294" r:id="rId20"/>
    <p:sldId id="289" r:id="rId21"/>
    <p:sldId id="290" r:id="rId22"/>
    <p:sldId id="306" r:id="rId23"/>
    <p:sldId id="286" r:id="rId24"/>
    <p:sldId id="304" r:id="rId25"/>
    <p:sldId id="305" r:id="rId26"/>
    <p:sldId id="263" r:id="rId27"/>
    <p:sldId id="308" r:id="rId28"/>
    <p:sldId id="309" r:id="rId29"/>
    <p:sldId id="310" r:id="rId30"/>
    <p:sldId id="312" r:id="rId31"/>
    <p:sldId id="314" r:id="rId32"/>
    <p:sldId id="315" r:id="rId33"/>
    <p:sldId id="318" r:id="rId34"/>
    <p:sldId id="329" r:id="rId35"/>
    <p:sldId id="320" r:id="rId36"/>
    <p:sldId id="327" r:id="rId37"/>
    <p:sldId id="328" r:id="rId38"/>
    <p:sldId id="266" r:id="rId39"/>
    <p:sldId id="267" r:id="rId40"/>
    <p:sldId id="268" r:id="rId41"/>
    <p:sldId id="269" r:id="rId42"/>
    <p:sldId id="270" r:id="rId43"/>
    <p:sldId id="271" r:id="rId44"/>
    <p:sldId id="326" r:id="rId45"/>
    <p:sldId id="273" r:id="rId46"/>
    <p:sldId id="279" r:id="rId47"/>
    <p:sldId id="280" r:id="rId48"/>
    <p:sldId id="281" r:id="rId49"/>
    <p:sldId id="282" r:id="rId50"/>
    <p:sldId id="283" r:id="rId51"/>
    <p:sldId id="284" r:id="rId52"/>
    <p:sldId id="321" r:id="rId53"/>
    <p:sldId id="323" r:id="rId54"/>
    <p:sldId id="324" r:id="rId55"/>
    <p:sldId id="28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4737"/>
  </p:normalViewPr>
  <p:slideViewPr>
    <p:cSldViewPr snapToGrid="0" snapToObjects="1">
      <p:cViewPr varScale="1">
        <p:scale>
          <a:sx n="131" d="100"/>
          <a:sy n="13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10/23/17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10/23/17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Relationship Id="rId3" Type="http://schemas.openxmlformats.org/officeDocument/2006/relationships/hyperlink" Target="https://www.acns.colostate.edu/hpc/summit-get-starte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github.com/ResearchComputing/New_User_Seminar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 compute allocation to use any of our resources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allocation</a:t>
            </a:r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10 TB</a:t>
            </a:r>
          </a:p>
          <a:p>
            <a:pPr lvl="2"/>
            <a:r>
              <a:rPr lang="en-US" dirty="0" smtClean="0"/>
              <a:t>Can ask for more if needed</a:t>
            </a:r>
            <a:endParaRPr lang="en-US" dirty="0"/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smtClean="0">
                <a:latin typeface="Courier" charset="0"/>
                <a:ea typeface="Courier" charset="0"/>
                <a:cs typeface="Courier" charset="0"/>
              </a:rPr>
              <a:t>load </a:t>
            </a:r>
            <a:r>
              <a:rPr lang="en-US" b="1" smtClean="0">
                <a:latin typeface="Courier" charset="0"/>
                <a:ea typeface="Courier" charset="0"/>
                <a:cs typeface="Courier" charset="0"/>
              </a:rPr>
              <a:t>R/3.3.0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845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4946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contributed to the Summit 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725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85725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--account=&lt;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account_no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--partition=&lt;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partition_name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Sending emails: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--mail-type=&lt;type&gt;</a:t>
            </a:r>
          </a:p>
          <a:p>
            <a:r>
              <a:rPr lang="en-US" dirty="0" smtClean="0"/>
              <a:t>Email address: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--mail-user=&lt;user&gt;</a:t>
            </a:r>
          </a:p>
          <a:p>
            <a:r>
              <a:rPr lang="en-US" dirty="0" smtClean="0"/>
              <a:t>Number of nodes: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--nodes=&lt;nodes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Number of tasks: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=&lt;processes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Quality of service: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--reservation=&lt;name&gt;</a:t>
            </a:r>
          </a:p>
          <a:p>
            <a:r>
              <a:rPr lang="en-US" dirty="0" smtClean="0"/>
              <a:t>Wall time: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--time=&lt;wall time&gt;</a:t>
            </a:r>
          </a:p>
          <a:p>
            <a:r>
              <a:rPr lang="en-US" dirty="0" smtClean="0"/>
              <a:t>Job Name: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--job-name=&lt;jobname&gt;</a:t>
            </a:r>
          </a:p>
          <a:p>
            <a:endParaRPr lang="en-US" sz="165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50" dirty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7470" y="941506"/>
            <a:ext cx="29760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sbatch.html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load the appropriate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lvl="1"/>
            <a:r>
              <a:rPr lang="en-US" dirty="0" smtClean="0"/>
              <a:t>This is only for this workshop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</a:t>
            </a:r>
            <a:r>
              <a:rPr lang="en-US" dirty="0" err="1" smtClean="0"/>
              <a:t>haswell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slide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</a:t>
            </a:r>
            <a:r>
              <a:rPr lang="en-US" sz="2800" dirty="0" smtClean="0"/>
              <a:t>system</a:t>
            </a:r>
          </a:p>
          <a:p>
            <a:pPr>
              <a:defRPr/>
            </a:pPr>
            <a:r>
              <a:rPr lang="en-US" sz="2800" dirty="0"/>
              <a:t>67% CU, 23% CSU, 10% RMACC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###SBATCH --reservation=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# Reservation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–-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reservation=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new_user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github.com/ResearchComputing/New_User_Seminar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</a:t>
            </a:r>
            <a:r>
              <a:rPr lang="en-US" sz="2800" dirty="0" smtClean="0"/>
              <a:t>Nodes</a:t>
            </a:r>
            <a:endParaRPr lang="en-US" sz="2800" dirty="0"/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CSU Users:</a:t>
            </a:r>
          </a:p>
          <a:p>
            <a:pPr lvl="1"/>
            <a:r>
              <a:rPr lang="en-US" dirty="0"/>
              <a:t>Request an CSU </a:t>
            </a:r>
            <a:r>
              <a:rPr lang="en-US" dirty="0" err="1"/>
              <a:t>eID</a:t>
            </a:r>
            <a:r>
              <a:rPr lang="en-US" dirty="0"/>
              <a:t> if you don’t have one</a:t>
            </a:r>
          </a:p>
          <a:p>
            <a:pPr lvl="1"/>
            <a:r>
              <a:rPr lang="en-US" dirty="0"/>
              <a:t>Fill out account application form</a:t>
            </a:r>
          </a:p>
          <a:p>
            <a:pPr lvl="1"/>
            <a:r>
              <a:rPr lang="en-US" dirty="0"/>
              <a:t>Duo authentication</a:t>
            </a:r>
          </a:p>
          <a:p>
            <a:pPr lvl="1"/>
            <a:r>
              <a:rPr lang="en-US" dirty="0"/>
              <a:t>Then get an RC user account</a:t>
            </a:r>
          </a:p>
          <a:p>
            <a:pPr lvl="1"/>
            <a:r>
              <a:rPr lang="en-US" dirty="0">
                <a:hlinkClick r:id="rId3"/>
              </a:rPr>
              <a:t>https://www.acns.colostate.edu/hpc/summit-get-started/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Login through XSEDE</a:t>
            </a:r>
          </a:p>
          <a:p>
            <a:pPr lvl="2"/>
            <a:r>
              <a:rPr lang="en-US" dirty="0" smtClean="0"/>
              <a:t>Need XSEDE account and Duo access through XSEDE</a:t>
            </a:r>
            <a:endParaRPr lang="en-US" dirty="0" smtClean="0"/>
          </a:p>
          <a:p>
            <a:pPr lvl="1"/>
            <a:r>
              <a:rPr lang="en-US" dirty="0" smtClean="0"/>
              <a:t>Contact us to start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CU only</a:t>
            </a:r>
          </a:p>
          <a:p>
            <a:pPr lvl="2"/>
            <a:r>
              <a:rPr lang="en-US" dirty="0" smtClean="0"/>
              <a:t>Physical </a:t>
            </a: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23427</TotalTime>
  <Words>2886</Words>
  <Application>Microsoft Macintosh PowerPoint</Application>
  <PresentationFormat>Widescreen</PresentationFormat>
  <Paragraphs>751</Paragraphs>
  <Slides>55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Shelley Knuth</cp:lastModifiedBy>
  <cp:revision>104</cp:revision>
  <dcterms:created xsi:type="dcterms:W3CDTF">2017-02-21T21:29:11Z</dcterms:created>
  <dcterms:modified xsi:type="dcterms:W3CDTF">2017-10-23T16:13:23Z</dcterms:modified>
</cp:coreProperties>
</file>