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4" r:id="rId32"/>
    <p:sldId id="315" r:id="rId33"/>
    <p:sldId id="318" r:id="rId34"/>
    <p:sldId id="329" r:id="rId35"/>
    <p:sldId id="320" r:id="rId36"/>
    <p:sldId id="327" r:id="rId37"/>
    <p:sldId id="328" r:id="rId38"/>
    <p:sldId id="266" r:id="rId39"/>
    <p:sldId id="267" r:id="rId40"/>
    <p:sldId id="268" r:id="rId41"/>
    <p:sldId id="269" r:id="rId42"/>
    <p:sldId id="270" r:id="rId43"/>
    <p:sldId id="271" r:id="rId44"/>
    <p:sldId id="326" r:id="rId45"/>
    <p:sldId id="273" r:id="rId46"/>
    <p:sldId id="279" r:id="rId47"/>
    <p:sldId id="280" r:id="rId48"/>
    <p:sldId id="281" r:id="rId49"/>
    <p:sldId id="282" r:id="rId50"/>
    <p:sldId id="283" r:id="rId51"/>
    <p:sldId id="284" r:id="rId52"/>
    <p:sldId id="321" r:id="rId53"/>
    <p:sldId id="323" r:id="rId54"/>
    <p:sldId id="32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12/7/17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12/7/17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Relationship Id="rId3" Type="http://schemas.openxmlformats.org/officeDocument/2006/relationships/hyperlink" Target="https://www.acns.colostate.edu/hpc/summit-get-start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 compute allocation to use any of our resources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load R/3.3.0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845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4946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contributed to the Summit 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--nodes=&lt;nodes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Number of tasks: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=&lt;processes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&lt;group-identifier&gt;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high priority access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low-priority access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</a:t>
            </a:r>
            <a:r>
              <a:rPr lang="en-US" smtClean="0"/>
              <a:t>the bash </a:t>
            </a:r>
            <a:r>
              <a:rPr lang="en-US" dirty="0" smtClean="0"/>
              <a:t>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dirty="0"/>
              <a:t>67% CU, 23% CSU, 10% RMACC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 --qos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=debug --time=00:05:00</a:t>
            </a:r>
          </a:p>
          <a:p>
            <a:pPr marL="114300" indent="0">
              <a:buNone/>
            </a:pPr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</a:t>
            </a:r>
            <a:r>
              <a:rPr lang="en-US" sz="2800" dirty="0" smtClean="0"/>
              <a:t>Nodes</a:t>
            </a:r>
            <a:endParaRPr lang="en-US" sz="2800" dirty="0"/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CSU Users:</a:t>
            </a:r>
          </a:p>
          <a:p>
            <a:pPr lvl="1"/>
            <a:r>
              <a:rPr lang="en-US" dirty="0"/>
              <a:t>Request an CSU </a:t>
            </a:r>
            <a:r>
              <a:rPr lang="en-US" dirty="0" err="1"/>
              <a:t>eID</a:t>
            </a:r>
            <a:r>
              <a:rPr lang="en-US" dirty="0"/>
              <a:t> if you don’t have one</a:t>
            </a:r>
          </a:p>
          <a:p>
            <a:pPr lvl="1"/>
            <a:r>
              <a:rPr lang="en-US" dirty="0"/>
              <a:t>Fill out account application form</a:t>
            </a:r>
          </a:p>
          <a:p>
            <a:pPr lvl="1"/>
            <a:r>
              <a:rPr lang="en-US" dirty="0"/>
              <a:t>Duo authentication</a:t>
            </a:r>
          </a:p>
          <a:p>
            <a:pPr lvl="1"/>
            <a:r>
              <a:rPr lang="en-US" dirty="0"/>
              <a:t>Then get an RC user account</a:t>
            </a:r>
          </a:p>
          <a:p>
            <a:pPr lvl="1"/>
            <a:r>
              <a:rPr lang="en-US" dirty="0">
                <a:hlinkClick r:id="rId3"/>
              </a:rPr>
              <a:t>https://www.acns.colostate.edu/hpc/summit-get-started/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Login through XSEDE</a:t>
            </a:r>
          </a:p>
          <a:p>
            <a:pPr lvl="2"/>
            <a:r>
              <a:rPr lang="en-US" dirty="0" smtClean="0"/>
              <a:t>Need XSEDE account and Duo access through XSEDE</a:t>
            </a:r>
          </a:p>
          <a:p>
            <a:pPr lvl="1"/>
            <a:r>
              <a:rPr lang="en-US" dirty="0" smtClean="0"/>
              <a:t>Contact us to start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CU only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23666</TotalTime>
  <Words>2882</Words>
  <Application>Microsoft Macintosh PowerPoint</Application>
  <PresentationFormat>Widescreen</PresentationFormat>
  <Paragraphs>747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112</cp:revision>
  <dcterms:created xsi:type="dcterms:W3CDTF">2017-02-21T21:29:11Z</dcterms:created>
  <dcterms:modified xsi:type="dcterms:W3CDTF">2017-12-07T19:13:59Z</dcterms:modified>
</cp:coreProperties>
</file>