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3" r:id="rId32"/>
    <p:sldId id="314" r:id="rId33"/>
    <p:sldId id="315" r:id="rId34"/>
    <p:sldId id="318" r:id="rId35"/>
    <p:sldId id="329" r:id="rId36"/>
    <p:sldId id="320" r:id="rId37"/>
    <p:sldId id="327" r:id="rId38"/>
    <p:sldId id="328" r:id="rId39"/>
    <p:sldId id="266" r:id="rId40"/>
    <p:sldId id="267" r:id="rId41"/>
    <p:sldId id="268" r:id="rId42"/>
    <p:sldId id="269" r:id="rId43"/>
    <p:sldId id="270" r:id="rId44"/>
    <p:sldId id="271" r:id="rId45"/>
    <p:sldId id="326" r:id="rId46"/>
    <p:sldId id="273" r:id="rId47"/>
    <p:sldId id="279" r:id="rId48"/>
    <p:sldId id="280" r:id="rId49"/>
    <p:sldId id="281" r:id="rId50"/>
    <p:sldId id="282" r:id="rId51"/>
    <p:sldId id="283" r:id="rId52"/>
    <p:sldId id="284" r:id="rId53"/>
    <p:sldId id="321" r:id="rId54"/>
    <p:sldId id="323" r:id="rId55"/>
    <p:sldId id="324" r:id="rId56"/>
    <p:sldId id="28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4737"/>
  </p:normalViewPr>
  <p:slideViewPr>
    <p:cSldViewPr snapToGrid="0" snapToObjects="1">
      <p:cViewPr varScale="1">
        <p:scale>
          <a:sx n="132" d="100"/>
          <a:sy n="132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7/18/17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7/18/17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an allocation to use any of our resources</a:t>
            </a:r>
          </a:p>
          <a:p>
            <a:pPr lvl="1"/>
            <a:r>
              <a:rPr lang="en-US" dirty="0" smtClean="0"/>
              <a:t>The exception is if you will ONLY be using the </a:t>
            </a:r>
            <a:r>
              <a:rPr lang="en-US" dirty="0" err="1" smtClean="0"/>
              <a:t>PetaLibrary</a:t>
            </a:r>
            <a:r>
              <a:rPr lang="en-US" dirty="0" smtClean="0"/>
              <a:t> or Blanca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67D9-0F25-3A44-BD87-1123755F3EE6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164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--nodes=&lt;nodes&gt;</a:t>
            </a: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Nodes (planned summer 2017)</a:t>
            </a:r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CSU Users:</a:t>
            </a:r>
          </a:p>
          <a:p>
            <a:pPr lvl="1"/>
            <a:r>
              <a:rPr lang="en-US" dirty="0" smtClean="0"/>
              <a:t>Request an account through CSU</a:t>
            </a:r>
          </a:p>
          <a:p>
            <a:pPr lvl="1"/>
            <a:r>
              <a:rPr lang="en-US" dirty="0" smtClean="0"/>
              <a:t>Talk to Richard Casey</a:t>
            </a:r>
          </a:p>
          <a:p>
            <a:pPr lvl="1"/>
            <a:r>
              <a:rPr lang="en-US" dirty="0" smtClean="0"/>
              <a:t>Then get an RC user account</a:t>
            </a:r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We are working on a login system through XSEDE</a:t>
            </a:r>
          </a:p>
          <a:p>
            <a:pPr lvl="1"/>
            <a:r>
              <a:rPr lang="en-US" dirty="0" smtClean="0"/>
              <a:t>Not operational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23325</TotalTime>
  <Words>2911</Words>
  <Application>Microsoft Macintosh PowerPoint</Application>
  <PresentationFormat>Widescreen</PresentationFormat>
  <Paragraphs>755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Partitions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CRDDS</cp:lastModifiedBy>
  <cp:revision>98</cp:revision>
  <dcterms:created xsi:type="dcterms:W3CDTF">2017-02-21T21:29:11Z</dcterms:created>
  <dcterms:modified xsi:type="dcterms:W3CDTF">2017-07-18T20:15:34Z</dcterms:modified>
</cp:coreProperties>
</file>