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61"/>
  </p:notesMasterIdLst>
  <p:sldIdLst>
    <p:sldId id="257" r:id="rId3"/>
    <p:sldId id="258" r:id="rId4"/>
    <p:sldId id="291" r:id="rId5"/>
    <p:sldId id="292" r:id="rId6"/>
    <p:sldId id="287" r:id="rId7"/>
    <p:sldId id="288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16" r:id="rId16"/>
    <p:sldId id="317" r:id="rId17"/>
    <p:sldId id="301" r:id="rId18"/>
    <p:sldId id="303" r:id="rId19"/>
    <p:sldId id="302" r:id="rId20"/>
    <p:sldId id="294" r:id="rId21"/>
    <p:sldId id="289" r:id="rId22"/>
    <p:sldId id="290" r:id="rId23"/>
    <p:sldId id="306" r:id="rId24"/>
    <p:sldId id="286" r:id="rId25"/>
    <p:sldId id="304" r:id="rId26"/>
    <p:sldId id="305" r:id="rId27"/>
    <p:sldId id="263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8" r:id="rId36"/>
    <p:sldId id="319" r:id="rId37"/>
    <p:sldId id="320" r:id="rId38"/>
    <p:sldId id="327" r:id="rId39"/>
    <p:sldId id="328" r:id="rId40"/>
    <p:sldId id="266" r:id="rId41"/>
    <p:sldId id="267" r:id="rId42"/>
    <p:sldId id="268" r:id="rId43"/>
    <p:sldId id="269" r:id="rId44"/>
    <p:sldId id="270" r:id="rId45"/>
    <p:sldId id="271" r:id="rId46"/>
    <p:sldId id="326" r:id="rId47"/>
    <p:sldId id="273" r:id="rId48"/>
    <p:sldId id="279" r:id="rId49"/>
    <p:sldId id="280" r:id="rId50"/>
    <p:sldId id="281" r:id="rId51"/>
    <p:sldId id="282" r:id="rId52"/>
    <p:sldId id="283" r:id="rId53"/>
    <p:sldId id="284" r:id="rId54"/>
    <p:sldId id="321" r:id="rId55"/>
    <p:sldId id="322" r:id="rId56"/>
    <p:sldId id="323" r:id="rId57"/>
    <p:sldId id="324" r:id="rId58"/>
    <p:sldId id="307" r:id="rId59"/>
    <p:sldId id="28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737"/>
  </p:normalViewPr>
  <p:slideViewPr>
    <p:cSldViewPr snapToGrid="0" snapToObjects="1">
      <p:cViewPr varScale="1">
        <p:scale>
          <a:sx n="108" d="100"/>
          <a:sy n="10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D8A3-9E0D-F746-B178-BE7AAD7E1D08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08B6-FF5B-084B-9D71-755657184AD2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7D1D-20E9-C347-9D59-D2454D21F9A1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09E-27A0-AE45-874D-A23ED8FF69C7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633D-FD18-3048-98AE-ADC6C06803FD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E0D9-D7EF-244F-A413-7BCAE9FD1206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383F-6B5B-B842-A0F8-40DE7F828464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330F-2863-B244-A889-A6416C2F2863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A1B5-C673-8A47-9843-5DDFB797488F}" type="datetime1">
              <a:rPr lang="en-US" smtClean="0"/>
              <a:t>5/3/17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425-5295-D94B-8D1F-FB45FDBC9752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7EF9-201A-B744-A0C8-0105F4C9414D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EB4-D581-F048-88ED-A64D6EB3CFAB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5/3/17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5/3/17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C5F0DC5-6EC3-034C-8486-0300E89E16FC}" type="datetime1">
              <a:rPr lang="en-US" smtClean="0"/>
              <a:t>5/3/17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an allocation to use any of our resources</a:t>
            </a:r>
          </a:p>
          <a:p>
            <a:pPr lvl="1"/>
            <a:r>
              <a:rPr lang="en-US" dirty="0" smtClean="0"/>
              <a:t>The exception is if you will ONLY be using the </a:t>
            </a:r>
            <a:r>
              <a:rPr lang="en-US" dirty="0" err="1" smtClean="0"/>
              <a:t>PetaLibrary</a:t>
            </a:r>
            <a:r>
              <a:rPr lang="en-US" dirty="0" smtClean="0"/>
              <a:t> or Blanca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account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3-4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3-4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larger – depends on system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</a:rPr>
              <a:t>We will come back to this at the end if we have time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-p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67D9-0F25-3A44-BD87-1123755F3EE6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164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partition_name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Sending emails: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mail-user=&lt;user&gt;</a:t>
            </a:r>
          </a:p>
          <a:p>
            <a:r>
              <a:rPr lang="en-US" dirty="0" smtClean="0"/>
              <a:t>Number of nodes: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nodes=&lt;nodes&gt;</a:t>
            </a:r>
          </a:p>
          <a:p>
            <a:r>
              <a:rPr lang="en-US" dirty="0" smtClean="0"/>
              <a:t>Quality of service: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=&lt;jobname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7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 we are in a transition phase between Summit and Janus</a:t>
            </a:r>
          </a:p>
          <a:p>
            <a:r>
              <a:rPr lang="en-US" dirty="0" smtClean="0"/>
              <a:t>You should be running all your jobs on Summit</a:t>
            </a:r>
          </a:p>
          <a:p>
            <a:r>
              <a:rPr lang="en-US" dirty="0" smtClean="0"/>
              <a:t>To ensure this, make sure you load the </a:t>
            </a:r>
            <a:r>
              <a:rPr lang="en-US" dirty="0" err="1" smtClean="0"/>
              <a:t>slurm</a:t>
            </a:r>
            <a:r>
              <a:rPr lang="en-US" dirty="0" smtClean="0"/>
              <a:t> module on Summit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ml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GPU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EVER EVER EVER EVER</a:t>
            </a:r>
          </a:p>
          <a:p>
            <a:r>
              <a:rPr lang="en-US" dirty="0" smtClean="0"/>
              <a:t>EVER EVER EVER EVER EVER EVER EVER EVER</a:t>
            </a:r>
          </a:p>
          <a:p>
            <a:r>
              <a:rPr lang="en-US" dirty="0" smtClean="0"/>
              <a:t>Run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from the command line without running an interactive job first</a:t>
            </a:r>
          </a:p>
          <a:p>
            <a:r>
              <a:rPr lang="en-US" dirty="0" smtClean="0"/>
              <a:t>BAD USER!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C8A-8339-1843-AA8F-761CADDDACEE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 smtClean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A253-D0BE-0C4F-8900-127DDEBDCF84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8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5/3/17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Nodes (planned summer 2017)</a:t>
            </a:r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CSU Users:</a:t>
            </a:r>
          </a:p>
          <a:p>
            <a:pPr lvl="1"/>
            <a:r>
              <a:rPr lang="en-US" dirty="0" smtClean="0"/>
              <a:t>Request an account through CSU</a:t>
            </a:r>
          </a:p>
          <a:p>
            <a:pPr lvl="1"/>
            <a:r>
              <a:rPr lang="en-US" dirty="0" smtClean="0"/>
              <a:t>Talk to Richard Casey</a:t>
            </a:r>
          </a:p>
          <a:p>
            <a:pPr lvl="1"/>
            <a:r>
              <a:rPr lang="en-US" dirty="0" smtClean="0"/>
              <a:t>Then get an RC user account</a:t>
            </a:r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We are working on a login system through XSEDE</a:t>
            </a:r>
          </a:p>
          <a:p>
            <a:pPr lvl="1"/>
            <a:r>
              <a:rPr lang="en-US" dirty="0" smtClean="0"/>
              <a:t>Not operational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22869</TotalTime>
  <Words>3003</Words>
  <Application>Microsoft Macintosh PowerPoint</Application>
  <PresentationFormat>Widescreen</PresentationFormat>
  <Paragraphs>781</Paragraphs>
  <Slides>58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1_rc_computing2_red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Partitions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Interactive job</vt:lpstr>
      <vt:lpstr>Setting Up Globus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86</cp:revision>
  <dcterms:created xsi:type="dcterms:W3CDTF">2017-02-21T21:29:11Z</dcterms:created>
  <dcterms:modified xsi:type="dcterms:W3CDTF">2017-05-04T03:23:27Z</dcterms:modified>
</cp:coreProperties>
</file>