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8BF96-D51B-C312-1D4B-90E9864271F4}" v="42" dt="2021-12-01T22:25:14.6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0111"/>
            <a:ext cx="2231136" cy="38404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79" y="292049"/>
            <a:ext cx="849884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291243"/>
            <a:ext cx="7728915" cy="437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301" y="535000"/>
            <a:ext cx="7364730" cy="22078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indent="5715" algn="ctr">
              <a:lnSpc>
                <a:spcPct val="89300"/>
              </a:lnSpc>
              <a:spcBef>
                <a:spcPts val="795"/>
              </a:spcBef>
              <a:tabLst>
                <a:tab pos="2600960" algn="l"/>
              </a:tabLst>
            </a:pPr>
            <a:r>
              <a:rPr sz="5400" spc="-5" dirty="0"/>
              <a:t>Python</a:t>
            </a:r>
            <a:r>
              <a:rPr sz="5400" spc="5" dirty="0"/>
              <a:t> </a:t>
            </a:r>
            <a:r>
              <a:rPr sz="5400" dirty="0"/>
              <a:t>Workshop </a:t>
            </a:r>
            <a:r>
              <a:rPr sz="5400" spc="5" dirty="0"/>
              <a:t> </a:t>
            </a:r>
            <a:r>
              <a:rPr sz="5400" spc="-10" dirty="0"/>
              <a:t>Series	</a:t>
            </a:r>
            <a:r>
              <a:rPr sz="5400" spc="-5" dirty="0"/>
              <a:t>Session</a:t>
            </a:r>
            <a:r>
              <a:rPr sz="5400" spc="25" dirty="0"/>
              <a:t> </a:t>
            </a:r>
            <a:r>
              <a:rPr sz="5400" spc="-5" dirty="0"/>
              <a:t>7: </a:t>
            </a:r>
            <a:r>
              <a:rPr sz="5400" dirty="0"/>
              <a:t> </a:t>
            </a:r>
            <a:r>
              <a:rPr sz="4600" i="1" spc="-120" dirty="0">
                <a:latin typeface="Arial Black"/>
                <a:cs typeface="Arial Black"/>
              </a:rPr>
              <a:t>Plotting</a:t>
            </a:r>
            <a:r>
              <a:rPr sz="4600" i="1" spc="-65" dirty="0">
                <a:latin typeface="Arial Black"/>
                <a:cs typeface="Arial Black"/>
              </a:rPr>
              <a:t> </a:t>
            </a:r>
            <a:r>
              <a:rPr sz="4600" i="1" spc="-125" dirty="0">
                <a:latin typeface="Arial Black"/>
                <a:cs typeface="Arial Black"/>
              </a:rPr>
              <a:t>with</a:t>
            </a:r>
            <a:r>
              <a:rPr sz="4600" i="1" spc="-90" dirty="0">
                <a:latin typeface="Arial Black"/>
                <a:cs typeface="Arial Black"/>
              </a:rPr>
              <a:t> </a:t>
            </a:r>
            <a:r>
              <a:rPr sz="4600" i="1" spc="-130" dirty="0">
                <a:latin typeface="Arial Black"/>
                <a:cs typeface="Arial Black"/>
              </a:rPr>
              <a:t>MatplotLib</a:t>
            </a:r>
            <a:endParaRPr sz="4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755" y="5533950"/>
            <a:ext cx="7741920" cy="31995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/>
            <a:r>
              <a:rPr sz="2000" spc="-10">
                <a:latin typeface="Arial"/>
                <a:cs typeface="Arial"/>
              </a:rPr>
              <a:t>Slides:	</a:t>
            </a:r>
            <a:r>
              <a:rPr sz="2000" spc="-5">
                <a:latin typeface="Arial"/>
                <a:cs typeface="Arial"/>
              </a:rPr>
              <a:t>https://github.com/ResearchComputing/Python_</a:t>
            </a:r>
            <a:r>
              <a:rPr lang="en-US" sz="2000" spc="-5">
                <a:latin typeface="Arial"/>
                <a:cs typeface="Arial"/>
              </a:rPr>
              <a:t>Fall_2021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19C7D-4846-4FD3-AA05-A97DC8770872}"/>
              </a:ext>
            </a:extLst>
          </p:cNvPr>
          <p:cNvSpPr txBox="1"/>
          <p:nvPr/>
        </p:nvSpPr>
        <p:spPr>
          <a:xfrm>
            <a:off x="1525261" y="3326350"/>
            <a:ext cx="5992720" cy="670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2479040" indent="3810" algn="ctr">
              <a:lnSpc>
                <a:spcPct val="107300"/>
              </a:lnSpc>
              <a:spcBef>
                <a:spcPts val="5"/>
              </a:spcBef>
            </a:pPr>
            <a:r>
              <a:rPr lang="en-US">
                <a:latin typeface="Arial"/>
                <a:cs typeface="Arial"/>
              </a:rPr>
              <a:t>Mea Trahan 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latin typeface="Calibri"/>
              <a:cs typeface="Calibri"/>
            </a:endParaRPr>
          </a:p>
          <a:p>
            <a:pPr marR="2479040" indent="3810" algn="ctr">
              <a:lnSpc>
                <a:spcPct val="107300"/>
              </a:lnSpc>
              <a:spcBef>
                <a:spcPts val="5"/>
              </a:spcBef>
            </a:pPr>
            <a:r>
              <a:rPr lang="en-US">
                <a:latin typeface="Arial"/>
                <a:cs typeface="Arial"/>
              </a:rPr>
              <a:t>Research Computing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41401"/>
            <a:ext cx="28943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</a:t>
            </a:r>
            <a:r>
              <a:rPr spc="-130" dirty="0"/>
              <a:t>v</a:t>
            </a:r>
            <a:r>
              <a:rPr spc="-5" dirty="0"/>
              <a:t>e</a:t>
            </a:r>
            <a:r>
              <a:rPr spc="245" dirty="0"/>
              <a:t>r</a:t>
            </a:r>
            <a:r>
              <a:rPr spc="-5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291243"/>
            <a:ext cx="7520305" cy="43764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This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lesson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example-based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Matplotlib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very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sophisticated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ts val="3320"/>
              </a:lnSpc>
              <a:spcBef>
                <a:spcPts val="34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 documentation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extensive.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2840"/>
              </a:lnSpc>
              <a:buClr>
                <a:srgbClr val="000000"/>
              </a:buClr>
              <a:buChar char="•"/>
              <a:tabLst>
                <a:tab pos="699135" algn="l"/>
              </a:tabLst>
            </a:pP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https://matplotlib.org/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  <a:tab pos="5887085" algn="l"/>
              </a:tabLst>
            </a:pPr>
            <a:r>
              <a:rPr sz="2800" spc="-5" dirty="0">
                <a:latin typeface="Arial"/>
                <a:cs typeface="Arial"/>
              </a:rPr>
              <a:t>Several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examples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provided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online.	Use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them!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ts val="3329"/>
              </a:lnSpc>
              <a:spcBef>
                <a:spcPts val="340"/>
              </a:spcBef>
              <a:buChar char="•"/>
              <a:tabLst>
                <a:tab pos="241935" algn="l"/>
              </a:tabLst>
            </a:pPr>
            <a:r>
              <a:rPr sz="2800" spc="-10" dirty="0">
                <a:latin typeface="Arial"/>
                <a:cs typeface="Arial"/>
              </a:rPr>
              <a:t>Revolves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around</a:t>
            </a:r>
            <a:r>
              <a:rPr sz="2800" spc="-10" dirty="0">
                <a:latin typeface="Arial"/>
                <a:cs typeface="Arial"/>
              </a:rPr>
              <a:t> two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classes:</a:t>
            </a:r>
            <a:endParaRPr sz="2800">
              <a:latin typeface="Arial"/>
              <a:cs typeface="Arial"/>
            </a:endParaRPr>
          </a:p>
          <a:p>
            <a:pPr marL="927100" indent="-457834">
              <a:lnSpc>
                <a:spcPts val="2805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Figure </a:t>
            </a:r>
            <a:r>
              <a:rPr sz="2400" dirty="0">
                <a:latin typeface="Arial"/>
                <a:cs typeface="Arial"/>
              </a:rPr>
              <a:t>class 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container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  <a:p>
            <a:pPr marL="927100" indent="-457834">
              <a:lnSpc>
                <a:spcPts val="2835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Axes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 –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plots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figure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Primarily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 axes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methods.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Summary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examples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482" y="611200"/>
            <a:ext cx="4387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simple_plot.</a:t>
            </a:r>
            <a:r>
              <a:rPr spc="-85" dirty="0"/>
              <a:t>p</a:t>
            </a:r>
            <a:r>
              <a:rPr spc="-5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815" y="1446273"/>
            <a:ext cx="6334760" cy="3999865"/>
            <a:chOff x="1226815" y="1446273"/>
            <a:chExt cx="6334760" cy="3999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815" y="1446273"/>
              <a:ext cx="6334515" cy="39997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823" y="1478280"/>
              <a:ext cx="6217920" cy="38831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49679" y="1469136"/>
              <a:ext cx="6236335" cy="3901440"/>
            </a:xfrm>
            <a:custGeom>
              <a:avLst/>
              <a:gdLst/>
              <a:ahLst/>
              <a:cxnLst/>
              <a:rect l="l" t="t" r="r" b="b"/>
              <a:pathLst>
                <a:path w="6236334" h="3901440">
                  <a:moveTo>
                    <a:pt x="0" y="3901440"/>
                  </a:moveTo>
                  <a:lnTo>
                    <a:pt x="6236208" y="3901440"/>
                  </a:lnTo>
                  <a:lnTo>
                    <a:pt x="6236208" y="0"/>
                  </a:lnTo>
                  <a:lnTo>
                    <a:pt x="0" y="0"/>
                  </a:lnTo>
                  <a:lnTo>
                    <a:pt x="0" y="390144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6250" y="5507837"/>
            <a:ext cx="379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Essential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13105"/>
            <a:ext cx="47732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plot_legends.py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5670" y="1577337"/>
            <a:ext cx="6014720" cy="4420870"/>
            <a:chOff x="455670" y="1577337"/>
            <a:chExt cx="6014720" cy="4420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0" y="1577337"/>
              <a:ext cx="6014476" cy="44203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609343"/>
              <a:ext cx="5897880" cy="43037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8536" y="1600199"/>
              <a:ext cx="5916295" cy="4322445"/>
            </a:xfrm>
            <a:custGeom>
              <a:avLst/>
              <a:gdLst/>
              <a:ahLst/>
              <a:cxnLst/>
              <a:rect l="l" t="t" r="r" b="b"/>
              <a:pathLst>
                <a:path w="5916295" h="4322445">
                  <a:moveTo>
                    <a:pt x="0" y="4322064"/>
                  </a:moveTo>
                  <a:lnTo>
                    <a:pt x="5916168" y="4322064"/>
                  </a:lnTo>
                  <a:lnTo>
                    <a:pt x="5916168" y="0"/>
                  </a:lnTo>
                  <a:lnTo>
                    <a:pt x="0" y="0"/>
                  </a:lnTo>
                  <a:lnTo>
                    <a:pt x="0" y="432206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45960" y="1808479"/>
            <a:ext cx="2032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Legend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Logar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hmi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Latex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306146"/>
            <a:ext cx="3520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subplots.</a:t>
            </a:r>
            <a:r>
              <a:rPr spc="-80" dirty="0"/>
              <a:t>p</a:t>
            </a:r>
            <a:r>
              <a:rPr spc="-5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391" y="1351775"/>
            <a:ext cx="6390005" cy="4298950"/>
            <a:chOff x="120391" y="1351775"/>
            <a:chExt cx="6390005" cy="4298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1" y="1351775"/>
              <a:ext cx="6389379" cy="42984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99" y="1383791"/>
              <a:ext cx="6272784" cy="41818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255" y="1374647"/>
              <a:ext cx="6291580" cy="4200525"/>
            </a:xfrm>
            <a:custGeom>
              <a:avLst/>
              <a:gdLst/>
              <a:ahLst/>
              <a:cxnLst/>
              <a:rect l="l" t="t" r="r" b="b"/>
              <a:pathLst>
                <a:path w="6291580" h="4200525">
                  <a:moveTo>
                    <a:pt x="0" y="4200144"/>
                  </a:moveTo>
                  <a:lnTo>
                    <a:pt x="6291072" y="4200144"/>
                  </a:lnTo>
                  <a:lnTo>
                    <a:pt x="6291072" y="0"/>
                  </a:lnTo>
                  <a:lnTo>
                    <a:pt x="0" y="0"/>
                  </a:lnTo>
                  <a:lnTo>
                    <a:pt x="0" y="42001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75806" y="1603959"/>
            <a:ext cx="2468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Multiple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plots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latin typeface="Arial"/>
                <a:cs typeface="Arial"/>
              </a:rPr>
              <a:t>Text</a:t>
            </a:r>
            <a:r>
              <a:rPr sz="1800" dirty="0">
                <a:latin typeface="Arial"/>
                <a:cs typeface="Arial"/>
              </a:rPr>
              <a:t> annotation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NumPy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FFT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" y="417017"/>
            <a:ext cx="40582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</a:t>
            </a:r>
            <a:r>
              <a:rPr spc="-80" dirty="0"/>
              <a:t>w</a:t>
            </a:r>
            <a:r>
              <a:rPr spc="-5" dirty="0"/>
              <a:t>od_d</a:t>
            </a:r>
            <a:r>
              <a:rPr spc="-80" dirty="0"/>
              <a:t>a</a:t>
            </a:r>
            <a:r>
              <a:rPr spc="-5" dirty="0"/>
              <a:t>ta.</a:t>
            </a:r>
            <a:r>
              <a:rPr spc="-90" dirty="0"/>
              <a:t>p</a:t>
            </a:r>
            <a:r>
              <a:rPr spc="-5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923" y="1479791"/>
            <a:ext cx="5835015" cy="4271645"/>
            <a:chOff x="217923" y="1479791"/>
            <a:chExt cx="5835015" cy="4271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3" y="1479791"/>
              <a:ext cx="5834651" cy="42710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35" y="1511807"/>
              <a:ext cx="5718048" cy="41544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0791" y="1502663"/>
              <a:ext cx="5736590" cy="4173220"/>
            </a:xfrm>
            <a:custGeom>
              <a:avLst/>
              <a:gdLst/>
              <a:ahLst/>
              <a:cxnLst/>
              <a:rect l="l" t="t" r="r" b="b"/>
              <a:pathLst>
                <a:path w="5736590" h="4173220">
                  <a:moveTo>
                    <a:pt x="0" y="4172712"/>
                  </a:moveTo>
                  <a:lnTo>
                    <a:pt x="5736336" y="4172712"/>
                  </a:lnTo>
                  <a:lnTo>
                    <a:pt x="5736336" y="0"/>
                  </a:lnTo>
                  <a:lnTo>
                    <a:pt x="0" y="0"/>
                  </a:lnTo>
                  <a:lnTo>
                    <a:pt x="0" y="41727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88100" y="1521916"/>
            <a:ext cx="209486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Image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Drawing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contours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Colorbars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79" y="292049"/>
            <a:ext cx="5829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polar_histogram.py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802" y="1168901"/>
            <a:ext cx="6212840" cy="4688840"/>
            <a:chOff x="336802" y="1168901"/>
            <a:chExt cx="6212840" cy="4688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802" y="1168901"/>
              <a:ext cx="6212589" cy="468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8" y="1200911"/>
              <a:ext cx="6096000" cy="457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64" y="1191767"/>
              <a:ext cx="6114415" cy="4590415"/>
            </a:xfrm>
            <a:custGeom>
              <a:avLst/>
              <a:gdLst/>
              <a:ahLst/>
              <a:cxnLst/>
              <a:rect l="l" t="t" r="r" b="b"/>
              <a:pathLst>
                <a:path w="6114415" h="4590415">
                  <a:moveTo>
                    <a:pt x="0" y="4590287"/>
                  </a:moveTo>
                  <a:lnTo>
                    <a:pt x="6114288" y="4590287"/>
                  </a:lnTo>
                  <a:lnTo>
                    <a:pt x="6114288" y="0"/>
                  </a:lnTo>
                  <a:lnTo>
                    <a:pt x="0" y="0"/>
                  </a:lnTo>
                  <a:lnTo>
                    <a:pt x="0" y="45902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78497" y="1233296"/>
            <a:ext cx="15659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Histograms</a:t>
            </a:r>
            <a:endParaRPr sz="18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Polar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plots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Dealing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</a:t>
            </a:r>
            <a:r>
              <a:rPr sz="1800" spc="-2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ent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plot  projections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Workshop  Series Session 7:  Plotting with MatplotLib</vt:lpstr>
      <vt:lpstr>Overview</vt:lpstr>
      <vt:lpstr>simple_plot.py</vt:lpstr>
      <vt:lpstr>plot_legends.py</vt:lpstr>
      <vt:lpstr>subplots.py</vt:lpstr>
      <vt:lpstr>twod_data.py</vt:lpstr>
      <vt:lpstr>polar_histogram.py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revision>13</cp:revision>
  <dcterms:created xsi:type="dcterms:W3CDTF">2021-10-13T17:32:07Z</dcterms:created>
  <dcterms:modified xsi:type="dcterms:W3CDTF">2021-12-01T22:25:30Z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2021-10-13T00:00:00Z</vt:filetime>
  </property>
</Properties>
</file>