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74" r:id="rId2"/>
    <p:sldId id="275" r:id="rId3"/>
    <p:sldId id="260" r:id="rId4"/>
    <p:sldId id="264" r:id="rId5"/>
    <p:sldId id="265" r:id="rId6"/>
    <p:sldId id="261" r:id="rId7"/>
    <p:sldId id="266" r:id="rId8"/>
    <p:sldId id="263" r:id="rId9"/>
    <p:sldId id="270" r:id="rId10"/>
    <p:sldId id="262" r:id="rId11"/>
    <p:sldId id="267" r:id="rId12"/>
    <p:sldId id="268" r:id="rId13"/>
    <p:sldId id="269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F8A"/>
    <a:srgbClr val="E82F8A"/>
    <a:srgbClr val="2447F2"/>
    <a:srgbClr val="B12ADE"/>
    <a:srgbClr val="5928EF"/>
    <a:srgbClr val="5928F0"/>
    <a:srgbClr val="404040"/>
    <a:srgbClr val="0074E6"/>
    <a:srgbClr val="2447F1"/>
    <a:srgbClr val="592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7BCB18-7D99-8141-8948-0A6FF819CC8C}" v="1177" dt="2024-02-05T17:35:56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2"/>
    <p:restoredTop sz="87910"/>
  </p:normalViewPr>
  <p:slideViewPr>
    <p:cSldViewPr snapToGrid="0">
      <p:cViewPr varScale="1">
        <p:scale>
          <a:sx n="116" d="100"/>
          <a:sy n="116" d="100"/>
        </p:scale>
        <p:origin x="224" y="720"/>
      </p:cViewPr>
      <p:guideLst/>
    </p:cSldViewPr>
  </p:slideViewPr>
  <p:outlineViewPr>
    <p:cViewPr>
      <p:scale>
        <a:sx n="33" d="100"/>
        <a:sy n="33" d="100"/>
      </p:scale>
      <p:origin x="0" y="-17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yla Freeborn" userId="f1c90044-c8ab-43c3-83b6-557d673548a4" providerId="ADAL" clId="{7A7BCB18-7D99-8141-8948-0A6FF819CC8C}"/>
    <pc:docChg chg="undo custSel addSld delSld modSld sldOrd addMainMaster delMainMaster modMainMaster">
      <pc:chgData name="Layla Freeborn" userId="f1c90044-c8ab-43c3-83b6-557d673548a4" providerId="ADAL" clId="{7A7BCB18-7D99-8141-8948-0A6FF819CC8C}" dt="2024-02-05T17:36:15.773" v="7731" actId="962"/>
      <pc:docMkLst>
        <pc:docMk/>
      </pc:docMkLst>
      <pc:sldChg chg="del">
        <pc:chgData name="Layla Freeborn" userId="f1c90044-c8ab-43c3-83b6-557d673548a4" providerId="ADAL" clId="{7A7BCB18-7D99-8141-8948-0A6FF819CC8C}" dt="2024-02-05T15:30:49.188" v="5458" actId="2696"/>
        <pc:sldMkLst>
          <pc:docMk/>
          <pc:sldMk cId="3464481731" sldId="256"/>
        </pc:sldMkLst>
      </pc:sldChg>
      <pc:sldChg chg="addSp delSp modSp add del mod setBg modNotesTx">
        <pc:chgData name="Layla Freeborn" userId="f1c90044-c8ab-43c3-83b6-557d673548a4" providerId="ADAL" clId="{7A7BCB18-7D99-8141-8948-0A6FF819CC8C}" dt="2024-02-05T15:53:46.857" v="5673" actId="2696"/>
        <pc:sldMkLst>
          <pc:docMk/>
          <pc:sldMk cId="3999166424" sldId="257"/>
        </pc:sldMkLst>
        <pc:spChg chg="mod">
          <ac:chgData name="Layla Freeborn" userId="f1c90044-c8ab-43c3-83b6-557d673548a4" providerId="ADAL" clId="{7A7BCB18-7D99-8141-8948-0A6FF819CC8C}" dt="2024-02-03T19:31:46.145" v="382" actId="20577"/>
          <ac:spMkLst>
            <pc:docMk/>
            <pc:sldMk cId="3999166424" sldId="257"/>
            <ac:spMk id="2" creationId="{5B2DCD7C-9DDE-068D-F0DD-B1AED77F60D1}"/>
          </ac:spMkLst>
        </pc:spChg>
        <pc:spChg chg="mod">
          <ac:chgData name="Layla Freeborn" userId="f1c90044-c8ab-43c3-83b6-557d673548a4" providerId="ADAL" clId="{7A7BCB18-7D99-8141-8948-0A6FF819CC8C}" dt="2024-02-03T18:54:44.317" v="158" actId="20577"/>
          <ac:spMkLst>
            <pc:docMk/>
            <pc:sldMk cId="3999166424" sldId="257"/>
            <ac:spMk id="5" creationId="{3AA09AF2-F4FA-7E48-56B4-9311EB5947E4}"/>
          </ac:spMkLst>
        </pc:spChg>
        <pc:spChg chg="add del mod">
          <ac:chgData name="Layla Freeborn" userId="f1c90044-c8ab-43c3-83b6-557d673548a4" providerId="ADAL" clId="{7A7BCB18-7D99-8141-8948-0A6FF819CC8C}" dt="2024-02-03T17:46:28.445" v="11" actId="478"/>
          <ac:spMkLst>
            <pc:docMk/>
            <pc:sldMk cId="3999166424" sldId="257"/>
            <ac:spMk id="7" creationId="{5BE95ECD-DF41-14FE-6032-E4BE201A57AC}"/>
          </ac:spMkLst>
        </pc:spChg>
        <pc:picChg chg="add del mod">
          <ac:chgData name="Layla Freeborn" userId="f1c90044-c8ab-43c3-83b6-557d673548a4" providerId="ADAL" clId="{7A7BCB18-7D99-8141-8948-0A6FF819CC8C}" dt="2024-02-03T17:44:45.344" v="9" actId="478"/>
          <ac:picMkLst>
            <pc:docMk/>
            <pc:sldMk cId="3999166424" sldId="257"/>
            <ac:picMk id="6" creationId="{E7F10A14-B4C8-4A69-04D6-DE4CA309B0E1}"/>
          </ac:picMkLst>
        </pc:picChg>
      </pc:sldChg>
      <pc:sldChg chg="addSp delSp modSp new del mod">
        <pc:chgData name="Layla Freeborn" userId="f1c90044-c8ab-43c3-83b6-557d673548a4" providerId="ADAL" clId="{7A7BCB18-7D99-8141-8948-0A6FF819CC8C}" dt="2024-02-03T19:09:58.933" v="272" actId="2696"/>
        <pc:sldMkLst>
          <pc:docMk/>
          <pc:sldMk cId="99229958" sldId="258"/>
        </pc:sldMkLst>
        <pc:spChg chg="add del mod">
          <ac:chgData name="Layla Freeborn" userId="f1c90044-c8ab-43c3-83b6-557d673548a4" providerId="ADAL" clId="{7A7BCB18-7D99-8141-8948-0A6FF819CC8C}" dt="2024-02-03T19:09:34.895" v="269" actId="478"/>
          <ac:spMkLst>
            <pc:docMk/>
            <pc:sldMk cId="99229958" sldId="258"/>
            <ac:spMk id="5" creationId="{36A51FC0-5345-5D7C-29AB-731600E6C15B}"/>
          </ac:spMkLst>
        </pc:spChg>
      </pc:sldChg>
      <pc:sldChg chg="new del">
        <pc:chgData name="Layla Freeborn" userId="f1c90044-c8ab-43c3-83b6-557d673548a4" providerId="ADAL" clId="{7A7BCB18-7D99-8141-8948-0A6FF819CC8C}" dt="2024-02-03T18:46:16.312" v="90" actId="2696"/>
        <pc:sldMkLst>
          <pc:docMk/>
          <pc:sldMk cId="308195149" sldId="258"/>
        </pc:sldMkLst>
      </pc:sldChg>
      <pc:sldChg chg="addSp delSp modSp new del mod">
        <pc:chgData name="Layla Freeborn" userId="f1c90044-c8ab-43c3-83b6-557d673548a4" providerId="ADAL" clId="{7A7BCB18-7D99-8141-8948-0A6FF819CC8C}" dt="2024-02-03T19:07:33.344" v="262" actId="2696"/>
        <pc:sldMkLst>
          <pc:docMk/>
          <pc:sldMk cId="1599807450" sldId="258"/>
        </pc:sldMkLst>
        <pc:spChg chg="add del mod">
          <ac:chgData name="Layla Freeborn" userId="f1c90044-c8ab-43c3-83b6-557d673548a4" providerId="ADAL" clId="{7A7BCB18-7D99-8141-8948-0A6FF819CC8C}" dt="2024-02-03T19:07:25.073" v="261" actId="478"/>
          <ac:spMkLst>
            <pc:docMk/>
            <pc:sldMk cId="1599807450" sldId="258"/>
            <ac:spMk id="5" creationId="{53306614-DB05-9C19-9929-D520BD29B32A}"/>
          </ac:spMkLst>
        </pc:spChg>
      </pc:sldChg>
      <pc:sldChg chg="addSp modSp new del">
        <pc:chgData name="Layla Freeborn" userId="f1c90044-c8ab-43c3-83b6-557d673548a4" providerId="ADAL" clId="{7A7BCB18-7D99-8141-8948-0A6FF819CC8C}" dt="2024-02-03T19:08:01.569" v="265" actId="2696"/>
        <pc:sldMkLst>
          <pc:docMk/>
          <pc:sldMk cId="2806042307" sldId="258"/>
        </pc:sldMkLst>
        <pc:spChg chg="add mod">
          <ac:chgData name="Layla Freeborn" userId="f1c90044-c8ab-43c3-83b6-557d673548a4" providerId="ADAL" clId="{7A7BCB18-7D99-8141-8948-0A6FF819CC8C}" dt="2024-02-03T19:07:58.397" v="264" actId="767"/>
          <ac:spMkLst>
            <pc:docMk/>
            <pc:sldMk cId="2806042307" sldId="258"/>
            <ac:spMk id="6" creationId="{7BD8880F-FFD0-FD8B-881D-BD6826D4CB84}"/>
          </ac:spMkLst>
        </pc:spChg>
      </pc:sldChg>
      <pc:sldChg chg="addSp delSp modSp new del mod">
        <pc:chgData name="Layla Freeborn" userId="f1c90044-c8ab-43c3-83b6-557d673548a4" providerId="ADAL" clId="{7A7BCB18-7D99-8141-8948-0A6FF819CC8C}" dt="2024-02-03T19:07:12.762" v="253" actId="2696"/>
        <pc:sldMkLst>
          <pc:docMk/>
          <pc:sldMk cId="3284064782" sldId="258"/>
        </pc:sldMkLst>
        <pc:spChg chg="mod">
          <ac:chgData name="Layla Freeborn" userId="f1c90044-c8ab-43c3-83b6-557d673548a4" providerId="ADAL" clId="{7A7BCB18-7D99-8141-8948-0A6FF819CC8C}" dt="2024-02-03T18:56:05.765" v="173" actId="20577"/>
          <ac:spMkLst>
            <pc:docMk/>
            <pc:sldMk cId="3284064782" sldId="258"/>
            <ac:spMk id="2" creationId="{D195D146-F053-A378-6D30-CB96DBCEE12A}"/>
          </ac:spMkLst>
        </pc:spChg>
        <pc:spChg chg="add del mod">
          <ac:chgData name="Layla Freeborn" userId="f1c90044-c8ab-43c3-83b6-557d673548a4" providerId="ADAL" clId="{7A7BCB18-7D99-8141-8948-0A6FF819CC8C}" dt="2024-02-03T18:55:54.480" v="172" actId="478"/>
          <ac:spMkLst>
            <pc:docMk/>
            <pc:sldMk cId="3284064782" sldId="258"/>
            <ac:spMk id="5" creationId="{F50C4927-AFC8-6142-A0A6-41E0AB9248B7}"/>
          </ac:spMkLst>
        </pc:spChg>
        <pc:spChg chg="add mod">
          <ac:chgData name="Layla Freeborn" userId="f1c90044-c8ab-43c3-83b6-557d673548a4" providerId="ADAL" clId="{7A7BCB18-7D99-8141-8948-0A6FF819CC8C}" dt="2024-02-03T19:07:08.844" v="252" actId="20577"/>
          <ac:spMkLst>
            <pc:docMk/>
            <pc:sldMk cId="3284064782" sldId="258"/>
            <ac:spMk id="6" creationId="{54A3FD26-181D-DB89-8B3A-0797E23E0304}"/>
          </ac:spMkLst>
        </pc:spChg>
      </pc:sldChg>
      <pc:sldChg chg="new del">
        <pc:chgData name="Layla Freeborn" userId="f1c90044-c8ab-43c3-83b6-557d673548a4" providerId="ADAL" clId="{7A7BCB18-7D99-8141-8948-0A6FF819CC8C}" dt="2024-02-03T19:07:12.768" v="256" actId="2696"/>
        <pc:sldMkLst>
          <pc:docMk/>
          <pc:sldMk cId="3764001332" sldId="259"/>
        </pc:sldMkLst>
      </pc:sldChg>
      <pc:sldChg chg="new del">
        <pc:chgData name="Layla Freeborn" userId="f1c90044-c8ab-43c3-83b6-557d673548a4" providerId="ADAL" clId="{7A7BCB18-7D99-8141-8948-0A6FF819CC8C}" dt="2024-02-03T19:09:58.939" v="273" actId="2696"/>
        <pc:sldMkLst>
          <pc:docMk/>
          <pc:sldMk cId="4062309692" sldId="259"/>
        </pc:sldMkLst>
      </pc:sldChg>
      <pc:sldChg chg="modSp new mod">
        <pc:chgData name="Layla Freeborn" userId="f1c90044-c8ab-43c3-83b6-557d673548a4" providerId="ADAL" clId="{7A7BCB18-7D99-8141-8948-0A6FF819CC8C}" dt="2024-02-05T15:59:05.385" v="5871" actId="242"/>
        <pc:sldMkLst>
          <pc:docMk/>
          <pc:sldMk cId="1415083079" sldId="260"/>
        </pc:sldMkLst>
        <pc:spChg chg="mod">
          <ac:chgData name="Layla Freeborn" userId="f1c90044-c8ab-43c3-83b6-557d673548a4" providerId="ADAL" clId="{7A7BCB18-7D99-8141-8948-0A6FF819CC8C}" dt="2024-02-05T15:26:09.583" v="5456" actId="20577"/>
          <ac:spMkLst>
            <pc:docMk/>
            <pc:sldMk cId="1415083079" sldId="260"/>
            <ac:spMk id="2" creationId="{D9FB45A1-6F8F-9A8F-0935-472BFBFA2946}"/>
          </ac:spMkLst>
        </pc:spChg>
        <pc:spChg chg="mod">
          <ac:chgData name="Layla Freeborn" userId="f1c90044-c8ab-43c3-83b6-557d673548a4" providerId="ADAL" clId="{7A7BCB18-7D99-8141-8948-0A6FF819CC8C}" dt="2024-02-05T15:59:05.385" v="5871" actId="242"/>
          <ac:spMkLst>
            <pc:docMk/>
            <pc:sldMk cId="1415083079" sldId="260"/>
            <ac:spMk id="3" creationId="{0BA8E41E-F6AF-2888-CCAE-53F0983A752F}"/>
          </ac:spMkLst>
        </pc:spChg>
      </pc:sldChg>
      <pc:sldChg chg="new del">
        <pc:chgData name="Layla Freeborn" userId="f1c90044-c8ab-43c3-83b6-557d673548a4" providerId="ADAL" clId="{7A7BCB18-7D99-8141-8948-0A6FF819CC8C}" dt="2024-02-03T19:07:12.767" v="255" actId="2696"/>
        <pc:sldMkLst>
          <pc:docMk/>
          <pc:sldMk cId="2735231738" sldId="260"/>
        </pc:sldMkLst>
      </pc:sldChg>
      <pc:sldChg chg="new del">
        <pc:chgData name="Layla Freeborn" userId="f1c90044-c8ab-43c3-83b6-557d673548a4" providerId="ADAL" clId="{7A7BCB18-7D99-8141-8948-0A6FF819CC8C}" dt="2024-02-03T19:07:12.766" v="254" actId="2696"/>
        <pc:sldMkLst>
          <pc:docMk/>
          <pc:sldMk cId="384586002" sldId="261"/>
        </pc:sldMkLst>
      </pc:sldChg>
      <pc:sldChg chg="modSp new mod ord">
        <pc:chgData name="Layla Freeborn" userId="f1c90044-c8ab-43c3-83b6-557d673548a4" providerId="ADAL" clId="{7A7BCB18-7D99-8141-8948-0A6FF819CC8C}" dt="2024-02-03T22:38:01.448" v="2884" actId="207"/>
        <pc:sldMkLst>
          <pc:docMk/>
          <pc:sldMk cId="3246300268" sldId="261"/>
        </pc:sldMkLst>
        <pc:spChg chg="mod">
          <ac:chgData name="Layla Freeborn" userId="f1c90044-c8ab-43c3-83b6-557d673548a4" providerId="ADAL" clId="{7A7BCB18-7D99-8141-8948-0A6FF819CC8C}" dt="2024-02-03T22:32:22.724" v="2819" actId="20577"/>
          <ac:spMkLst>
            <pc:docMk/>
            <pc:sldMk cId="3246300268" sldId="261"/>
            <ac:spMk id="2" creationId="{1CC00105-00BA-5FF8-58E8-833B17B9999E}"/>
          </ac:spMkLst>
        </pc:spChg>
        <pc:spChg chg="mod">
          <ac:chgData name="Layla Freeborn" userId="f1c90044-c8ab-43c3-83b6-557d673548a4" providerId="ADAL" clId="{7A7BCB18-7D99-8141-8948-0A6FF819CC8C}" dt="2024-02-03T22:38:01.448" v="2884" actId="207"/>
          <ac:spMkLst>
            <pc:docMk/>
            <pc:sldMk cId="3246300268" sldId="261"/>
            <ac:spMk id="3" creationId="{CF1D4F45-F167-EBE3-7BD5-0DCDE0D2FC18}"/>
          </ac:spMkLst>
        </pc:spChg>
      </pc:sldChg>
      <pc:sldChg chg="new del">
        <pc:chgData name="Layla Freeborn" userId="f1c90044-c8ab-43c3-83b6-557d673548a4" providerId="ADAL" clId="{7A7BCB18-7D99-8141-8948-0A6FF819CC8C}" dt="2024-02-03T19:07:12.773" v="257" actId="2696"/>
        <pc:sldMkLst>
          <pc:docMk/>
          <pc:sldMk cId="3341475894" sldId="262"/>
        </pc:sldMkLst>
      </pc:sldChg>
      <pc:sldChg chg="addSp delSp modSp new mod">
        <pc:chgData name="Layla Freeborn" userId="f1c90044-c8ab-43c3-83b6-557d673548a4" providerId="ADAL" clId="{7A7BCB18-7D99-8141-8948-0A6FF819CC8C}" dt="2024-02-05T17:34:56.779" v="7558" actId="962"/>
        <pc:sldMkLst>
          <pc:docMk/>
          <pc:sldMk cId="3827078512" sldId="262"/>
        </pc:sldMkLst>
        <pc:spChg chg="mod">
          <ac:chgData name="Layla Freeborn" userId="f1c90044-c8ab-43c3-83b6-557d673548a4" providerId="ADAL" clId="{7A7BCB18-7D99-8141-8948-0A6FF819CC8C}" dt="2024-02-03T21:23:00.095" v="2695" actId="20577"/>
          <ac:spMkLst>
            <pc:docMk/>
            <pc:sldMk cId="3827078512" sldId="262"/>
            <ac:spMk id="2" creationId="{6EAA2CBA-4B43-9580-E8F2-C8EC3037423B}"/>
          </ac:spMkLst>
        </pc:spChg>
        <pc:spChg chg="del mod">
          <ac:chgData name="Layla Freeborn" userId="f1c90044-c8ab-43c3-83b6-557d673548a4" providerId="ADAL" clId="{7A7BCB18-7D99-8141-8948-0A6FF819CC8C}" dt="2024-02-03T19:47:50.619" v="563" actId="478"/>
          <ac:spMkLst>
            <pc:docMk/>
            <pc:sldMk cId="3827078512" sldId="262"/>
            <ac:spMk id="3" creationId="{F18C97DB-A8FD-A5A1-C219-3BA290A1F3C5}"/>
          </ac:spMkLst>
        </pc:spChg>
        <pc:spChg chg="add del mod">
          <ac:chgData name="Layla Freeborn" userId="f1c90044-c8ab-43c3-83b6-557d673548a4" providerId="ADAL" clId="{7A7BCB18-7D99-8141-8948-0A6FF819CC8C}" dt="2024-02-03T19:54:24.145" v="597" actId="478"/>
          <ac:spMkLst>
            <pc:docMk/>
            <pc:sldMk cId="3827078512" sldId="262"/>
            <ac:spMk id="6" creationId="{CE3AC2AE-F074-A3DE-BF44-5C521CDA6BAD}"/>
          </ac:spMkLst>
        </pc:spChg>
        <pc:spChg chg="add del mod">
          <ac:chgData name="Layla Freeborn" userId="f1c90044-c8ab-43c3-83b6-557d673548a4" providerId="ADAL" clId="{7A7BCB18-7D99-8141-8948-0A6FF819CC8C}" dt="2024-02-03T19:57:34.597" v="626" actId="478"/>
          <ac:spMkLst>
            <pc:docMk/>
            <pc:sldMk cId="3827078512" sldId="262"/>
            <ac:spMk id="7" creationId="{BFE5DC88-5949-3059-D170-657B3717807F}"/>
          </ac:spMkLst>
        </pc:spChg>
        <pc:spChg chg="add del mod">
          <ac:chgData name="Layla Freeborn" userId="f1c90044-c8ab-43c3-83b6-557d673548a4" providerId="ADAL" clId="{7A7BCB18-7D99-8141-8948-0A6FF819CC8C}" dt="2024-02-03T19:54:26.286" v="598" actId="478"/>
          <ac:spMkLst>
            <pc:docMk/>
            <pc:sldMk cId="3827078512" sldId="262"/>
            <ac:spMk id="8" creationId="{0948D314-01ED-AFB0-EDC1-83CAAB70EC12}"/>
          </ac:spMkLst>
        </pc:spChg>
        <pc:spChg chg="add del mod">
          <ac:chgData name="Layla Freeborn" userId="f1c90044-c8ab-43c3-83b6-557d673548a4" providerId="ADAL" clId="{7A7BCB18-7D99-8141-8948-0A6FF819CC8C}" dt="2024-02-03T19:54:24.145" v="597" actId="478"/>
          <ac:spMkLst>
            <pc:docMk/>
            <pc:sldMk cId="3827078512" sldId="262"/>
            <ac:spMk id="9" creationId="{3661079E-1C18-5B13-EEC5-23D11644DC84}"/>
          </ac:spMkLst>
        </pc:spChg>
        <pc:spChg chg="add del mod">
          <ac:chgData name="Layla Freeborn" userId="f1c90044-c8ab-43c3-83b6-557d673548a4" providerId="ADAL" clId="{7A7BCB18-7D99-8141-8948-0A6FF819CC8C}" dt="2024-02-03T19:51:57.472" v="587" actId="478"/>
          <ac:spMkLst>
            <pc:docMk/>
            <pc:sldMk cId="3827078512" sldId="262"/>
            <ac:spMk id="10" creationId="{024B738E-D130-7894-6F9D-27DB521BB400}"/>
          </ac:spMkLst>
        </pc:spChg>
        <pc:spChg chg="add del mod">
          <ac:chgData name="Layla Freeborn" userId="f1c90044-c8ab-43c3-83b6-557d673548a4" providerId="ADAL" clId="{7A7BCB18-7D99-8141-8948-0A6FF819CC8C}" dt="2024-02-03T19:57:34.597" v="626" actId="478"/>
          <ac:spMkLst>
            <pc:docMk/>
            <pc:sldMk cId="3827078512" sldId="262"/>
            <ac:spMk id="11" creationId="{8A6B8A9A-714A-FAAB-B0F3-5427E42993D9}"/>
          </ac:spMkLst>
        </pc:spChg>
        <pc:spChg chg="add del mod">
          <ac:chgData name="Layla Freeborn" userId="f1c90044-c8ab-43c3-83b6-557d673548a4" providerId="ADAL" clId="{7A7BCB18-7D99-8141-8948-0A6FF819CC8C}" dt="2024-02-03T19:54:26.286" v="598" actId="478"/>
          <ac:spMkLst>
            <pc:docMk/>
            <pc:sldMk cId="3827078512" sldId="262"/>
            <ac:spMk id="12" creationId="{23765E14-E4D8-3485-69A6-87BB875686D3}"/>
          </ac:spMkLst>
        </pc:spChg>
        <pc:spChg chg="add mod">
          <ac:chgData name="Layla Freeborn" userId="f1c90044-c8ab-43c3-83b6-557d673548a4" providerId="ADAL" clId="{7A7BCB18-7D99-8141-8948-0A6FF819CC8C}" dt="2024-02-03T20:50:00.119" v="1928" actId="14100"/>
          <ac:spMkLst>
            <pc:docMk/>
            <pc:sldMk cId="3827078512" sldId="262"/>
            <ac:spMk id="13" creationId="{C6D31DBD-DDC4-D0E5-6E96-9B583F83D0E4}"/>
          </ac:spMkLst>
        </pc:spChg>
        <pc:spChg chg="add mod">
          <ac:chgData name="Layla Freeborn" userId="f1c90044-c8ab-43c3-83b6-557d673548a4" providerId="ADAL" clId="{7A7BCB18-7D99-8141-8948-0A6FF819CC8C}" dt="2024-02-03T20:25:46.148" v="1303" actId="207"/>
          <ac:spMkLst>
            <pc:docMk/>
            <pc:sldMk cId="3827078512" sldId="262"/>
            <ac:spMk id="14" creationId="{998A7F8F-D456-6BC6-6DFD-E618FB848DEC}"/>
          </ac:spMkLst>
        </pc:spChg>
        <pc:spChg chg="add del mod">
          <ac:chgData name="Layla Freeborn" userId="f1c90044-c8ab-43c3-83b6-557d673548a4" providerId="ADAL" clId="{7A7BCB18-7D99-8141-8948-0A6FF819CC8C}" dt="2024-02-03T19:57:36.464" v="627" actId="478"/>
          <ac:spMkLst>
            <pc:docMk/>
            <pc:sldMk cId="3827078512" sldId="262"/>
            <ac:spMk id="15" creationId="{F11E82DB-CFD7-67A0-04A2-562C88B2D8CE}"/>
          </ac:spMkLst>
        </pc:spChg>
        <pc:spChg chg="add del mod">
          <ac:chgData name="Layla Freeborn" userId="f1c90044-c8ab-43c3-83b6-557d673548a4" providerId="ADAL" clId="{7A7BCB18-7D99-8141-8948-0A6FF819CC8C}" dt="2024-02-03T19:57:36.464" v="627" actId="478"/>
          <ac:spMkLst>
            <pc:docMk/>
            <pc:sldMk cId="3827078512" sldId="262"/>
            <ac:spMk id="16" creationId="{55063C7B-791D-BDC0-B7B4-2AC69CFAAA74}"/>
          </ac:spMkLst>
        </pc:spChg>
        <pc:spChg chg="add mod topLvl">
          <ac:chgData name="Layla Freeborn" userId="f1c90044-c8ab-43c3-83b6-557d673548a4" providerId="ADAL" clId="{7A7BCB18-7D99-8141-8948-0A6FF819CC8C}" dt="2024-02-03T21:05:09.154" v="2259" actId="1036"/>
          <ac:spMkLst>
            <pc:docMk/>
            <pc:sldMk cId="3827078512" sldId="262"/>
            <ac:spMk id="17" creationId="{5C421657-38F1-D00A-04D4-AAC8C2E42029}"/>
          </ac:spMkLst>
        </pc:spChg>
        <pc:spChg chg="add del mod">
          <ac:chgData name="Layla Freeborn" userId="f1c90044-c8ab-43c3-83b6-557d673548a4" providerId="ADAL" clId="{7A7BCB18-7D99-8141-8948-0A6FF819CC8C}" dt="2024-02-03T19:57:52.262" v="635" actId="478"/>
          <ac:spMkLst>
            <pc:docMk/>
            <pc:sldMk cId="3827078512" sldId="262"/>
            <ac:spMk id="18" creationId="{D416D62F-5A0C-41A6-2787-AAE0C31FACC2}"/>
          </ac:spMkLst>
        </pc:spChg>
        <pc:spChg chg="add del mod">
          <ac:chgData name="Layla Freeborn" userId="f1c90044-c8ab-43c3-83b6-557d673548a4" providerId="ADAL" clId="{7A7BCB18-7D99-8141-8948-0A6FF819CC8C}" dt="2024-02-03T19:57:51.483" v="634" actId="478"/>
          <ac:spMkLst>
            <pc:docMk/>
            <pc:sldMk cId="3827078512" sldId="262"/>
            <ac:spMk id="19" creationId="{A47B1481-0804-A22A-3237-3492DE566A15}"/>
          </ac:spMkLst>
        </pc:spChg>
        <pc:spChg chg="del mod topLvl">
          <ac:chgData name="Layla Freeborn" userId="f1c90044-c8ab-43c3-83b6-557d673548a4" providerId="ADAL" clId="{7A7BCB18-7D99-8141-8948-0A6FF819CC8C}" dt="2024-02-03T20:09:24.261" v="1083" actId="478"/>
          <ac:spMkLst>
            <pc:docMk/>
            <pc:sldMk cId="3827078512" sldId="262"/>
            <ac:spMk id="24" creationId="{62C7BBFC-5CBB-F796-7C53-1552813FB810}"/>
          </ac:spMkLst>
        </pc:spChg>
        <pc:spChg chg="del mod">
          <ac:chgData name="Layla Freeborn" userId="f1c90044-c8ab-43c3-83b6-557d673548a4" providerId="ADAL" clId="{7A7BCB18-7D99-8141-8948-0A6FF819CC8C}" dt="2024-02-03T20:09:24.261" v="1083" actId="478"/>
          <ac:spMkLst>
            <pc:docMk/>
            <pc:sldMk cId="3827078512" sldId="262"/>
            <ac:spMk id="25" creationId="{22DFB6E0-E5BA-8F2C-E743-A01E3C4B84E7}"/>
          </ac:spMkLst>
        </pc:spChg>
        <pc:spChg chg="del mod topLvl">
          <ac:chgData name="Layla Freeborn" userId="f1c90044-c8ab-43c3-83b6-557d673548a4" providerId="ADAL" clId="{7A7BCB18-7D99-8141-8948-0A6FF819CC8C}" dt="2024-02-03T20:09:25.989" v="1084" actId="478"/>
          <ac:spMkLst>
            <pc:docMk/>
            <pc:sldMk cId="3827078512" sldId="262"/>
            <ac:spMk id="26" creationId="{74A47CF1-A90B-045F-706C-77AFF988277F}"/>
          </ac:spMkLst>
        </pc:spChg>
        <pc:spChg chg="add mod">
          <ac:chgData name="Layla Freeborn" userId="f1c90044-c8ab-43c3-83b6-557d673548a4" providerId="ADAL" clId="{7A7BCB18-7D99-8141-8948-0A6FF819CC8C}" dt="2024-02-03T21:15:10.032" v="2602" actId="20577"/>
          <ac:spMkLst>
            <pc:docMk/>
            <pc:sldMk cId="3827078512" sldId="262"/>
            <ac:spMk id="27" creationId="{CE984138-3A09-2B9A-B20D-6B36D093AF0E}"/>
          </ac:spMkLst>
        </pc:spChg>
        <pc:spChg chg="mod">
          <ac:chgData name="Layla Freeborn" userId="f1c90044-c8ab-43c3-83b6-557d673548a4" providerId="ADAL" clId="{7A7BCB18-7D99-8141-8948-0A6FF819CC8C}" dt="2024-02-03T20:21:18.400" v="1220" actId="20577"/>
          <ac:spMkLst>
            <pc:docMk/>
            <pc:sldMk cId="3827078512" sldId="262"/>
            <ac:spMk id="30" creationId="{4FDB98B9-C8EE-747A-5517-1F7241A3596E}"/>
          </ac:spMkLst>
        </pc:spChg>
        <pc:spChg chg="mod">
          <ac:chgData name="Layla Freeborn" userId="f1c90044-c8ab-43c3-83b6-557d673548a4" providerId="ADAL" clId="{7A7BCB18-7D99-8141-8948-0A6FF819CC8C}" dt="2024-02-03T20:18:47.172" v="1127"/>
          <ac:spMkLst>
            <pc:docMk/>
            <pc:sldMk cId="3827078512" sldId="262"/>
            <ac:spMk id="31" creationId="{0019AD54-AB04-D95C-E3CB-4B5A0248306D}"/>
          </ac:spMkLst>
        </pc:spChg>
        <pc:spChg chg="mod">
          <ac:chgData name="Layla Freeborn" userId="f1c90044-c8ab-43c3-83b6-557d673548a4" providerId="ADAL" clId="{7A7BCB18-7D99-8141-8948-0A6FF819CC8C}" dt="2024-02-03T20:18:47.172" v="1127"/>
          <ac:spMkLst>
            <pc:docMk/>
            <pc:sldMk cId="3827078512" sldId="262"/>
            <ac:spMk id="32" creationId="{A52F2BD5-22D9-5754-CF7F-9D10407BB43C}"/>
          </ac:spMkLst>
        </pc:spChg>
        <pc:spChg chg="add mod">
          <ac:chgData name="Layla Freeborn" userId="f1c90044-c8ab-43c3-83b6-557d673548a4" providerId="ADAL" clId="{7A7BCB18-7D99-8141-8948-0A6FF819CC8C}" dt="2024-02-03T20:19:13.089" v="1128" actId="1076"/>
          <ac:spMkLst>
            <pc:docMk/>
            <pc:sldMk cId="3827078512" sldId="262"/>
            <ac:spMk id="33" creationId="{AF1179AF-54DF-1941-470B-9A4FB74AE99A}"/>
          </ac:spMkLst>
        </pc:spChg>
        <pc:spChg chg="del mod">
          <ac:chgData name="Layla Freeborn" userId="f1c90044-c8ab-43c3-83b6-557d673548a4" providerId="ADAL" clId="{7A7BCB18-7D99-8141-8948-0A6FF819CC8C}" dt="2024-02-03T21:07:48.556" v="2393" actId="478"/>
          <ac:spMkLst>
            <pc:docMk/>
            <pc:sldMk cId="3827078512" sldId="262"/>
            <ac:spMk id="41" creationId="{105D0240-0457-411C-0088-286BD7726D44}"/>
          </ac:spMkLst>
        </pc:spChg>
        <pc:spChg chg="mod topLvl">
          <ac:chgData name="Layla Freeborn" userId="f1c90044-c8ab-43c3-83b6-557d673548a4" providerId="ADAL" clId="{7A7BCB18-7D99-8141-8948-0A6FF819CC8C}" dt="2024-02-03T21:17:11.121" v="2648" actId="20577"/>
          <ac:spMkLst>
            <pc:docMk/>
            <pc:sldMk cId="3827078512" sldId="262"/>
            <ac:spMk id="42" creationId="{00BEE14F-19C1-DA89-B147-5691233C024E}"/>
          </ac:spMkLst>
        </pc:spChg>
        <pc:spChg chg="del mod">
          <ac:chgData name="Layla Freeborn" userId="f1c90044-c8ab-43c3-83b6-557d673548a4" providerId="ADAL" clId="{7A7BCB18-7D99-8141-8948-0A6FF819CC8C}" dt="2024-02-03T21:07:41.126" v="2390" actId="478"/>
          <ac:spMkLst>
            <pc:docMk/>
            <pc:sldMk cId="3827078512" sldId="262"/>
            <ac:spMk id="44" creationId="{18931D52-CD8C-3803-557E-205542EF8885}"/>
          </ac:spMkLst>
        </pc:spChg>
        <pc:spChg chg="del mod topLvl">
          <ac:chgData name="Layla Freeborn" userId="f1c90044-c8ab-43c3-83b6-557d673548a4" providerId="ADAL" clId="{7A7BCB18-7D99-8141-8948-0A6FF819CC8C}" dt="2024-02-03T21:07:51.378" v="2394" actId="478"/>
          <ac:spMkLst>
            <pc:docMk/>
            <pc:sldMk cId="3827078512" sldId="262"/>
            <ac:spMk id="45" creationId="{4EBDF347-03B4-4DDE-5C1B-3AD05A244242}"/>
          </ac:spMkLst>
        </pc:spChg>
        <pc:spChg chg="mod">
          <ac:chgData name="Layla Freeborn" userId="f1c90044-c8ab-43c3-83b6-557d673548a4" providerId="ADAL" clId="{7A7BCB18-7D99-8141-8948-0A6FF819CC8C}" dt="2024-02-03T21:08:43.430" v="2405" actId="20577"/>
          <ac:spMkLst>
            <pc:docMk/>
            <pc:sldMk cId="3827078512" sldId="262"/>
            <ac:spMk id="50" creationId="{7D1074B1-2178-A752-9743-F8B5E012DE5E}"/>
          </ac:spMkLst>
        </pc:spChg>
        <pc:spChg chg="del mod">
          <ac:chgData name="Layla Freeborn" userId="f1c90044-c8ab-43c3-83b6-557d673548a4" providerId="ADAL" clId="{7A7BCB18-7D99-8141-8948-0A6FF819CC8C}" dt="2024-02-03T21:08:54.194" v="2407" actId="478"/>
          <ac:spMkLst>
            <pc:docMk/>
            <pc:sldMk cId="3827078512" sldId="262"/>
            <ac:spMk id="51" creationId="{500665DA-7283-7A80-5855-7850EA09230F}"/>
          </ac:spMkLst>
        </pc:spChg>
        <pc:spChg chg="mod">
          <ac:chgData name="Layla Freeborn" userId="f1c90044-c8ab-43c3-83b6-557d673548a4" providerId="ADAL" clId="{7A7BCB18-7D99-8141-8948-0A6FF819CC8C}" dt="2024-02-03T21:07:56.073" v="2395"/>
          <ac:spMkLst>
            <pc:docMk/>
            <pc:sldMk cId="3827078512" sldId="262"/>
            <ac:spMk id="53" creationId="{B6EC6A1A-06F8-85EE-0CFC-FDDF9A97E025}"/>
          </ac:spMkLst>
        </pc:spChg>
        <pc:spChg chg="mod">
          <ac:chgData name="Layla Freeborn" userId="f1c90044-c8ab-43c3-83b6-557d673548a4" providerId="ADAL" clId="{7A7BCB18-7D99-8141-8948-0A6FF819CC8C}" dt="2024-02-03T21:07:56.073" v="2395"/>
          <ac:spMkLst>
            <pc:docMk/>
            <pc:sldMk cId="3827078512" sldId="262"/>
            <ac:spMk id="54" creationId="{71253289-9994-BF02-E271-DD3D85067D81}"/>
          </ac:spMkLst>
        </pc:spChg>
        <pc:grpChg chg="add mod topLvl">
          <ac:chgData name="Layla Freeborn" userId="f1c90044-c8ab-43c3-83b6-557d673548a4" providerId="ADAL" clId="{7A7BCB18-7D99-8141-8948-0A6FF819CC8C}" dt="2024-02-03T20:34:20.680" v="1438" actId="164"/>
          <ac:grpSpMkLst>
            <pc:docMk/>
            <pc:sldMk cId="3827078512" sldId="262"/>
            <ac:grpSpMk id="20" creationId="{C9933651-0F18-3125-273E-BD7DF362E82B}"/>
          </ac:grpSpMkLst>
        </pc:grpChg>
        <pc:grpChg chg="add del mod">
          <ac:chgData name="Layla Freeborn" userId="f1c90044-c8ab-43c3-83b6-557d673548a4" providerId="ADAL" clId="{7A7BCB18-7D99-8141-8948-0A6FF819CC8C}" dt="2024-02-03T20:25:26.643" v="1302" actId="165"/>
          <ac:grpSpMkLst>
            <pc:docMk/>
            <pc:sldMk cId="3827078512" sldId="262"/>
            <ac:grpSpMk id="21" creationId="{726A2234-DD13-6615-E645-C3C76B38A0A5}"/>
          </ac:grpSpMkLst>
        </pc:grpChg>
        <pc:grpChg chg="add del mod">
          <ac:chgData name="Layla Freeborn" userId="f1c90044-c8ab-43c3-83b6-557d673548a4" providerId="ADAL" clId="{7A7BCB18-7D99-8141-8948-0A6FF819CC8C}" dt="2024-02-03T20:09:24.261" v="1083" actId="478"/>
          <ac:grpSpMkLst>
            <pc:docMk/>
            <pc:sldMk cId="3827078512" sldId="262"/>
            <ac:grpSpMk id="22" creationId="{85AFF52E-43B7-3539-AA31-8E293B2E1219}"/>
          </ac:grpSpMkLst>
        </pc:grpChg>
        <pc:grpChg chg="del mod">
          <ac:chgData name="Layla Freeborn" userId="f1c90044-c8ab-43c3-83b6-557d673548a4" providerId="ADAL" clId="{7A7BCB18-7D99-8141-8948-0A6FF819CC8C}" dt="2024-02-03T20:09:24.261" v="1083" actId="478"/>
          <ac:grpSpMkLst>
            <pc:docMk/>
            <pc:sldMk cId="3827078512" sldId="262"/>
            <ac:grpSpMk id="23" creationId="{F25C3955-C6DD-91C9-7F0D-45F7C40814E2}"/>
          </ac:grpSpMkLst>
        </pc:grpChg>
        <pc:grpChg chg="add del mod">
          <ac:chgData name="Layla Freeborn" userId="f1c90044-c8ab-43c3-83b6-557d673548a4" providerId="ADAL" clId="{7A7BCB18-7D99-8141-8948-0A6FF819CC8C}" dt="2024-02-03T20:28:53.557" v="1419" actId="478"/>
          <ac:grpSpMkLst>
            <pc:docMk/>
            <pc:sldMk cId="3827078512" sldId="262"/>
            <ac:grpSpMk id="28" creationId="{36DEDD19-E90C-6FE8-5841-F0B1847899EC}"/>
          </ac:grpSpMkLst>
        </pc:grpChg>
        <pc:grpChg chg="mod">
          <ac:chgData name="Layla Freeborn" userId="f1c90044-c8ab-43c3-83b6-557d673548a4" providerId="ADAL" clId="{7A7BCB18-7D99-8141-8948-0A6FF819CC8C}" dt="2024-02-03T20:18:47.172" v="1127"/>
          <ac:grpSpMkLst>
            <pc:docMk/>
            <pc:sldMk cId="3827078512" sldId="262"/>
            <ac:grpSpMk id="29" creationId="{D846969B-AB71-5E75-1A75-21CF6D573A36}"/>
          </ac:grpSpMkLst>
        </pc:grpChg>
        <pc:grpChg chg="add mod">
          <ac:chgData name="Layla Freeborn" userId="f1c90044-c8ab-43c3-83b6-557d673548a4" providerId="ADAL" clId="{7A7BCB18-7D99-8141-8948-0A6FF819CC8C}" dt="2024-02-05T17:34:51.184" v="7508" actId="962"/>
          <ac:grpSpMkLst>
            <pc:docMk/>
            <pc:sldMk cId="3827078512" sldId="262"/>
            <ac:grpSpMk id="38" creationId="{7DF06C4F-7B14-2EBC-32C1-D82295283E44}"/>
          </ac:grpSpMkLst>
        </pc:grpChg>
        <pc:grpChg chg="add del mod">
          <ac:chgData name="Layla Freeborn" userId="f1c90044-c8ab-43c3-83b6-557d673548a4" providerId="ADAL" clId="{7A7BCB18-7D99-8141-8948-0A6FF819CC8C}" dt="2024-02-03T21:07:51.378" v="2394" actId="478"/>
          <ac:grpSpMkLst>
            <pc:docMk/>
            <pc:sldMk cId="3827078512" sldId="262"/>
            <ac:grpSpMk id="39" creationId="{1A49A87C-2D8C-9B91-1DC1-CAB49269B09A}"/>
          </ac:grpSpMkLst>
        </pc:grpChg>
        <pc:grpChg chg="del mod">
          <ac:chgData name="Layla Freeborn" userId="f1c90044-c8ab-43c3-83b6-557d673548a4" providerId="ADAL" clId="{7A7BCB18-7D99-8141-8948-0A6FF819CC8C}" dt="2024-02-03T21:07:41.126" v="2390" actId="478"/>
          <ac:grpSpMkLst>
            <pc:docMk/>
            <pc:sldMk cId="3827078512" sldId="262"/>
            <ac:grpSpMk id="40" creationId="{28F965B3-14B2-9AE2-3461-348456070685}"/>
          </ac:grpSpMkLst>
        </pc:grpChg>
        <pc:grpChg chg="add mod">
          <ac:chgData name="Layla Freeborn" userId="f1c90044-c8ab-43c3-83b6-557d673548a4" providerId="ADAL" clId="{7A7BCB18-7D99-8141-8948-0A6FF819CC8C}" dt="2024-02-05T17:34:56.779" v="7558" actId="962"/>
          <ac:grpSpMkLst>
            <pc:docMk/>
            <pc:sldMk cId="3827078512" sldId="262"/>
            <ac:grpSpMk id="48" creationId="{2266E316-5CBB-6233-A605-038E124BE4FB}"/>
          </ac:grpSpMkLst>
        </pc:grpChg>
        <pc:grpChg chg="mod">
          <ac:chgData name="Layla Freeborn" userId="f1c90044-c8ab-43c3-83b6-557d673548a4" providerId="ADAL" clId="{7A7BCB18-7D99-8141-8948-0A6FF819CC8C}" dt="2024-02-03T21:07:56.073" v="2395"/>
          <ac:grpSpMkLst>
            <pc:docMk/>
            <pc:sldMk cId="3827078512" sldId="262"/>
            <ac:grpSpMk id="49" creationId="{E1092749-D317-BDED-F879-F7D3BAB8CB91}"/>
          </ac:grpSpMkLst>
        </pc:grpChg>
        <pc:picChg chg="add mod">
          <ac:chgData name="Layla Freeborn" userId="f1c90044-c8ab-43c3-83b6-557d673548a4" providerId="ADAL" clId="{7A7BCB18-7D99-8141-8948-0A6FF819CC8C}" dt="2024-02-03T21:04:24.827" v="2238" actId="1036"/>
          <ac:picMkLst>
            <pc:docMk/>
            <pc:sldMk cId="3827078512" sldId="262"/>
            <ac:picMk id="35" creationId="{3A948A81-01CC-6104-1365-19D9D4E64816}"/>
          </ac:picMkLst>
        </pc:picChg>
        <pc:picChg chg="add del mod">
          <ac:chgData name="Layla Freeborn" userId="f1c90044-c8ab-43c3-83b6-557d673548a4" providerId="ADAL" clId="{7A7BCB18-7D99-8141-8948-0A6FF819CC8C}" dt="2024-02-03T20:33:06.300" v="1427" actId="478"/>
          <ac:picMkLst>
            <pc:docMk/>
            <pc:sldMk cId="3827078512" sldId="262"/>
            <ac:picMk id="37" creationId="{49A25BF4-4BB7-043E-F1F9-0D78A2CB7CA9}"/>
          </ac:picMkLst>
        </pc:picChg>
        <pc:picChg chg="del mod">
          <ac:chgData name="Layla Freeborn" userId="f1c90044-c8ab-43c3-83b6-557d673548a4" providerId="ADAL" clId="{7A7BCB18-7D99-8141-8948-0A6FF819CC8C}" dt="2024-02-03T20:35:44.709" v="1444" actId="478"/>
          <ac:picMkLst>
            <pc:docMk/>
            <pc:sldMk cId="3827078512" sldId="262"/>
            <ac:picMk id="43" creationId="{DB67401E-9A59-600B-AE88-C5ABE532FEC0}"/>
          </ac:picMkLst>
        </pc:picChg>
        <pc:picChg chg="add mod">
          <ac:chgData name="Layla Freeborn" userId="f1c90044-c8ab-43c3-83b6-557d673548a4" providerId="ADAL" clId="{7A7BCB18-7D99-8141-8948-0A6FF819CC8C}" dt="2024-02-03T21:08:50.919" v="2406" actId="1076"/>
          <ac:picMkLst>
            <pc:docMk/>
            <pc:sldMk cId="3827078512" sldId="262"/>
            <ac:picMk id="47" creationId="{3F362136-2C43-31F5-3765-F3635DE28583}"/>
          </ac:picMkLst>
        </pc:picChg>
        <pc:picChg chg="del mod">
          <ac:chgData name="Layla Freeborn" userId="f1c90044-c8ab-43c3-83b6-557d673548a4" providerId="ADAL" clId="{7A7BCB18-7D99-8141-8948-0A6FF819CC8C}" dt="2024-02-03T21:08:21.026" v="2398" actId="478"/>
          <ac:picMkLst>
            <pc:docMk/>
            <pc:sldMk cId="3827078512" sldId="262"/>
            <ac:picMk id="52" creationId="{89A80B6D-A1A1-1E96-793B-236F13E02980}"/>
          </ac:picMkLst>
        </pc:picChg>
      </pc:sldChg>
      <pc:sldChg chg="addSp delSp modSp new mod ord modNotesTx">
        <pc:chgData name="Layla Freeborn" userId="f1c90044-c8ab-43c3-83b6-557d673548a4" providerId="ADAL" clId="{7A7BCB18-7D99-8141-8948-0A6FF819CC8C}" dt="2024-02-05T17:32:48.070" v="6921" actId="962"/>
        <pc:sldMkLst>
          <pc:docMk/>
          <pc:sldMk cId="3381542190" sldId="263"/>
        </pc:sldMkLst>
        <pc:spChg chg="mod">
          <ac:chgData name="Layla Freeborn" userId="f1c90044-c8ab-43c3-83b6-557d673548a4" providerId="ADAL" clId="{7A7BCB18-7D99-8141-8948-0A6FF819CC8C}" dt="2024-02-03T23:50:49.632" v="3582" actId="20577"/>
          <ac:spMkLst>
            <pc:docMk/>
            <pc:sldMk cId="3381542190" sldId="263"/>
            <ac:spMk id="2" creationId="{8C600F88-BAD7-CB1B-18B9-3AF3FD64F98C}"/>
          </ac:spMkLst>
        </pc:spChg>
        <pc:spChg chg="del mod">
          <ac:chgData name="Layla Freeborn" userId="f1c90044-c8ab-43c3-83b6-557d673548a4" providerId="ADAL" clId="{7A7BCB18-7D99-8141-8948-0A6FF819CC8C}" dt="2024-02-03T22:53:30.172" v="2972" actId="931"/>
          <ac:spMkLst>
            <pc:docMk/>
            <pc:sldMk cId="3381542190" sldId="263"/>
            <ac:spMk id="3" creationId="{5D4991C0-39B9-78D8-F36F-A5C3E79CA7F5}"/>
          </ac:spMkLst>
        </pc:spChg>
        <pc:spChg chg="add mod">
          <ac:chgData name="Layla Freeborn" userId="f1c90044-c8ab-43c3-83b6-557d673548a4" providerId="ADAL" clId="{7A7BCB18-7D99-8141-8948-0A6FF819CC8C}" dt="2024-02-03T23:13:49.474" v="3117" actId="1076"/>
          <ac:spMkLst>
            <pc:docMk/>
            <pc:sldMk cId="3381542190" sldId="263"/>
            <ac:spMk id="6" creationId="{5C4EB0D1-5145-175D-DDD5-EAE929947105}"/>
          </ac:spMkLst>
        </pc:spChg>
        <pc:spChg chg="add mod">
          <ac:chgData name="Layla Freeborn" userId="f1c90044-c8ab-43c3-83b6-557d673548a4" providerId="ADAL" clId="{7A7BCB18-7D99-8141-8948-0A6FF819CC8C}" dt="2024-02-03T22:51:27.014" v="2958" actId="164"/>
          <ac:spMkLst>
            <pc:docMk/>
            <pc:sldMk cId="3381542190" sldId="263"/>
            <ac:spMk id="8" creationId="{4FEB626A-B424-B5C4-BFE0-B47CDDF15078}"/>
          </ac:spMkLst>
        </pc:spChg>
        <pc:spChg chg="add del mod topLvl">
          <ac:chgData name="Layla Freeborn" userId="f1c90044-c8ab-43c3-83b6-557d673548a4" providerId="ADAL" clId="{7A7BCB18-7D99-8141-8948-0A6FF819CC8C}" dt="2024-02-03T23:51:06.786" v="3584" actId="478"/>
          <ac:spMkLst>
            <pc:docMk/>
            <pc:sldMk cId="3381542190" sldId="263"/>
            <ac:spMk id="13" creationId="{0238D3DA-B601-B5EF-E09F-512A89D4E17F}"/>
          </ac:spMkLst>
        </pc:spChg>
        <pc:spChg chg="add del mod">
          <ac:chgData name="Layla Freeborn" userId="f1c90044-c8ab-43c3-83b6-557d673548a4" providerId="ADAL" clId="{7A7BCB18-7D99-8141-8948-0A6FF819CC8C}" dt="2024-02-03T23:03:34.779" v="3011" actId="478"/>
          <ac:spMkLst>
            <pc:docMk/>
            <pc:sldMk cId="3381542190" sldId="263"/>
            <ac:spMk id="21" creationId="{E3BEE762-FD84-3313-CE08-4E2270CB5246}"/>
          </ac:spMkLst>
        </pc:spChg>
        <pc:spChg chg="add del mod">
          <ac:chgData name="Layla Freeborn" userId="f1c90044-c8ab-43c3-83b6-557d673548a4" providerId="ADAL" clId="{7A7BCB18-7D99-8141-8948-0A6FF819CC8C}" dt="2024-02-03T23:03:12.423" v="3010" actId="478"/>
          <ac:spMkLst>
            <pc:docMk/>
            <pc:sldMk cId="3381542190" sldId="263"/>
            <ac:spMk id="22" creationId="{6B274605-E9E4-42F2-B443-70F42F1B6294}"/>
          </ac:spMkLst>
        </pc:spChg>
        <pc:spChg chg="add mod">
          <ac:chgData name="Layla Freeborn" userId="f1c90044-c8ab-43c3-83b6-557d673548a4" providerId="ADAL" clId="{7A7BCB18-7D99-8141-8948-0A6FF819CC8C}" dt="2024-02-03T23:53:00.306" v="3620" actId="1076"/>
          <ac:spMkLst>
            <pc:docMk/>
            <pc:sldMk cId="3381542190" sldId="263"/>
            <ac:spMk id="24" creationId="{6918B9DD-4160-8903-C823-EE12CBEBF6A5}"/>
          </ac:spMkLst>
        </pc:spChg>
        <pc:spChg chg="add mod">
          <ac:chgData name="Layla Freeborn" userId="f1c90044-c8ab-43c3-83b6-557d673548a4" providerId="ADAL" clId="{7A7BCB18-7D99-8141-8948-0A6FF819CC8C}" dt="2024-02-03T23:52:54.366" v="3618" actId="1076"/>
          <ac:spMkLst>
            <pc:docMk/>
            <pc:sldMk cId="3381542190" sldId="263"/>
            <ac:spMk id="25" creationId="{A314B911-B071-332D-CD84-8F2B8F0A8110}"/>
          </ac:spMkLst>
        </pc:spChg>
        <pc:spChg chg="add del mod">
          <ac:chgData name="Layla Freeborn" userId="f1c90044-c8ab-43c3-83b6-557d673548a4" providerId="ADAL" clId="{7A7BCB18-7D99-8141-8948-0A6FF819CC8C}" dt="2024-02-03T23:42:21.062" v="3521" actId="478"/>
          <ac:spMkLst>
            <pc:docMk/>
            <pc:sldMk cId="3381542190" sldId="263"/>
            <ac:spMk id="26" creationId="{AF20F34A-A483-9F6A-8EF5-83271428223A}"/>
          </ac:spMkLst>
        </pc:spChg>
        <pc:spChg chg="add del mod">
          <ac:chgData name="Layla Freeborn" userId="f1c90044-c8ab-43c3-83b6-557d673548a4" providerId="ADAL" clId="{7A7BCB18-7D99-8141-8948-0A6FF819CC8C}" dt="2024-02-03T23:51:11.300" v="3587" actId="478"/>
          <ac:spMkLst>
            <pc:docMk/>
            <pc:sldMk cId="3381542190" sldId="263"/>
            <ac:spMk id="28" creationId="{E9938EA0-AF07-BAFF-1770-166CFFB7ED6F}"/>
          </ac:spMkLst>
        </pc:spChg>
        <pc:spChg chg="add mod">
          <ac:chgData name="Layla Freeborn" userId="f1c90044-c8ab-43c3-83b6-557d673548a4" providerId="ADAL" clId="{7A7BCB18-7D99-8141-8948-0A6FF819CC8C}" dt="2024-02-04T00:03:45.334" v="3796" actId="20577"/>
          <ac:spMkLst>
            <pc:docMk/>
            <pc:sldMk cId="3381542190" sldId="263"/>
            <ac:spMk id="30" creationId="{FBBA7B4D-1290-0803-CF43-8C0948175EB2}"/>
          </ac:spMkLst>
        </pc:spChg>
        <pc:grpChg chg="add del mod">
          <ac:chgData name="Layla Freeborn" userId="f1c90044-c8ab-43c3-83b6-557d673548a4" providerId="ADAL" clId="{7A7BCB18-7D99-8141-8948-0A6FF819CC8C}" dt="2024-02-03T23:51:13.613" v="3588" actId="478"/>
          <ac:grpSpMkLst>
            <pc:docMk/>
            <pc:sldMk cId="3381542190" sldId="263"/>
            <ac:grpSpMk id="10" creationId="{7C7CBE44-E5B4-CF32-88D6-92950C726D88}"/>
          </ac:grpSpMkLst>
        </pc:grpChg>
        <pc:grpChg chg="add del mod">
          <ac:chgData name="Layla Freeborn" userId="f1c90044-c8ab-43c3-83b6-557d673548a4" providerId="ADAL" clId="{7A7BCB18-7D99-8141-8948-0A6FF819CC8C}" dt="2024-02-03T23:51:15.487" v="3589" actId="478"/>
          <ac:grpSpMkLst>
            <pc:docMk/>
            <pc:sldMk cId="3381542190" sldId="263"/>
            <ac:grpSpMk id="11" creationId="{19709CE2-DC1C-DEFD-DE65-5E09AD09A329}"/>
          </ac:grpSpMkLst>
        </pc:grpChg>
        <pc:grpChg chg="add del mod">
          <ac:chgData name="Layla Freeborn" userId="f1c90044-c8ab-43c3-83b6-557d673548a4" providerId="ADAL" clId="{7A7BCB18-7D99-8141-8948-0A6FF819CC8C}" dt="2024-02-03T22:52:28.140" v="2971" actId="478"/>
          <ac:grpSpMkLst>
            <pc:docMk/>
            <pc:sldMk cId="3381542190" sldId="263"/>
            <ac:grpSpMk id="12" creationId="{3F46B422-751C-D22B-8F4F-C118F945E85D}"/>
          </ac:grpSpMkLst>
        </pc:grpChg>
        <pc:grpChg chg="add mod">
          <ac:chgData name="Layla Freeborn" userId="f1c90044-c8ab-43c3-83b6-557d673548a4" providerId="ADAL" clId="{7A7BCB18-7D99-8141-8948-0A6FF819CC8C}" dt="2024-02-05T17:32:48.070" v="6921" actId="962"/>
          <ac:grpSpMkLst>
            <pc:docMk/>
            <pc:sldMk cId="3381542190" sldId="263"/>
            <ac:grpSpMk id="29" creationId="{5FFACD3C-4F8D-9BFB-E7B6-4ED34CC2790E}"/>
          </ac:grpSpMkLst>
        </pc:grpChg>
        <pc:graphicFrameChg chg="add mod">
          <ac:chgData name="Layla Freeborn" userId="f1c90044-c8ab-43c3-83b6-557d673548a4" providerId="ADAL" clId="{7A7BCB18-7D99-8141-8948-0A6FF819CC8C}" dt="2024-02-03T23:51:38.129" v="3597" actId="164"/>
          <ac:graphicFrameMkLst>
            <pc:docMk/>
            <pc:sldMk cId="3381542190" sldId="263"/>
            <ac:graphicFrameMk id="23" creationId="{D5A46069-E6CC-17BD-DB0C-420B4A531474}"/>
          </ac:graphicFrameMkLst>
        </pc:graphicFrameChg>
        <pc:picChg chg="add mod">
          <ac:chgData name="Layla Freeborn" userId="f1c90044-c8ab-43c3-83b6-557d673548a4" providerId="ADAL" clId="{7A7BCB18-7D99-8141-8948-0A6FF819CC8C}" dt="2024-02-03T23:13:49.101" v="3116" actId="1038"/>
          <ac:picMkLst>
            <pc:docMk/>
            <pc:sldMk cId="3381542190" sldId="263"/>
            <ac:picMk id="7" creationId="{F8B36B99-1C28-7333-DA14-7290DD899F09}"/>
          </ac:picMkLst>
        </pc:picChg>
        <pc:picChg chg="add mod">
          <ac:chgData name="Layla Freeborn" userId="f1c90044-c8ab-43c3-83b6-557d673548a4" providerId="ADAL" clId="{7A7BCB18-7D99-8141-8948-0A6FF819CC8C}" dt="2024-02-03T22:51:27.014" v="2958" actId="164"/>
          <ac:picMkLst>
            <pc:docMk/>
            <pc:sldMk cId="3381542190" sldId="263"/>
            <ac:picMk id="9" creationId="{C7BE92AF-F581-2633-ED98-F935F26024EB}"/>
          </ac:picMkLst>
        </pc:picChg>
        <pc:picChg chg="del mod topLvl">
          <ac:chgData name="Layla Freeborn" userId="f1c90044-c8ab-43c3-83b6-557d673548a4" providerId="ADAL" clId="{7A7BCB18-7D99-8141-8948-0A6FF819CC8C}" dt="2024-02-03T22:52:28.140" v="2971" actId="478"/>
          <ac:picMkLst>
            <pc:docMk/>
            <pc:sldMk cId="3381542190" sldId="263"/>
            <ac:picMk id="14" creationId="{31BC924E-37EE-11A0-2C04-38472A7BFE46}"/>
          </ac:picMkLst>
        </pc:picChg>
        <pc:picChg chg="add del mod">
          <ac:chgData name="Layla Freeborn" userId="f1c90044-c8ab-43c3-83b6-557d673548a4" providerId="ADAL" clId="{7A7BCB18-7D99-8141-8948-0A6FF819CC8C}" dt="2024-02-03T23:51:09.377" v="3586" actId="478"/>
          <ac:picMkLst>
            <pc:docMk/>
            <pc:sldMk cId="3381542190" sldId="263"/>
            <ac:picMk id="16" creationId="{8DEFD7D0-6FAC-F5FC-8976-76473B126ABF}"/>
          </ac:picMkLst>
        </pc:picChg>
        <pc:picChg chg="add del mod">
          <ac:chgData name="Layla Freeborn" userId="f1c90044-c8ab-43c3-83b6-557d673548a4" providerId="ADAL" clId="{7A7BCB18-7D99-8141-8948-0A6FF819CC8C}" dt="2024-02-03T22:59:49.694" v="2997" actId="478"/>
          <ac:picMkLst>
            <pc:docMk/>
            <pc:sldMk cId="3381542190" sldId="263"/>
            <ac:picMk id="18" creationId="{19E32FEF-E6B5-AA97-D58B-41120E240948}"/>
          </ac:picMkLst>
        </pc:picChg>
        <pc:picChg chg="add del mod">
          <ac:chgData name="Layla Freeborn" userId="f1c90044-c8ab-43c3-83b6-557d673548a4" providerId="ADAL" clId="{7A7BCB18-7D99-8141-8948-0A6FF819CC8C}" dt="2024-02-03T23:51:08.180" v="3585" actId="478"/>
          <ac:picMkLst>
            <pc:docMk/>
            <pc:sldMk cId="3381542190" sldId="263"/>
            <ac:picMk id="20" creationId="{6035E2C8-7F90-9FEF-98EB-D73F5D6627FA}"/>
          </ac:picMkLst>
        </pc:picChg>
      </pc:sldChg>
      <pc:sldChg chg="new del">
        <pc:chgData name="Layla Freeborn" userId="f1c90044-c8ab-43c3-83b6-557d673548a4" providerId="ADAL" clId="{7A7BCB18-7D99-8141-8948-0A6FF819CC8C}" dt="2024-02-03T19:07:12.779" v="258" actId="2696"/>
        <pc:sldMkLst>
          <pc:docMk/>
          <pc:sldMk cId="3987531862" sldId="263"/>
        </pc:sldMkLst>
      </pc:sldChg>
      <pc:sldChg chg="addSp modSp new mod ord modAnim">
        <pc:chgData name="Layla Freeborn" userId="f1c90044-c8ab-43c3-83b6-557d673548a4" providerId="ADAL" clId="{7A7BCB18-7D99-8141-8948-0A6FF819CC8C}" dt="2024-02-03T22:37:41.057" v="2882" actId="1076"/>
        <pc:sldMkLst>
          <pc:docMk/>
          <pc:sldMk cId="3917632903" sldId="264"/>
        </pc:sldMkLst>
        <pc:spChg chg="mod">
          <ac:chgData name="Layla Freeborn" userId="f1c90044-c8ab-43c3-83b6-557d673548a4" providerId="ADAL" clId="{7A7BCB18-7D99-8141-8948-0A6FF819CC8C}" dt="2024-02-03T21:23:54.870" v="2716" actId="20577"/>
          <ac:spMkLst>
            <pc:docMk/>
            <pc:sldMk cId="3917632903" sldId="264"/>
            <ac:spMk id="2" creationId="{F2A2268B-4DB0-8CD0-75A6-230425C30A0D}"/>
          </ac:spMkLst>
        </pc:spChg>
        <pc:spChg chg="mod">
          <ac:chgData name="Layla Freeborn" userId="f1c90044-c8ab-43c3-83b6-557d673548a4" providerId="ADAL" clId="{7A7BCB18-7D99-8141-8948-0A6FF819CC8C}" dt="2024-02-03T22:37:41.057" v="2882" actId="1076"/>
          <ac:spMkLst>
            <pc:docMk/>
            <pc:sldMk cId="3917632903" sldId="264"/>
            <ac:spMk id="3" creationId="{BB0FCCAB-ADD5-B3DD-C4CE-8946E1F5535C}"/>
          </ac:spMkLst>
        </pc:spChg>
        <pc:spChg chg="add mod">
          <ac:chgData name="Layla Freeborn" userId="f1c90044-c8ab-43c3-83b6-557d673548a4" providerId="ADAL" clId="{7A7BCB18-7D99-8141-8948-0A6FF819CC8C}" dt="2024-02-03T22:37:32.196" v="2881" actId="207"/>
          <ac:spMkLst>
            <pc:docMk/>
            <pc:sldMk cId="3917632903" sldId="264"/>
            <ac:spMk id="6" creationId="{57B2AB2F-40A2-5F60-4774-746D8B3D9F62}"/>
          </ac:spMkLst>
        </pc:spChg>
      </pc:sldChg>
      <pc:sldChg chg="addSp modSp new mod ord">
        <pc:chgData name="Layla Freeborn" userId="f1c90044-c8ab-43c3-83b6-557d673548a4" providerId="ADAL" clId="{7A7BCB18-7D99-8141-8948-0A6FF819CC8C}" dt="2024-02-05T17:30:26.765" v="6327" actId="962"/>
        <pc:sldMkLst>
          <pc:docMk/>
          <pc:sldMk cId="4136596474" sldId="265"/>
        </pc:sldMkLst>
        <pc:spChg chg="mod">
          <ac:chgData name="Layla Freeborn" userId="f1c90044-c8ab-43c3-83b6-557d673548a4" providerId="ADAL" clId="{7A7BCB18-7D99-8141-8948-0A6FF819CC8C}" dt="2024-02-03T21:34:05.929" v="2786" actId="20577"/>
          <ac:spMkLst>
            <pc:docMk/>
            <pc:sldMk cId="4136596474" sldId="265"/>
            <ac:spMk id="2" creationId="{6E3C9F57-6956-76FC-36D6-178C42E31605}"/>
          </ac:spMkLst>
        </pc:spChg>
        <pc:spChg chg="mod">
          <ac:chgData name="Layla Freeborn" userId="f1c90044-c8ab-43c3-83b6-557d673548a4" providerId="ADAL" clId="{7A7BCB18-7D99-8141-8948-0A6FF819CC8C}" dt="2024-02-03T22:40:30.414" v="2910" actId="27636"/>
          <ac:spMkLst>
            <pc:docMk/>
            <pc:sldMk cId="4136596474" sldId="265"/>
            <ac:spMk id="3" creationId="{7F5627EB-5A63-783E-6B90-36995F1F37AD}"/>
          </ac:spMkLst>
        </pc:spChg>
        <pc:spChg chg="add mod">
          <ac:chgData name="Layla Freeborn" userId="f1c90044-c8ab-43c3-83b6-557d673548a4" providerId="ADAL" clId="{7A7BCB18-7D99-8141-8948-0A6FF819CC8C}" dt="2024-02-05T17:30:26.765" v="6327" actId="962"/>
          <ac:spMkLst>
            <pc:docMk/>
            <pc:sldMk cId="4136596474" sldId="265"/>
            <ac:spMk id="8" creationId="{8B8CB59F-24B7-63CE-2F5E-87E31F97A2F6}"/>
          </ac:spMkLst>
        </pc:spChg>
        <pc:picChg chg="add mod">
          <ac:chgData name="Layla Freeborn" userId="f1c90044-c8ab-43c3-83b6-557d673548a4" providerId="ADAL" clId="{7A7BCB18-7D99-8141-8948-0A6FF819CC8C}" dt="2024-02-03T22:45:01.828" v="2944" actId="1076"/>
          <ac:picMkLst>
            <pc:docMk/>
            <pc:sldMk cId="4136596474" sldId="265"/>
            <ac:picMk id="7" creationId="{DD37C3A1-4EEC-D6F3-1CD5-7F6D8422C91A}"/>
          </ac:picMkLst>
        </pc:picChg>
      </pc:sldChg>
      <pc:sldChg chg="addSp delSp modSp add mod">
        <pc:chgData name="Layla Freeborn" userId="f1c90044-c8ab-43c3-83b6-557d673548a4" providerId="ADAL" clId="{7A7BCB18-7D99-8141-8948-0A6FF819CC8C}" dt="2024-02-05T17:32:07.640" v="6617" actId="962"/>
        <pc:sldMkLst>
          <pc:docMk/>
          <pc:sldMk cId="1317074771" sldId="266"/>
        </pc:sldMkLst>
        <pc:spChg chg="mod">
          <ac:chgData name="Layla Freeborn" userId="f1c90044-c8ab-43c3-83b6-557d673548a4" providerId="ADAL" clId="{7A7BCB18-7D99-8141-8948-0A6FF819CC8C}" dt="2024-02-03T23:21:16.377" v="3246" actId="20577"/>
          <ac:spMkLst>
            <pc:docMk/>
            <pc:sldMk cId="1317074771" sldId="266"/>
            <ac:spMk id="2" creationId="{0DAD3120-4A62-8791-BE1C-303DC017056C}"/>
          </ac:spMkLst>
        </pc:spChg>
        <pc:spChg chg="mod">
          <ac:chgData name="Layla Freeborn" userId="f1c90044-c8ab-43c3-83b6-557d673548a4" providerId="ADAL" clId="{7A7BCB18-7D99-8141-8948-0A6FF819CC8C}" dt="2024-02-03T23:23:52.818" v="3292" actId="121"/>
          <ac:spMkLst>
            <pc:docMk/>
            <pc:sldMk cId="1317074771" sldId="266"/>
            <ac:spMk id="3" creationId="{5616AB65-1920-9649-AA3B-7AA483FBFD27}"/>
          </ac:spMkLst>
        </pc:spChg>
        <pc:spChg chg="add del">
          <ac:chgData name="Layla Freeborn" userId="f1c90044-c8ab-43c3-83b6-557d673548a4" providerId="ADAL" clId="{7A7BCB18-7D99-8141-8948-0A6FF819CC8C}" dt="2024-02-03T23:22:32.985" v="3258" actId="22"/>
          <ac:spMkLst>
            <pc:docMk/>
            <pc:sldMk cId="1317074771" sldId="266"/>
            <ac:spMk id="7" creationId="{5FCC1152-8D91-CA0A-23E8-5DB145093698}"/>
          </ac:spMkLst>
        </pc:spChg>
        <pc:spChg chg="add del mod">
          <ac:chgData name="Layla Freeborn" userId="f1c90044-c8ab-43c3-83b6-557d673548a4" providerId="ADAL" clId="{7A7BCB18-7D99-8141-8948-0A6FF819CC8C}" dt="2024-02-03T23:29:33.708" v="3313" actId="478"/>
          <ac:spMkLst>
            <pc:docMk/>
            <pc:sldMk cId="1317074771" sldId="266"/>
            <ac:spMk id="9" creationId="{9CB2C2B3-3797-E56A-D135-9DDD6E3ED61D}"/>
          </ac:spMkLst>
        </pc:spChg>
        <pc:graphicFrameChg chg="add mod">
          <ac:chgData name="Layla Freeborn" userId="f1c90044-c8ab-43c3-83b6-557d673548a4" providerId="ADAL" clId="{7A7BCB18-7D99-8141-8948-0A6FF819CC8C}" dt="2024-02-05T17:32:07.640" v="6617" actId="962"/>
          <ac:graphicFrameMkLst>
            <pc:docMk/>
            <pc:sldMk cId="1317074771" sldId="266"/>
            <ac:graphicFrameMk id="8" creationId="{C32977B2-5406-D886-AECE-4C3518657974}"/>
          </ac:graphicFrameMkLst>
        </pc:graphicFrameChg>
      </pc:sldChg>
      <pc:sldChg chg="modSp new mod ord">
        <pc:chgData name="Layla Freeborn" userId="f1c90044-c8ab-43c3-83b6-557d673548a4" providerId="ADAL" clId="{7A7BCB18-7D99-8141-8948-0A6FF819CC8C}" dt="2024-02-05T16:27:05.798" v="6075" actId="255"/>
        <pc:sldMkLst>
          <pc:docMk/>
          <pc:sldMk cId="328381395" sldId="267"/>
        </pc:sldMkLst>
        <pc:spChg chg="mod">
          <ac:chgData name="Layla Freeborn" userId="f1c90044-c8ab-43c3-83b6-557d673548a4" providerId="ADAL" clId="{7A7BCB18-7D99-8141-8948-0A6FF819CC8C}" dt="2024-02-03T23:22:43.438" v="3281" actId="20577"/>
          <ac:spMkLst>
            <pc:docMk/>
            <pc:sldMk cId="328381395" sldId="267"/>
            <ac:spMk id="2" creationId="{4C66E303-9994-8D79-A12D-4556F6BD6AD9}"/>
          </ac:spMkLst>
        </pc:spChg>
        <pc:spChg chg="mod">
          <ac:chgData name="Layla Freeborn" userId="f1c90044-c8ab-43c3-83b6-557d673548a4" providerId="ADAL" clId="{7A7BCB18-7D99-8141-8948-0A6FF819CC8C}" dt="2024-02-05T16:27:05.798" v="6075" actId="255"/>
          <ac:spMkLst>
            <pc:docMk/>
            <pc:sldMk cId="328381395" sldId="267"/>
            <ac:spMk id="3" creationId="{0D172843-1308-EBA0-542D-10FE71C2AF14}"/>
          </ac:spMkLst>
        </pc:spChg>
      </pc:sldChg>
      <pc:sldChg chg="addSp delSp modSp add mod ord">
        <pc:chgData name="Layla Freeborn" userId="f1c90044-c8ab-43c3-83b6-557d673548a4" providerId="ADAL" clId="{7A7BCB18-7D99-8141-8948-0A6FF819CC8C}" dt="2024-02-05T16:30:13.689" v="6096" actId="27636"/>
        <pc:sldMkLst>
          <pc:docMk/>
          <pc:sldMk cId="4105578316" sldId="268"/>
        </pc:sldMkLst>
        <pc:spChg chg="mod">
          <ac:chgData name="Layla Freeborn" userId="f1c90044-c8ab-43c3-83b6-557d673548a4" providerId="ADAL" clId="{7A7BCB18-7D99-8141-8948-0A6FF819CC8C}" dt="2024-02-03T23:39:55.507" v="3399" actId="20577"/>
          <ac:spMkLst>
            <pc:docMk/>
            <pc:sldMk cId="4105578316" sldId="268"/>
            <ac:spMk id="2" creationId="{E6A64E42-0777-C1CC-4B95-13C3C13CDD0B}"/>
          </ac:spMkLst>
        </pc:spChg>
        <pc:spChg chg="mod">
          <ac:chgData name="Layla Freeborn" userId="f1c90044-c8ab-43c3-83b6-557d673548a4" providerId="ADAL" clId="{7A7BCB18-7D99-8141-8948-0A6FF819CC8C}" dt="2024-02-05T16:30:13.689" v="6096" actId="27636"/>
          <ac:spMkLst>
            <pc:docMk/>
            <pc:sldMk cId="4105578316" sldId="268"/>
            <ac:spMk id="3" creationId="{9279FA1C-447A-0157-90B0-D0E5DFAAE75E}"/>
          </ac:spMkLst>
        </pc:spChg>
        <pc:spChg chg="add del">
          <ac:chgData name="Layla Freeborn" userId="f1c90044-c8ab-43c3-83b6-557d673548a4" providerId="ADAL" clId="{7A7BCB18-7D99-8141-8948-0A6FF819CC8C}" dt="2024-02-03T23:48:22.695" v="3547" actId="478"/>
          <ac:spMkLst>
            <pc:docMk/>
            <pc:sldMk cId="4105578316" sldId="268"/>
            <ac:spMk id="7" creationId="{0953D8F9-2F9E-03A6-53FC-DA9026988643}"/>
          </ac:spMkLst>
        </pc:spChg>
        <pc:spChg chg="add del">
          <ac:chgData name="Layla Freeborn" userId="f1c90044-c8ab-43c3-83b6-557d673548a4" providerId="ADAL" clId="{7A7BCB18-7D99-8141-8948-0A6FF819CC8C}" dt="2024-02-04T00:17:58.837" v="3807" actId="478"/>
          <ac:spMkLst>
            <pc:docMk/>
            <pc:sldMk cId="4105578316" sldId="268"/>
            <ac:spMk id="9" creationId="{2B884BB6-43DD-D610-B7D1-057BC8EB2603}"/>
          </ac:spMkLst>
        </pc:spChg>
        <pc:spChg chg="add del">
          <ac:chgData name="Layla Freeborn" userId="f1c90044-c8ab-43c3-83b6-557d673548a4" providerId="ADAL" clId="{7A7BCB18-7D99-8141-8948-0A6FF819CC8C}" dt="2024-02-04T00:18:04.078" v="3809" actId="478"/>
          <ac:spMkLst>
            <pc:docMk/>
            <pc:sldMk cId="4105578316" sldId="268"/>
            <ac:spMk id="11" creationId="{A3CF65DB-0856-03E1-9E40-1984CE80C826}"/>
          </ac:spMkLst>
        </pc:spChg>
        <pc:spChg chg="add del">
          <ac:chgData name="Layla Freeborn" userId="f1c90044-c8ab-43c3-83b6-557d673548a4" providerId="ADAL" clId="{7A7BCB18-7D99-8141-8948-0A6FF819CC8C}" dt="2024-02-04T00:18:10.110" v="3811" actId="478"/>
          <ac:spMkLst>
            <pc:docMk/>
            <pc:sldMk cId="4105578316" sldId="268"/>
            <ac:spMk id="13" creationId="{F0220DE6-173C-A34E-19B9-A51A3980F826}"/>
          </ac:spMkLst>
        </pc:spChg>
      </pc:sldChg>
      <pc:sldChg chg="addSp delSp modSp add mod ord modNotesTx">
        <pc:chgData name="Layla Freeborn" userId="f1c90044-c8ab-43c3-83b6-557d673548a4" providerId="ADAL" clId="{7A7BCB18-7D99-8141-8948-0A6FF819CC8C}" dt="2024-02-05T17:35:12.300" v="7662" actId="962"/>
        <pc:sldMkLst>
          <pc:docMk/>
          <pc:sldMk cId="329508089" sldId="269"/>
        </pc:sldMkLst>
        <pc:spChg chg="del">
          <ac:chgData name="Layla Freeborn" userId="f1c90044-c8ab-43c3-83b6-557d673548a4" providerId="ADAL" clId="{7A7BCB18-7D99-8141-8948-0A6FF819CC8C}" dt="2024-02-03T23:44:13.321" v="3524" actId="478"/>
          <ac:spMkLst>
            <pc:docMk/>
            <pc:sldMk cId="329508089" sldId="269"/>
            <ac:spMk id="3" creationId="{29F7F9E8-AF0D-B50C-525C-B72AE8FFDFCB}"/>
          </ac:spMkLst>
        </pc:spChg>
        <pc:spChg chg="mod">
          <ac:chgData name="Layla Freeborn" userId="f1c90044-c8ab-43c3-83b6-557d673548a4" providerId="ADAL" clId="{7A7BCB18-7D99-8141-8948-0A6FF819CC8C}" dt="2024-02-05T17:35:12.300" v="7662" actId="962"/>
          <ac:spMkLst>
            <pc:docMk/>
            <pc:sldMk cId="329508089" sldId="269"/>
            <ac:spMk id="7" creationId="{0A41F6C5-2951-142C-C816-096081EFFB4F}"/>
          </ac:spMkLst>
        </pc:spChg>
        <pc:spChg chg="add del mod">
          <ac:chgData name="Layla Freeborn" userId="f1c90044-c8ab-43c3-83b6-557d673548a4" providerId="ADAL" clId="{7A7BCB18-7D99-8141-8948-0A6FF819CC8C}" dt="2024-02-03T23:44:15.269" v="3525" actId="478"/>
          <ac:spMkLst>
            <pc:docMk/>
            <pc:sldMk cId="329508089" sldId="269"/>
            <ac:spMk id="8" creationId="{B9AD0A39-0BCD-0211-A162-44E48519CD3F}"/>
          </ac:spMkLst>
        </pc:spChg>
      </pc:sldChg>
      <pc:sldChg chg="addSp delSp modSp add mod modNotesTx">
        <pc:chgData name="Layla Freeborn" userId="f1c90044-c8ab-43c3-83b6-557d673548a4" providerId="ADAL" clId="{7A7BCB18-7D99-8141-8948-0A6FF819CC8C}" dt="2024-02-05T17:34:21.377" v="7424" actId="962"/>
        <pc:sldMkLst>
          <pc:docMk/>
          <pc:sldMk cId="23461865" sldId="270"/>
        </pc:sldMkLst>
        <pc:spChg chg="mod">
          <ac:chgData name="Layla Freeborn" userId="f1c90044-c8ab-43c3-83b6-557d673548a4" providerId="ADAL" clId="{7A7BCB18-7D99-8141-8948-0A6FF819CC8C}" dt="2024-02-04T00:00:22.927" v="3757" actId="20577"/>
          <ac:spMkLst>
            <pc:docMk/>
            <pc:sldMk cId="23461865" sldId="270"/>
            <ac:spMk id="2" creationId="{AC4A3E19-0A4A-592B-FA1E-47AE02287D25}"/>
          </ac:spMkLst>
        </pc:spChg>
        <pc:spChg chg="add del mod">
          <ac:chgData name="Layla Freeborn" userId="f1c90044-c8ab-43c3-83b6-557d673548a4" providerId="ADAL" clId="{7A7BCB18-7D99-8141-8948-0A6FF819CC8C}" dt="2024-02-03T23:55:31.529" v="3671"/>
          <ac:spMkLst>
            <pc:docMk/>
            <pc:sldMk cId="23461865" sldId="270"/>
            <ac:spMk id="3" creationId="{BA2CFD9E-CF80-8F73-687C-237F26B81E4E}"/>
          </ac:spMkLst>
        </pc:spChg>
        <pc:spChg chg="add mod">
          <ac:chgData name="Layla Freeborn" userId="f1c90044-c8ab-43c3-83b6-557d673548a4" providerId="ADAL" clId="{7A7BCB18-7D99-8141-8948-0A6FF819CC8C}" dt="2024-02-05T16:35:34.795" v="6103" actId="1076"/>
          <ac:spMkLst>
            <pc:docMk/>
            <pc:sldMk cId="23461865" sldId="270"/>
            <ac:spMk id="3" creationId="{FD0F7C4E-5B23-4819-C19E-1DBF19B2E79D}"/>
          </ac:spMkLst>
        </pc:spChg>
        <pc:spChg chg="mod">
          <ac:chgData name="Layla Freeborn" userId="f1c90044-c8ab-43c3-83b6-557d673548a4" providerId="ADAL" clId="{7A7BCB18-7D99-8141-8948-0A6FF819CC8C}" dt="2024-02-03T23:58:03.366" v="3697" actId="20577"/>
          <ac:spMkLst>
            <pc:docMk/>
            <pc:sldMk cId="23461865" sldId="270"/>
            <ac:spMk id="6" creationId="{2B3B9BE7-5886-CB57-7DFC-3ECE40859986}"/>
          </ac:spMkLst>
        </pc:spChg>
        <pc:spChg chg="add mod">
          <ac:chgData name="Layla Freeborn" userId="f1c90044-c8ab-43c3-83b6-557d673548a4" providerId="ADAL" clId="{7A7BCB18-7D99-8141-8948-0A6FF819CC8C}" dt="2024-02-05T16:42:34.303" v="6325" actId="12"/>
          <ac:spMkLst>
            <pc:docMk/>
            <pc:sldMk cId="23461865" sldId="270"/>
            <ac:spMk id="12" creationId="{9295ED03-1FE6-E315-191E-5FB5AF1AD20C}"/>
          </ac:spMkLst>
        </pc:spChg>
        <pc:spChg chg="add del mod">
          <ac:chgData name="Layla Freeborn" userId="f1c90044-c8ab-43c3-83b6-557d673548a4" providerId="ADAL" clId="{7A7BCB18-7D99-8141-8948-0A6FF819CC8C}" dt="2024-02-03T23:55:45.643" v="3678"/>
          <ac:spMkLst>
            <pc:docMk/>
            <pc:sldMk cId="23461865" sldId="270"/>
            <ac:spMk id="12" creationId="{B715F7D4-0275-A5C2-6876-1E722A3629D8}"/>
          </ac:spMkLst>
        </pc:spChg>
        <pc:spChg chg="mod">
          <ac:chgData name="Layla Freeborn" userId="f1c90044-c8ab-43c3-83b6-557d673548a4" providerId="ADAL" clId="{7A7BCB18-7D99-8141-8948-0A6FF819CC8C}" dt="2024-02-05T17:33:19.527" v="7009" actId="962"/>
          <ac:spMkLst>
            <pc:docMk/>
            <pc:sldMk cId="23461865" sldId="270"/>
            <ac:spMk id="13" creationId="{85E5A2AF-1502-0DA3-4290-E0EB73960998}"/>
          </ac:spMkLst>
        </pc:spChg>
        <pc:spChg chg="add del mod">
          <ac:chgData name="Layla Freeborn" userId="f1c90044-c8ab-43c3-83b6-557d673548a4" providerId="ADAL" clId="{7A7BCB18-7D99-8141-8948-0A6FF819CC8C}" dt="2024-02-03T23:55:45.642" v="3676"/>
          <ac:spMkLst>
            <pc:docMk/>
            <pc:sldMk cId="23461865" sldId="270"/>
            <ac:spMk id="14" creationId="{2CEA81A9-98AD-C3AB-B49F-51DB31E630E0}"/>
          </ac:spMkLst>
        </pc:spChg>
        <pc:spChg chg="mod">
          <ac:chgData name="Layla Freeborn" userId="f1c90044-c8ab-43c3-83b6-557d673548a4" providerId="ADAL" clId="{7A7BCB18-7D99-8141-8948-0A6FF819CC8C}" dt="2024-02-03T23:59:57.960" v="3729" actId="164"/>
          <ac:spMkLst>
            <pc:docMk/>
            <pc:sldMk cId="23461865" sldId="270"/>
            <ac:spMk id="24" creationId="{4B2180D7-6E23-6C71-911F-2D472208814E}"/>
          </ac:spMkLst>
        </pc:spChg>
        <pc:spChg chg="mod">
          <ac:chgData name="Layla Freeborn" userId="f1c90044-c8ab-43c3-83b6-557d673548a4" providerId="ADAL" clId="{7A7BCB18-7D99-8141-8948-0A6FF819CC8C}" dt="2024-02-03T23:59:57.960" v="3729" actId="164"/>
          <ac:spMkLst>
            <pc:docMk/>
            <pc:sldMk cId="23461865" sldId="270"/>
            <ac:spMk id="25" creationId="{B1F9E6A3-7E4D-21E9-77EB-5D80C42870E3}"/>
          </ac:spMkLst>
        </pc:spChg>
        <pc:grpChg chg="mod">
          <ac:chgData name="Layla Freeborn" userId="f1c90044-c8ab-43c3-83b6-557d673548a4" providerId="ADAL" clId="{7A7BCB18-7D99-8141-8948-0A6FF819CC8C}" dt="2024-02-05T17:33:39.443" v="7143" actId="962"/>
          <ac:grpSpMkLst>
            <pc:docMk/>
            <pc:sldMk cId="23461865" sldId="270"/>
            <ac:grpSpMk id="10" creationId="{7288ED7B-B171-8A83-6B82-7EFB253247A4}"/>
          </ac:grpSpMkLst>
        </pc:grpChg>
        <pc:grpChg chg="mod">
          <ac:chgData name="Layla Freeborn" userId="f1c90044-c8ab-43c3-83b6-557d673548a4" providerId="ADAL" clId="{7A7BCB18-7D99-8141-8948-0A6FF819CC8C}" dt="2024-02-05T17:33:51.931" v="7155" actId="962"/>
          <ac:grpSpMkLst>
            <pc:docMk/>
            <pc:sldMk cId="23461865" sldId="270"/>
            <ac:grpSpMk id="11" creationId="{57B79527-AE6E-DAC9-F736-3DCFD2900AC9}"/>
          </ac:grpSpMkLst>
        </pc:grpChg>
        <pc:grpChg chg="add mod">
          <ac:chgData name="Layla Freeborn" userId="f1c90044-c8ab-43c3-83b6-557d673548a4" providerId="ADAL" clId="{7A7BCB18-7D99-8141-8948-0A6FF819CC8C}" dt="2024-02-05T17:34:21.377" v="7424" actId="962"/>
          <ac:grpSpMkLst>
            <pc:docMk/>
            <pc:sldMk cId="23461865" sldId="270"/>
            <ac:grpSpMk id="15" creationId="{40B620F4-2271-E371-D72E-EE07E13EA758}"/>
          </ac:grpSpMkLst>
        </pc:grpChg>
        <pc:graphicFrameChg chg="mod">
          <ac:chgData name="Layla Freeborn" userId="f1c90044-c8ab-43c3-83b6-557d673548a4" providerId="ADAL" clId="{7A7BCB18-7D99-8141-8948-0A6FF819CC8C}" dt="2024-02-03T23:59:57.960" v="3729" actId="164"/>
          <ac:graphicFrameMkLst>
            <pc:docMk/>
            <pc:sldMk cId="23461865" sldId="270"/>
            <ac:graphicFrameMk id="23" creationId="{CB72B6F1-77A5-7AC3-CC5F-F6B418003707}"/>
          </ac:graphicFrameMkLst>
        </pc:graphicFrameChg>
        <pc:picChg chg="mod">
          <ac:chgData name="Layla Freeborn" userId="f1c90044-c8ab-43c3-83b6-557d673548a4" providerId="ADAL" clId="{7A7BCB18-7D99-8141-8948-0A6FF819CC8C}" dt="2024-02-03T23:58:14.245" v="3703" actId="1037"/>
          <ac:picMkLst>
            <pc:docMk/>
            <pc:sldMk cId="23461865" sldId="270"/>
            <ac:picMk id="7" creationId="{D84A7F16-803B-BC95-CA4B-856AE8A7B2D1}"/>
          </ac:picMkLst>
        </pc:picChg>
        <pc:picChg chg="mod">
          <ac:chgData name="Layla Freeborn" userId="f1c90044-c8ab-43c3-83b6-557d673548a4" providerId="ADAL" clId="{7A7BCB18-7D99-8141-8948-0A6FF819CC8C}" dt="2024-02-05T16:40:08.496" v="6146" actId="1076"/>
          <ac:picMkLst>
            <pc:docMk/>
            <pc:sldMk cId="23461865" sldId="270"/>
            <ac:picMk id="16" creationId="{3695DE21-0319-258E-22C4-7B7E8FB152EA}"/>
          </ac:picMkLst>
        </pc:picChg>
        <pc:picChg chg="del mod">
          <ac:chgData name="Layla Freeborn" userId="f1c90044-c8ab-43c3-83b6-557d673548a4" providerId="ADAL" clId="{7A7BCB18-7D99-8141-8948-0A6FF819CC8C}" dt="2024-02-03T23:56:48.277" v="3679" actId="478"/>
          <ac:picMkLst>
            <pc:docMk/>
            <pc:sldMk cId="23461865" sldId="270"/>
            <ac:picMk id="20" creationId="{51078DF4-16A9-CDB2-F1A1-D54BC8FE8B18}"/>
          </ac:picMkLst>
        </pc:picChg>
      </pc:sldChg>
      <pc:sldChg chg="modSp add del mod ord">
        <pc:chgData name="Layla Freeborn" userId="f1c90044-c8ab-43c3-83b6-557d673548a4" providerId="ADAL" clId="{7A7BCB18-7D99-8141-8948-0A6FF819CC8C}" dt="2024-02-05T15:54:50.054" v="5675" actId="2696"/>
        <pc:sldMkLst>
          <pc:docMk/>
          <pc:sldMk cId="3967389558" sldId="271"/>
        </pc:sldMkLst>
        <pc:spChg chg="mod">
          <ac:chgData name="Layla Freeborn" userId="f1c90044-c8ab-43c3-83b6-557d673548a4" providerId="ADAL" clId="{7A7BCB18-7D99-8141-8948-0A6FF819CC8C}" dt="2024-02-04T00:19:13.101" v="3848" actId="20577"/>
          <ac:spMkLst>
            <pc:docMk/>
            <pc:sldMk cId="3967389558" sldId="271"/>
            <ac:spMk id="2" creationId="{1A02E8C0-C3FA-D12C-36BD-3DCDEF65ABCB}"/>
          </ac:spMkLst>
        </pc:spChg>
        <pc:spChg chg="mod">
          <ac:chgData name="Layla Freeborn" userId="f1c90044-c8ab-43c3-83b6-557d673548a4" providerId="ADAL" clId="{7A7BCB18-7D99-8141-8948-0A6FF819CC8C}" dt="2024-02-05T15:54:46.459" v="5674" actId="20577"/>
          <ac:spMkLst>
            <pc:docMk/>
            <pc:sldMk cId="3967389558" sldId="271"/>
            <ac:spMk id="3" creationId="{DAE7D2C0-2572-7AAF-2528-5819035086A9}"/>
          </ac:spMkLst>
        </pc:spChg>
      </pc:sldChg>
      <pc:sldChg chg="addSp delSp modSp add mod">
        <pc:chgData name="Layla Freeborn" userId="f1c90044-c8ab-43c3-83b6-557d673548a4" providerId="ADAL" clId="{7A7BCB18-7D99-8141-8948-0A6FF819CC8C}" dt="2024-02-05T15:53:07.454" v="5670" actId="2711"/>
        <pc:sldMkLst>
          <pc:docMk/>
          <pc:sldMk cId="3672855397" sldId="272"/>
        </pc:sldMkLst>
        <pc:spChg chg="del">
          <ac:chgData name="Layla Freeborn" userId="f1c90044-c8ab-43c3-83b6-557d673548a4" providerId="ADAL" clId="{7A7BCB18-7D99-8141-8948-0A6FF819CC8C}" dt="2024-02-05T15:50:27.637" v="5619" actId="478"/>
          <ac:spMkLst>
            <pc:docMk/>
            <pc:sldMk cId="3672855397" sldId="272"/>
            <ac:spMk id="2" creationId="{67BB37CE-4B6F-8D94-1CBA-D47CB8E3D7BD}"/>
          </ac:spMkLst>
        </pc:spChg>
        <pc:spChg chg="mod">
          <ac:chgData name="Layla Freeborn" userId="f1c90044-c8ab-43c3-83b6-557d673548a4" providerId="ADAL" clId="{7A7BCB18-7D99-8141-8948-0A6FF819CC8C}" dt="2024-02-05T15:53:07.454" v="5670" actId="2711"/>
          <ac:spMkLst>
            <pc:docMk/>
            <pc:sldMk cId="3672855397" sldId="272"/>
            <ac:spMk id="3" creationId="{BF07AA0F-7C1A-7D9A-5692-763268AAD43B}"/>
          </ac:spMkLst>
        </pc:spChg>
        <pc:spChg chg="add del mod">
          <ac:chgData name="Layla Freeborn" userId="f1c90044-c8ab-43c3-83b6-557d673548a4" providerId="ADAL" clId="{7A7BCB18-7D99-8141-8948-0A6FF819CC8C}" dt="2024-02-05T15:50:51.294" v="5620" actId="478"/>
          <ac:spMkLst>
            <pc:docMk/>
            <pc:sldMk cId="3672855397" sldId="272"/>
            <ac:spMk id="7" creationId="{36062836-12D0-D9DD-90A4-D6A6FECC1BED}"/>
          </ac:spMkLst>
        </pc:spChg>
      </pc:sldChg>
      <pc:sldChg chg="addSp delSp modSp add mod modAnim modNotesTx">
        <pc:chgData name="Layla Freeborn" userId="f1c90044-c8ab-43c3-83b6-557d673548a4" providerId="ADAL" clId="{7A7BCB18-7D99-8141-8948-0A6FF819CC8C}" dt="2024-02-05T17:36:15.773" v="7731" actId="962"/>
        <pc:sldMkLst>
          <pc:docMk/>
          <pc:sldMk cId="2231304620" sldId="273"/>
        </pc:sldMkLst>
        <pc:spChg chg="mod">
          <ac:chgData name="Layla Freeborn" userId="f1c90044-c8ab-43c3-83b6-557d673548a4" providerId="ADAL" clId="{7A7BCB18-7D99-8141-8948-0A6FF819CC8C}" dt="2024-02-04T00:20:17.705" v="3926" actId="14100"/>
          <ac:spMkLst>
            <pc:docMk/>
            <pc:sldMk cId="2231304620" sldId="273"/>
            <ac:spMk id="2" creationId="{C967255F-06C1-E37A-85E7-196283B11300}"/>
          </ac:spMkLst>
        </pc:spChg>
        <pc:spChg chg="del mod">
          <ac:chgData name="Layla Freeborn" userId="f1c90044-c8ab-43c3-83b6-557d673548a4" providerId="ADAL" clId="{7A7BCB18-7D99-8141-8948-0A6FF819CC8C}" dt="2024-02-04T00:48:08.576" v="4355" actId="478"/>
          <ac:spMkLst>
            <pc:docMk/>
            <pc:sldMk cId="2231304620" sldId="273"/>
            <ac:spMk id="3" creationId="{A01533AC-4E2B-2704-D8A0-F020D0209EA4}"/>
          </ac:spMkLst>
        </pc:spChg>
        <pc:spChg chg="add mod">
          <ac:chgData name="Layla Freeborn" userId="f1c90044-c8ab-43c3-83b6-557d673548a4" providerId="ADAL" clId="{7A7BCB18-7D99-8141-8948-0A6FF819CC8C}" dt="2024-02-05T17:35:56.799" v="7663" actId="164"/>
          <ac:spMkLst>
            <pc:docMk/>
            <pc:sldMk cId="2231304620" sldId="273"/>
            <ac:spMk id="31" creationId="{483051A1-8AA1-A8FB-FE9E-ACA1EFC1E831}"/>
          </ac:spMkLst>
        </pc:spChg>
        <pc:spChg chg="add mod">
          <ac:chgData name="Layla Freeborn" userId="f1c90044-c8ab-43c3-83b6-557d673548a4" providerId="ADAL" clId="{7A7BCB18-7D99-8141-8948-0A6FF819CC8C}" dt="2024-02-05T17:35:56.799" v="7663" actId="164"/>
          <ac:spMkLst>
            <pc:docMk/>
            <pc:sldMk cId="2231304620" sldId="273"/>
            <ac:spMk id="32" creationId="{848FA25F-566E-5272-C77B-2BAC767671C5}"/>
          </ac:spMkLst>
        </pc:spChg>
        <pc:spChg chg="add mod">
          <ac:chgData name="Layla Freeborn" userId="f1c90044-c8ab-43c3-83b6-557d673548a4" providerId="ADAL" clId="{7A7BCB18-7D99-8141-8948-0A6FF819CC8C}" dt="2024-02-05T17:35:56.799" v="7663" actId="164"/>
          <ac:spMkLst>
            <pc:docMk/>
            <pc:sldMk cId="2231304620" sldId="273"/>
            <ac:spMk id="33" creationId="{A26B8F59-F138-8437-4891-DE9A42B149FD}"/>
          </ac:spMkLst>
        </pc:spChg>
        <pc:spChg chg="add mod">
          <ac:chgData name="Layla Freeborn" userId="f1c90044-c8ab-43c3-83b6-557d673548a4" providerId="ADAL" clId="{7A7BCB18-7D99-8141-8948-0A6FF819CC8C}" dt="2024-02-05T17:35:56.799" v="7663" actId="164"/>
          <ac:spMkLst>
            <pc:docMk/>
            <pc:sldMk cId="2231304620" sldId="273"/>
            <ac:spMk id="34" creationId="{B75785AF-C7AE-3DD7-560A-9CD842FCDC51}"/>
          </ac:spMkLst>
        </pc:spChg>
        <pc:spChg chg="add mod">
          <ac:chgData name="Layla Freeborn" userId="f1c90044-c8ab-43c3-83b6-557d673548a4" providerId="ADAL" clId="{7A7BCB18-7D99-8141-8948-0A6FF819CC8C}" dt="2024-02-05T17:35:56.799" v="7663" actId="164"/>
          <ac:spMkLst>
            <pc:docMk/>
            <pc:sldMk cId="2231304620" sldId="273"/>
            <ac:spMk id="35" creationId="{583C1904-6FF2-9B95-8061-4FC66DCF0A28}"/>
          </ac:spMkLst>
        </pc:spChg>
        <pc:spChg chg="add del mod">
          <ac:chgData name="Layla Freeborn" userId="f1c90044-c8ab-43c3-83b6-557d673548a4" providerId="ADAL" clId="{7A7BCB18-7D99-8141-8948-0A6FF819CC8C}" dt="2024-02-04T00:35:38.091" v="4116" actId="478"/>
          <ac:spMkLst>
            <pc:docMk/>
            <pc:sldMk cId="2231304620" sldId="273"/>
            <ac:spMk id="36" creationId="{6491B844-E79E-9A0C-1183-0734A8508A13}"/>
          </ac:spMkLst>
        </pc:spChg>
        <pc:spChg chg="add mod">
          <ac:chgData name="Layla Freeborn" userId="f1c90044-c8ab-43c3-83b6-557d673548a4" providerId="ADAL" clId="{7A7BCB18-7D99-8141-8948-0A6FF819CC8C}" dt="2024-02-05T17:35:56.799" v="7663" actId="164"/>
          <ac:spMkLst>
            <pc:docMk/>
            <pc:sldMk cId="2231304620" sldId="273"/>
            <ac:spMk id="44" creationId="{D7523035-6111-3F97-D971-76462CFE1689}"/>
          </ac:spMkLst>
        </pc:spChg>
        <pc:spChg chg="add del mod">
          <ac:chgData name="Layla Freeborn" userId="f1c90044-c8ab-43c3-83b6-557d673548a4" providerId="ADAL" clId="{7A7BCB18-7D99-8141-8948-0A6FF819CC8C}" dt="2024-02-04T01:22:28.609" v="4963" actId="478"/>
          <ac:spMkLst>
            <pc:docMk/>
            <pc:sldMk cId="2231304620" sldId="273"/>
            <ac:spMk id="45" creationId="{FC98FC6E-BF40-7343-4DF3-287BE6E526A3}"/>
          </ac:spMkLst>
        </pc:spChg>
        <pc:spChg chg="add mod">
          <ac:chgData name="Layla Freeborn" userId="f1c90044-c8ab-43c3-83b6-557d673548a4" providerId="ADAL" clId="{7A7BCB18-7D99-8141-8948-0A6FF819CC8C}" dt="2024-02-05T17:35:56.799" v="7663" actId="164"/>
          <ac:spMkLst>
            <pc:docMk/>
            <pc:sldMk cId="2231304620" sldId="273"/>
            <ac:spMk id="46" creationId="{907070DF-35A0-D72B-C7C1-25D22D864AB8}"/>
          </ac:spMkLst>
        </pc:spChg>
        <pc:spChg chg="add mod">
          <ac:chgData name="Layla Freeborn" userId="f1c90044-c8ab-43c3-83b6-557d673548a4" providerId="ADAL" clId="{7A7BCB18-7D99-8141-8948-0A6FF819CC8C}" dt="2024-02-05T17:35:56.799" v="7663" actId="164"/>
          <ac:spMkLst>
            <pc:docMk/>
            <pc:sldMk cId="2231304620" sldId="273"/>
            <ac:spMk id="47" creationId="{A1084581-FC80-E35F-531B-CC67545AC8C0}"/>
          </ac:spMkLst>
        </pc:spChg>
        <pc:spChg chg="add mod">
          <ac:chgData name="Layla Freeborn" userId="f1c90044-c8ab-43c3-83b6-557d673548a4" providerId="ADAL" clId="{7A7BCB18-7D99-8141-8948-0A6FF819CC8C}" dt="2024-02-05T17:35:56.799" v="7663" actId="164"/>
          <ac:spMkLst>
            <pc:docMk/>
            <pc:sldMk cId="2231304620" sldId="273"/>
            <ac:spMk id="48" creationId="{0FBAFD83-84D8-4F28-FB48-196EF312B0EE}"/>
          </ac:spMkLst>
        </pc:spChg>
        <pc:spChg chg="add mod">
          <ac:chgData name="Layla Freeborn" userId="f1c90044-c8ab-43c3-83b6-557d673548a4" providerId="ADAL" clId="{7A7BCB18-7D99-8141-8948-0A6FF819CC8C}" dt="2024-02-05T17:35:56.799" v="7663" actId="164"/>
          <ac:spMkLst>
            <pc:docMk/>
            <pc:sldMk cId="2231304620" sldId="273"/>
            <ac:spMk id="55" creationId="{517FBC05-C635-30E3-1797-D0210F5D36DD}"/>
          </ac:spMkLst>
        </pc:spChg>
        <pc:spChg chg="add mod">
          <ac:chgData name="Layla Freeborn" userId="f1c90044-c8ab-43c3-83b6-557d673548a4" providerId="ADAL" clId="{7A7BCB18-7D99-8141-8948-0A6FF819CC8C}" dt="2024-02-05T17:35:56.799" v="7663" actId="164"/>
          <ac:spMkLst>
            <pc:docMk/>
            <pc:sldMk cId="2231304620" sldId="273"/>
            <ac:spMk id="57" creationId="{A04B0FD6-1E2C-F178-BA73-C0BBD97CE698}"/>
          </ac:spMkLst>
        </pc:spChg>
        <pc:spChg chg="add mod">
          <ac:chgData name="Layla Freeborn" userId="f1c90044-c8ab-43c3-83b6-557d673548a4" providerId="ADAL" clId="{7A7BCB18-7D99-8141-8948-0A6FF819CC8C}" dt="2024-02-05T17:35:56.799" v="7663" actId="164"/>
          <ac:spMkLst>
            <pc:docMk/>
            <pc:sldMk cId="2231304620" sldId="273"/>
            <ac:spMk id="58" creationId="{51198065-B4A2-214C-B003-054DB05015C6}"/>
          </ac:spMkLst>
        </pc:spChg>
        <pc:spChg chg="add mod">
          <ac:chgData name="Layla Freeborn" userId="f1c90044-c8ab-43c3-83b6-557d673548a4" providerId="ADAL" clId="{7A7BCB18-7D99-8141-8948-0A6FF819CC8C}" dt="2024-02-05T17:35:56.799" v="7663" actId="164"/>
          <ac:spMkLst>
            <pc:docMk/>
            <pc:sldMk cId="2231304620" sldId="273"/>
            <ac:spMk id="59" creationId="{B06E9EBD-6D94-ED8F-0DA3-A68E994D33EF}"/>
          </ac:spMkLst>
        </pc:spChg>
        <pc:spChg chg="add mod">
          <ac:chgData name="Layla Freeborn" userId="f1c90044-c8ab-43c3-83b6-557d673548a4" providerId="ADAL" clId="{7A7BCB18-7D99-8141-8948-0A6FF819CC8C}" dt="2024-02-05T17:35:56.799" v="7663" actId="164"/>
          <ac:spMkLst>
            <pc:docMk/>
            <pc:sldMk cId="2231304620" sldId="273"/>
            <ac:spMk id="66" creationId="{754C166C-02EB-9999-6A90-3E81331F1EE8}"/>
          </ac:spMkLst>
        </pc:spChg>
        <pc:spChg chg="add mod">
          <ac:chgData name="Layla Freeborn" userId="f1c90044-c8ab-43c3-83b6-557d673548a4" providerId="ADAL" clId="{7A7BCB18-7D99-8141-8948-0A6FF819CC8C}" dt="2024-02-05T17:35:56.799" v="7663" actId="164"/>
          <ac:spMkLst>
            <pc:docMk/>
            <pc:sldMk cId="2231304620" sldId="273"/>
            <ac:spMk id="67" creationId="{B26C84C9-751A-6ABA-F17A-072993CCDE5B}"/>
          </ac:spMkLst>
        </pc:spChg>
        <pc:spChg chg="add mod">
          <ac:chgData name="Layla Freeborn" userId="f1c90044-c8ab-43c3-83b6-557d673548a4" providerId="ADAL" clId="{7A7BCB18-7D99-8141-8948-0A6FF819CC8C}" dt="2024-02-05T17:35:56.799" v="7663" actId="164"/>
          <ac:spMkLst>
            <pc:docMk/>
            <pc:sldMk cId="2231304620" sldId="273"/>
            <ac:spMk id="68" creationId="{4F2DA8DD-02B8-3BEC-4D84-32F086AA92ED}"/>
          </ac:spMkLst>
        </pc:spChg>
        <pc:spChg chg="add mod">
          <ac:chgData name="Layla Freeborn" userId="f1c90044-c8ab-43c3-83b6-557d673548a4" providerId="ADAL" clId="{7A7BCB18-7D99-8141-8948-0A6FF819CC8C}" dt="2024-02-05T17:35:56.799" v="7663" actId="164"/>
          <ac:spMkLst>
            <pc:docMk/>
            <pc:sldMk cId="2231304620" sldId="273"/>
            <ac:spMk id="69" creationId="{91ACA432-EAE5-A78D-2219-7F19A2F1C273}"/>
          </ac:spMkLst>
        </pc:spChg>
        <pc:spChg chg="add mod">
          <ac:chgData name="Layla Freeborn" userId="f1c90044-c8ab-43c3-83b6-557d673548a4" providerId="ADAL" clId="{7A7BCB18-7D99-8141-8948-0A6FF819CC8C}" dt="2024-02-05T17:35:56.799" v="7663" actId="164"/>
          <ac:spMkLst>
            <pc:docMk/>
            <pc:sldMk cId="2231304620" sldId="273"/>
            <ac:spMk id="70" creationId="{45B5B0CA-F742-9918-FD38-B291D4B7900F}"/>
          </ac:spMkLst>
        </pc:spChg>
        <pc:spChg chg="add mod">
          <ac:chgData name="Layla Freeborn" userId="f1c90044-c8ab-43c3-83b6-557d673548a4" providerId="ADAL" clId="{7A7BCB18-7D99-8141-8948-0A6FF819CC8C}" dt="2024-02-05T17:35:56.799" v="7663" actId="164"/>
          <ac:spMkLst>
            <pc:docMk/>
            <pc:sldMk cId="2231304620" sldId="273"/>
            <ac:spMk id="71" creationId="{CCF83A0E-DFF0-A3F0-549E-964F400E3097}"/>
          </ac:spMkLst>
        </pc:spChg>
        <pc:spChg chg="add mod">
          <ac:chgData name="Layla Freeborn" userId="f1c90044-c8ab-43c3-83b6-557d673548a4" providerId="ADAL" clId="{7A7BCB18-7D99-8141-8948-0A6FF819CC8C}" dt="2024-02-05T17:35:56.799" v="7663" actId="164"/>
          <ac:spMkLst>
            <pc:docMk/>
            <pc:sldMk cId="2231304620" sldId="273"/>
            <ac:spMk id="72" creationId="{D41EEBEF-1DF1-BC66-DB43-0B7EF902846B}"/>
          </ac:spMkLst>
        </pc:spChg>
        <pc:spChg chg="add mod">
          <ac:chgData name="Layla Freeborn" userId="f1c90044-c8ab-43c3-83b6-557d673548a4" providerId="ADAL" clId="{7A7BCB18-7D99-8141-8948-0A6FF819CC8C}" dt="2024-02-05T17:35:56.799" v="7663" actId="164"/>
          <ac:spMkLst>
            <pc:docMk/>
            <pc:sldMk cId="2231304620" sldId="273"/>
            <ac:spMk id="73" creationId="{0093C5EF-8BA7-9D85-D183-7338C23083B6}"/>
          </ac:spMkLst>
        </pc:spChg>
        <pc:spChg chg="add mod">
          <ac:chgData name="Layla Freeborn" userId="f1c90044-c8ab-43c3-83b6-557d673548a4" providerId="ADAL" clId="{7A7BCB18-7D99-8141-8948-0A6FF819CC8C}" dt="2024-02-05T17:35:56.799" v="7663" actId="164"/>
          <ac:spMkLst>
            <pc:docMk/>
            <pc:sldMk cId="2231304620" sldId="273"/>
            <ac:spMk id="80" creationId="{270FBC65-CC22-A660-A13A-6B9778B57062}"/>
          </ac:spMkLst>
        </pc:spChg>
        <pc:spChg chg="add mod">
          <ac:chgData name="Layla Freeborn" userId="f1c90044-c8ab-43c3-83b6-557d673548a4" providerId="ADAL" clId="{7A7BCB18-7D99-8141-8948-0A6FF819CC8C}" dt="2024-02-05T17:35:56.799" v="7663" actId="164"/>
          <ac:spMkLst>
            <pc:docMk/>
            <pc:sldMk cId="2231304620" sldId="273"/>
            <ac:spMk id="81" creationId="{45DB4AB2-903D-95FF-220E-4ADBC42E99DB}"/>
          </ac:spMkLst>
        </pc:spChg>
        <pc:spChg chg="add mod">
          <ac:chgData name="Layla Freeborn" userId="f1c90044-c8ab-43c3-83b6-557d673548a4" providerId="ADAL" clId="{7A7BCB18-7D99-8141-8948-0A6FF819CC8C}" dt="2024-02-05T17:35:56.799" v="7663" actId="164"/>
          <ac:spMkLst>
            <pc:docMk/>
            <pc:sldMk cId="2231304620" sldId="273"/>
            <ac:spMk id="87" creationId="{3D9C0FEA-D59F-0D4F-A73C-85F071848A10}"/>
          </ac:spMkLst>
        </pc:spChg>
        <pc:spChg chg="add mod">
          <ac:chgData name="Layla Freeborn" userId="f1c90044-c8ab-43c3-83b6-557d673548a4" providerId="ADAL" clId="{7A7BCB18-7D99-8141-8948-0A6FF819CC8C}" dt="2024-02-05T17:35:56.799" v="7663" actId="164"/>
          <ac:spMkLst>
            <pc:docMk/>
            <pc:sldMk cId="2231304620" sldId="273"/>
            <ac:spMk id="88" creationId="{2E7EC81E-498E-42F5-D6A2-56EA269EE429}"/>
          </ac:spMkLst>
        </pc:spChg>
        <pc:spChg chg="add mod">
          <ac:chgData name="Layla Freeborn" userId="f1c90044-c8ab-43c3-83b6-557d673548a4" providerId="ADAL" clId="{7A7BCB18-7D99-8141-8948-0A6FF819CC8C}" dt="2024-02-05T17:35:56.799" v="7663" actId="164"/>
          <ac:spMkLst>
            <pc:docMk/>
            <pc:sldMk cId="2231304620" sldId="273"/>
            <ac:spMk id="89" creationId="{A64EF8DF-1EDF-C8A7-32F6-EB182F1E77B9}"/>
          </ac:spMkLst>
        </pc:spChg>
        <pc:spChg chg="add mod">
          <ac:chgData name="Layla Freeborn" userId="f1c90044-c8ab-43c3-83b6-557d673548a4" providerId="ADAL" clId="{7A7BCB18-7D99-8141-8948-0A6FF819CC8C}" dt="2024-02-05T17:35:56.799" v="7663" actId="164"/>
          <ac:spMkLst>
            <pc:docMk/>
            <pc:sldMk cId="2231304620" sldId="273"/>
            <ac:spMk id="90" creationId="{44947B4A-8812-F2A4-2424-0D33A05F869D}"/>
          </ac:spMkLst>
        </pc:spChg>
        <pc:grpChg chg="add mod">
          <ac:chgData name="Layla Freeborn" userId="f1c90044-c8ab-43c3-83b6-557d673548a4" providerId="ADAL" clId="{7A7BCB18-7D99-8141-8948-0A6FF819CC8C}" dt="2024-02-05T17:36:15.773" v="7731" actId="962"/>
          <ac:grpSpMkLst>
            <pc:docMk/>
            <pc:sldMk cId="2231304620" sldId="273"/>
            <ac:grpSpMk id="3" creationId="{BCC3B193-1829-0F83-254E-86A5904374C5}"/>
          </ac:grpSpMkLst>
        </pc:grpChg>
        <pc:cxnChg chg="add del mod">
          <ac:chgData name="Layla Freeborn" userId="f1c90044-c8ab-43c3-83b6-557d673548a4" providerId="ADAL" clId="{7A7BCB18-7D99-8141-8948-0A6FF819CC8C}" dt="2024-02-04T00:52:10.565" v="4531" actId="478"/>
          <ac:cxnSpMkLst>
            <pc:docMk/>
            <pc:sldMk cId="2231304620" sldId="273"/>
            <ac:cxnSpMk id="7" creationId="{12D067B0-9124-F779-0923-FCB3098E0A17}"/>
          </ac:cxnSpMkLst>
        </pc:cxnChg>
        <pc:cxnChg chg="add mod">
          <ac:chgData name="Layla Freeborn" userId="f1c90044-c8ab-43c3-83b6-557d673548a4" providerId="ADAL" clId="{7A7BCB18-7D99-8141-8948-0A6FF819CC8C}" dt="2024-02-05T17:35:56.799" v="7663" actId="164"/>
          <ac:cxnSpMkLst>
            <pc:docMk/>
            <pc:sldMk cId="2231304620" sldId="273"/>
            <ac:cxnSpMk id="9" creationId="{191EB5C8-FA85-AFF1-51AC-77398111FA3B}"/>
          </ac:cxnSpMkLst>
        </pc:cxnChg>
        <pc:cxnChg chg="add del mod">
          <ac:chgData name="Layla Freeborn" userId="f1c90044-c8ab-43c3-83b6-557d673548a4" providerId="ADAL" clId="{7A7BCB18-7D99-8141-8948-0A6FF819CC8C}" dt="2024-02-04T00:28:08.509" v="3987" actId="478"/>
          <ac:cxnSpMkLst>
            <pc:docMk/>
            <pc:sldMk cId="2231304620" sldId="273"/>
            <ac:cxnSpMk id="14" creationId="{C2C11682-34DC-88BA-2F7D-225B1C8796F9}"/>
          </ac:cxnSpMkLst>
        </pc:cxnChg>
        <pc:cxnChg chg="add mod">
          <ac:chgData name="Layla Freeborn" userId="f1c90044-c8ab-43c3-83b6-557d673548a4" providerId="ADAL" clId="{7A7BCB18-7D99-8141-8948-0A6FF819CC8C}" dt="2024-02-05T17:35:56.799" v="7663" actId="164"/>
          <ac:cxnSpMkLst>
            <pc:docMk/>
            <pc:sldMk cId="2231304620" sldId="273"/>
            <ac:cxnSpMk id="17" creationId="{D4AB8E1A-CC0D-86C1-F1C4-3F4208AAC44C}"/>
          </ac:cxnSpMkLst>
        </pc:cxnChg>
        <pc:cxnChg chg="add mod">
          <ac:chgData name="Layla Freeborn" userId="f1c90044-c8ab-43c3-83b6-557d673548a4" providerId="ADAL" clId="{7A7BCB18-7D99-8141-8948-0A6FF819CC8C}" dt="2024-02-05T17:35:56.799" v="7663" actId="164"/>
          <ac:cxnSpMkLst>
            <pc:docMk/>
            <pc:sldMk cId="2231304620" sldId="273"/>
            <ac:cxnSpMk id="18" creationId="{2B07EB5A-9FD7-4F80-A8D5-E59A08489D7A}"/>
          </ac:cxnSpMkLst>
        </pc:cxnChg>
        <pc:cxnChg chg="add mod">
          <ac:chgData name="Layla Freeborn" userId="f1c90044-c8ab-43c3-83b6-557d673548a4" providerId="ADAL" clId="{7A7BCB18-7D99-8141-8948-0A6FF819CC8C}" dt="2024-02-05T17:35:56.799" v="7663" actId="164"/>
          <ac:cxnSpMkLst>
            <pc:docMk/>
            <pc:sldMk cId="2231304620" sldId="273"/>
            <ac:cxnSpMk id="21" creationId="{E16C15A2-3977-2708-A839-B838C045F66A}"/>
          </ac:cxnSpMkLst>
        </pc:cxnChg>
        <pc:cxnChg chg="add mod">
          <ac:chgData name="Layla Freeborn" userId="f1c90044-c8ab-43c3-83b6-557d673548a4" providerId="ADAL" clId="{7A7BCB18-7D99-8141-8948-0A6FF819CC8C}" dt="2024-02-05T17:35:56.799" v="7663" actId="164"/>
          <ac:cxnSpMkLst>
            <pc:docMk/>
            <pc:sldMk cId="2231304620" sldId="273"/>
            <ac:cxnSpMk id="22" creationId="{CFAFCD8B-F2E2-D99A-6AEF-1E4D71FAC135}"/>
          </ac:cxnSpMkLst>
        </pc:cxnChg>
        <pc:cxnChg chg="add mod">
          <ac:chgData name="Layla Freeborn" userId="f1c90044-c8ab-43c3-83b6-557d673548a4" providerId="ADAL" clId="{7A7BCB18-7D99-8141-8948-0A6FF819CC8C}" dt="2024-02-05T17:35:56.799" v="7663" actId="164"/>
          <ac:cxnSpMkLst>
            <pc:docMk/>
            <pc:sldMk cId="2231304620" sldId="273"/>
            <ac:cxnSpMk id="23" creationId="{68DFDE28-4FA2-26C6-52C2-D28471253072}"/>
          </ac:cxnSpMkLst>
        </pc:cxnChg>
        <pc:cxnChg chg="add mod">
          <ac:chgData name="Layla Freeborn" userId="f1c90044-c8ab-43c3-83b6-557d673548a4" providerId="ADAL" clId="{7A7BCB18-7D99-8141-8948-0A6FF819CC8C}" dt="2024-02-05T17:35:56.799" v="7663" actId="164"/>
          <ac:cxnSpMkLst>
            <pc:docMk/>
            <pc:sldMk cId="2231304620" sldId="273"/>
            <ac:cxnSpMk id="24" creationId="{2BDB44E8-8B14-F0C0-A791-D157B778AD65}"/>
          </ac:cxnSpMkLst>
        </pc:cxnChg>
        <pc:cxnChg chg="add del mod">
          <ac:chgData name="Layla Freeborn" userId="f1c90044-c8ab-43c3-83b6-557d673548a4" providerId="ADAL" clId="{7A7BCB18-7D99-8141-8948-0A6FF819CC8C}" dt="2024-02-04T00:30:20.888" v="4028" actId="478"/>
          <ac:cxnSpMkLst>
            <pc:docMk/>
            <pc:sldMk cId="2231304620" sldId="273"/>
            <ac:cxnSpMk id="25" creationId="{A5C65521-026B-8954-EF69-0F596F83BB38}"/>
          </ac:cxnSpMkLst>
        </pc:cxnChg>
        <pc:cxnChg chg="add del mod">
          <ac:chgData name="Layla Freeborn" userId="f1c90044-c8ab-43c3-83b6-557d673548a4" providerId="ADAL" clId="{7A7BCB18-7D99-8141-8948-0A6FF819CC8C}" dt="2024-02-04T00:36:36.228" v="4123" actId="478"/>
          <ac:cxnSpMkLst>
            <pc:docMk/>
            <pc:sldMk cId="2231304620" sldId="273"/>
            <ac:cxnSpMk id="26" creationId="{5A4A9A00-59CE-8F3D-D4E7-096C4867BE7E}"/>
          </ac:cxnSpMkLst>
        </pc:cxnChg>
        <pc:cxnChg chg="add mod">
          <ac:chgData name="Layla Freeborn" userId="f1c90044-c8ab-43c3-83b6-557d673548a4" providerId="ADAL" clId="{7A7BCB18-7D99-8141-8948-0A6FF819CC8C}" dt="2024-02-05T17:35:56.799" v="7663" actId="164"/>
          <ac:cxnSpMkLst>
            <pc:docMk/>
            <pc:sldMk cId="2231304620" sldId="273"/>
            <ac:cxnSpMk id="27" creationId="{F7EA87D7-88F3-C57F-EBBC-D7EE18D0A7CA}"/>
          </ac:cxnSpMkLst>
        </pc:cxnChg>
        <pc:cxnChg chg="add mod">
          <ac:chgData name="Layla Freeborn" userId="f1c90044-c8ab-43c3-83b6-557d673548a4" providerId="ADAL" clId="{7A7BCB18-7D99-8141-8948-0A6FF819CC8C}" dt="2024-02-05T17:35:56.799" v="7663" actId="164"/>
          <ac:cxnSpMkLst>
            <pc:docMk/>
            <pc:sldMk cId="2231304620" sldId="273"/>
            <ac:cxnSpMk id="28" creationId="{50DA985A-0F5C-5A3F-43C9-FC945EBDED9A}"/>
          </ac:cxnSpMkLst>
        </pc:cxnChg>
        <pc:cxnChg chg="add mod">
          <ac:chgData name="Layla Freeborn" userId="f1c90044-c8ab-43c3-83b6-557d673548a4" providerId="ADAL" clId="{7A7BCB18-7D99-8141-8948-0A6FF819CC8C}" dt="2024-02-05T17:35:56.799" v="7663" actId="164"/>
          <ac:cxnSpMkLst>
            <pc:docMk/>
            <pc:sldMk cId="2231304620" sldId="273"/>
            <ac:cxnSpMk id="29" creationId="{9E3D5F8C-2A13-9D2A-317C-6CE3E21B0DF9}"/>
          </ac:cxnSpMkLst>
        </pc:cxnChg>
        <pc:cxnChg chg="add del mod">
          <ac:chgData name="Layla Freeborn" userId="f1c90044-c8ab-43c3-83b6-557d673548a4" providerId="ADAL" clId="{7A7BCB18-7D99-8141-8948-0A6FF819CC8C}" dt="2024-02-04T00:36:29.313" v="4122" actId="478"/>
          <ac:cxnSpMkLst>
            <pc:docMk/>
            <pc:sldMk cId="2231304620" sldId="273"/>
            <ac:cxnSpMk id="30" creationId="{A30F7C35-942A-C8BC-A85F-50ADC98AD1D3}"/>
          </ac:cxnSpMkLst>
        </pc:cxnChg>
        <pc:cxnChg chg="add mod">
          <ac:chgData name="Layla Freeborn" userId="f1c90044-c8ab-43c3-83b6-557d673548a4" providerId="ADAL" clId="{7A7BCB18-7D99-8141-8948-0A6FF819CC8C}" dt="2024-02-05T17:35:56.799" v="7663" actId="164"/>
          <ac:cxnSpMkLst>
            <pc:docMk/>
            <pc:sldMk cId="2231304620" sldId="273"/>
            <ac:cxnSpMk id="37" creationId="{4A573550-D635-A0A9-0B52-CCE532869F2E}"/>
          </ac:cxnSpMkLst>
        </pc:cxnChg>
        <pc:cxnChg chg="add mod">
          <ac:chgData name="Layla Freeborn" userId="f1c90044-c8ab-43c3-83b6-557d673548a4" providerId="ADAL" clId="{7A7BCB18-7D99-8141-8948-0A6FF819CC8C}" dt="2024-02-05T17:35:56.799" v="7663" actId="164"/>
          <ac:cxnSpMkLst>
            <pc:docMk/>
            <pc:sldMk cId="2231304620" sldId="273"/>
            <ac:cxnSpMk id="41" creationId="{E071C499-315D-FF73-FD87-C2DE4641CD87}"/>
          </ac:cxnSpMkLst>
        </pc:cxnChg>
        <pc:cxnChg chg="add mod">
          <ac:chgData name="Layla Freeborn" userId="f1c90044-c8ab-43c3-83b6-557d673548a4" providerId="ADAL" clId="{7A7BCB18-7D99-8141-8948-0A6FF819CC8C}" dt="2024-02-05T17:35:56.799" v="7663" actId="164"/>
          <ac:cxnSpMkLst>
            <pc:docMk/>
            <pc:sldMk cId="2231304620" sldId="273"/>
            <ac:cxnSpMk id="42" creationId="{11FD815E-4F52-BD9F-8D26-50A27F485539}"/>
          </ac:cxnSpMkLst>
        </pc:cxnChg>
        <pc:cxnChg chg="add del mod">
          <ac:chgData name="Layla Freeborn" userId="f1c90044-c8ab-43c3-83b6-557d673548a4" providerId="ADAL" clId="{7A7BCB18-7D99-8141-8948-0A6FF819CC8C}" dt="2024-02-04T00:40:57.836" v="4289" actId="478"/>
          <ac:cxnSpMkLst>
            <pc:docMk/>
            <pc:sldMk cId="2231304620" sldId="273"/>
            <ac:cxnSpMk id="43" creationId="{F9F82929-880A-09FC-A499-47B2CEB1D7CB}"/>
          </ac:cxnSpMkLst>
        </pc:cxnChg>
        <pc:cxnChg chg="add mod">
          <ac:chgData name="Layla Freeborn" userId="f1c90044-c8ab-43c3-83b6-557d673548a4" providerId="ADAL" clId="{7A7BCB18-7D99-8141-8948-0A6FF819CC8C}" dt="2024-02-05T17:35:56.799" v="7663" actId="164"/>
          <ac:cxnSpMkLst>
            <pc:docMk/>
            <pc:sldMk cId="2231304620" sldId="273"/>
            <ac:cxnSpMk id="64" creationId="{8463AA0A-F1B4-9E7A-EEBB-457E7392528E}"/>
          </ac:cxnSpMkLst>
        </pc:cxnChg>
        <pc:cxnChg chg="add mod">
          <ac:chgData name="Layla Freeborn" userId="f1c90044-c8ab-43c3-83b6-557d673548a4" providerId="ADAL" clId="{7A7BCB18-7D99-8141-8948-0A6FF819CC8C}" dt="2024-02-05T17:35:56.799" v="7663" actId="164"/>
          <ac:cxnSpMkLst>
            <pc:docMk/>
            <pc:sldMk cId="2231304620" sldId="273"/>
            <ac:cxnSpMk id="84" creationId="{8E8B03B8-2CA8-B07D-7DA7-CFE68D94401C}"/>
          </ac:cxnSpMkLst>
        </pc:cxnChg>
        <pc:cxnChg chg="add mod">
          <ac:chgData name="Layla Freeborn" userId="f1c90044-c8ab-43c3-83b6-557d673548a4" providerId="ADAL" clId="{7A7BCB18-7D99-8141-8948-0A6FF819CC8C}" dt="2024-02-05T17:35:56.799" v="7663" actId="164"/>
          <ac:cxnSpMkLst>
            <pc:docMk/>
            <pc:sldMk cId="2231304620" sldId="273"/>
            <ac:cxnSpMk id="85" creationId="{51226F9B-3C91-699F-EB25-14B9004710D3}"/>
          </ac:cxnSpMkLst>
        </pc:cxnChg>
        <pc:cxnChg chg="add mod">
          <ac:chgData name="Layla Freeborn" userId="f1c90044-c8ab-43c3-83b6-557d673548a4" providerId="ADAL" clId="{7A7BCB18-7D99-8141-8948-0A6FF819CC8C}" dt="2024-02-05T17:35:56.799" v="7663" actId="164"/>
          <ac:cxnSpMkLst>
            <pc:docMk/>
            <pc:sldMk cId="2231304620" sldId="273"/>
            <ac:cxnSpMk id="86" creationId="{8F00756C-868E-67BF-29CA-9C1B86D2B50F}"/>
          </ac:cxnSpMkLst>
        </pc:cxnChg>
      </pc:sldChg>
      <pc:sldChg chg="modSp new mod modNotesTx">
        <pc:chgData name="Layla Freeborn" userId="f1c90044-c8ab-43c3-83b6-557d673548a4" providerId="ADAL" clId="{7A7BCB18-7D99-8141-8948-0A6FF819CC8C}" dt="2024-02-05T15:53:34.735" v="5672"/>
        <pc:sldMkLst>
          <pc:docMk/>
          <pc:sldMk cId="882285396" sldId="274"/>
        </pc:sldMkLst>
        <pc:spChg chg="mod">
          <ac:chgData name="Layla Freeborn" userId="f1c90044-c8ab-43c3-83b6-557d673548a4" providerId="ADAL" clId="{7A7BCB18-7D99-8141-8948-0A6FF819CC8C}" dt="2024-02-05T15:34:29.526" v="5517" actId="113"/>
          <ac:spMkLst>
            <pc:docMk/>
            <pc:sldMk cId="882285396" sldId="274"/>
            <ac:spMk id="2" creationId="{06915C8E-1671-901C-1991-6A8061AFE94E}"/>
          </ac:spMkLst>
        </pc:spChg>
        <pc:spChg chg="mod">
          <ac:chgData name="Layla Freeborn" userId="f1c90044-c8ab-43c3-83b6-557d673548a4" providerId="ADAL" clId="{7A7BCB18-7D99-8141-8948-0A6FF819CC8C}" dt="2024-02-05T15:36:44.772" v="5584" actId="20577"/>
          <ac:spMkLst>
            <pc:docMk/>
            <pc:sldMk cId="882285396" sldId="274"/>
            <ac:spMk id="3" creationId="{CCDFE25C-0098-957E-3603-6242FF1FEA4D}"/>
          </ac:spMkLst>
        </pc:spChg>
      </pc:sldChg>
      <pc:sldChg chg="addSp delSp modSp new mod">
        <pc:chgData name="Layla Freeborn" userId="f1c90044-c8ab-43c3-83b6-557d673548a4" providerId="ADAL" clId="{7A7BCB18-7D99-8141-8948-0A6FF819CC8C}" dt="2024-02-05T15:46:19.356" v="5617" actId="1076"/>
        <pc:sldMkLst>
          <pc:docMk/>
          <pc:sldMk cId="2954329237" sldId="275"/>
        </pc:sldMkLst>
        <pc:spChg chg="mod">
          <ac:chgData name="Layla Freeborn" userId="f1c90044-c8ab-43c3-83b6-557d673548a4" providerId="ADAL" clId="{7A7BCB18-7D99-8141-8948-0A6FF819CC8C}" dt="2024-02-05T15:37:38.721" v="5591" actId="20577"/>
          <ac:spMkLst>
            <pc:docMk/>
            <pc:sldMk cId="2954329237" sldId="275"/>
            <ac:spMk id="2" creationId="{6D15EA56-ABC8-41E7-295F-719E5503DD6A}"/>
          </ac:spMkLst>
        </pc:spChg>
        <pc:spChg chg="mod">
          <ac:chgData name="Layla Freeborn" userId="f1c90044-c8ab-43c3-83b6-557d673548a4" providerId="ADAL" clId="{7A7BCB18-7D99-8141-8948-0A6FF819CC8C}" dt="2024-02-05T15:46:19.356" v="5617" actId="1076"/>
          <ac:spMkLst>
            <pc:docMk/>
            <pc:sldMk cId="2954329237" sldId="275"/>
            <ac:spMk id="3" creationId="{CA3C477E-E175-27BA-CE43-59F4A17636FD}"/>
          </ac:spMkLst>
        </pc:spChg>
        <pc:spChg chg="add del mod">
          <ac:chgData name="Layla Freeborn" userId="f1c90044-c8ab-43c3-83b6-557d673548a4" providerId="ADAL" clId="{7A7BCB18-7D99-8141-8948-0A6FF819CC8C}" dt="2024-02-05T15:43:20.879" v="5598"/>
          <ac:spMkLst>
            <pc:docMk/>
            <pc:sldMk cId="2954329237" sldId="275"/>
            <ac:spMk id="6" creationId="{07745B12-DFF3-5D9E-0E7E-FB50DBB0F1DF}"/>
          </ac:spMkLst>
        </pc:spChg>
        <pc:picChg chg="add mod">
          <ac:chgData name="Layla Freeborn" userId="f1c90044-c8ab-43c3-83b6-557d673548a4" providerId="ADAL" clId="{7A7BCB18-7D99-8141-8948-0A6FF819CC8C}" dt="2024-02-05T15:45:58.397" v="5611" actId="1076"/>
          <ac:picMkLst>
            <pc:docMk/>
            <pc:sldMk cId="2954329237" sldId="275"/>
            <ac:picMk id="8" creationId="{5D8FB011-19CB-BDA1-4EFA-967DCD656C86}"/>
          </ac:picMkLst>
        </pc:picChg>
      </pc:sldChg>
      <pc:sldMasterChg chg="addSp delSp modSp mod setBg addSldLayout modSldLayout">
        <pc:chgData name="Layla Freeborn" userId="f1c90044-c8ab-43c3-83b6-557d673548a4" providerId="ADAL" clId="{7A7BCB18-7D99-8141-8948-0A6FF819CC8C}" dt="2024-02-05T15:30:25.271" v="5457" actId="478"/>
        <pc:sldMasterMkLst>
          <pc:docMk/>
          <pc:sldMasterMk cId="573240850" sldId="2147483648"/>
        </pc:sldMasterMkLst>
        <pc:spChg chg="mod">
          <ac:chgData name="Layla Freeborn" userId="f1c90044-c8ab-43c3-83b6-557d673548a4" providerId="ADAL" clId="{7A7BCB18-7D99-8141-8948-0A6FF819CC8C}" dt="2024-02-03T19:29:23.235" v="343" actId="113"/>
          <ac:spMkLst>
            <pc:docMk/>
            <pc:sldMasterMk cId="573240850" sldId="2147483648"/>
            <ac:spMk id="2" creationId="{75637F10-7C2A-2CAC-0B7B-F6D1F8F5727B}"/>
          </ac:spMkLst>
        </pc:spChg>
        <pc:spChg chg="mod">
          <ac:chgData name="Layla Freeborn" userId="f1c90044-c8ab-43c3-83b6-557d673548a4" providerId="ADAL" clId="{7A7BCB18-7D99-8141-8948-0A6FF819CC8C}" dt="2024-02-03T19:29:23.235" v="343" actId="113"/>
          <ac:spMkLst>
            <pc:docMk/>
            <pc:sldMasterMk cId="573240850" sldId="2147483648"/>
            <ac:spMk id="3" creationId="{9A9165E5-EF03-2BF5-485B-A0AD6ED3189C}"/>
          </ac:spMkLst>
        </pc:spChg>
        <pc:spChg chg="del">
          <ac:chgData name="Layla Freeborn" userId="f1c90044-c8ab-43c3-83b6-557d673548a4" providerId="ADAL" clId="{7A7BCB18-7D99-8141-8948-0A6FF819CC8C}" dt="2024-02-03T18:45:23.080" v="88" actId="478"/>
          <ac:spMkLst>
            <pc:docMk/>
            <pc:sldMasterMk cId="573240850" sldId="2147483648"/>
            <ac:spMk id="4" creationId="{C611A815-F2F3-1F1C-0650-1F9C06E293ED}"/>
          </ac:spMkLst>
        </pc:spChg>
        <pc:spChg chg="mod">
          <ac:chgData name="Layla Freeborn" userId="f1c90044-c8ab-43c3-83b6-557d673548a4" providerId="ADAL" clId="{7A7BCB18-7D99-8141-8948-0A6FF819CC8C}" dt="2024-02-03T19:29:23.235" v="343" actId="113"/>
          <ac:spMkLst>
            <pc:docMk/>
            <pc:sldMasterMk cId="573240850" sldId="2147483648"/>
            <ac:spMk id="5" creationId="{E9BA563C-D751-E443-1CB8-2C2A475D3E05}"/>
          </ac:spMkLst>
        </pc:spChg>
        <pc:spChg chg="mod">
          <ac:chgData name="Layla Freeborn" userId="f1c90044-c8ab-43c3-83b6-557d673548a4" providerId="ADAL" clId="{7A7BCB18-7D99-8141-8948-0A6FF819CC8C}" dt="2024-02-03T19:29:59.310" v="347" actId="113"/>
          <ac:spMkLst>
            <pc:docMk/>
            <pc:sldMasterMk cId="573240850" sldId="2147483648"/>
            <ac:spMk id="6" creationId="{A6511588-D72B-1FFA-05A3-BF90AD296D94}"/>
          </ac:spMkLst>
        </pc:spChg>
        <pc:spChg chg="add mod">
          <ac:chgData name="Layla Freeborn" userId="f1c90044-c8ab-43c3-83b6-557d673548a4" providerId="ADAL" clId="{7A7BCB18-7D99-8141-8948-0A6FF819CC8C}" dt="2024-02-03T19:29:23.235" v="343" actId="113"/>
          <ac:spMkLst>
            <pc:docMk/>
            <pc:sldMasterMk cId="573240850" sldId="2147483648"/>
            <ac:spMk id="7" creationId="{2AEC428F-E7CB-5AC2-9CEA-0E0EB5FCAF38}"/>
          </ac:spMkLst>
        </pc:spChg>
        <pc:spChg chg="add mod">
          <ac:chgData name="Layla Freeborn" userId="f1c90044-c8ab-43c3-83b6-557d673548a4" providerId="ADAL" clId="{7A7BCB18-7D99-8141-8948-0A6FF819CC8C}" dt="2024-02-03T19:29:23.235" v="343" actId="113"/>
          <ac:spMkLst>
            <pc:docMk/>
            <pc:sldMasterMk cId="573240850" sldId="2147483648"/>
            <ac:spMk id="8" creationId="{9815FEDB-626F-CE6E-DD51-231A8AF295A2}"/>
          </ac:spMkLst>
        </pc:spChg>
        <pc:spChg chg="add del mod">
          <ac:chgData name="Layla Freeborn" userId="f1c90044-c8ab-43c3-83b6-557d673548a4" providerId="ADAL" clId="{7A7BCB18-7D99-8141-8948-0A6FF819CC8C}" dt="2024-02-05T15:30:25.271" v="5457" actId="478"/>
          <ac:spMkLst>
            <pc:docMk/>
            <pc:sldMasterMk cId="573240850" sldId="2147483648"/>
            <ac:spMk id="9" creationId="{35590CC0-9621-B110-CEFF-E3A0E4B29537}"/>
          </ac:spMkLst>
        </pc:spChg>
        <pc:spChg chg="add del mod">
          <ac:chgData name="Layla Freeborn" userId="f1c90044-c8ab-43c3-83b6-557d673548a4" providerId="ADAL" clId="{7A7BCB18-7D99-8141-8948-0A6FF819CC8C}" dt="2024-02-05T15:30:25.271" v="5457" actId="478"/>
          <ac:spMkLst>
            <pc:docMk/>
            <pc:sldMasterMk cId="573240850" sldId="2147483648"/>
            <ac:spMk id="10" creationId="{ECC9D28B-E8B0-3B55-4CF5-2EBDB4BC6E5B}"/>
          </ac:spMkLst>
        </pc:spChg>
        <pc:spChg chg="add del mod">
          <ac:chgData name="Layla Freeborn" userId="f1c90044-c8ab-43c3-83b6-557d673548a4" providerId="ADAL" clId="{7A7BCB18-7D99-8141-8948-0A6FF819CC8C}" dt="2024-02-05T15:30:25.271" v="5457" actId="478"/>
          <ac:spMkLst>
            <pc:docMk/>
            <pc:sldMasterMk cId="573240850" sldId="2147483648"/>
            <ac:spMk id="11" creationId="{7FCA428C-E106-AE03-9ED8-F2162417DFEB}"/>
          </ac:spMkLst>
        </pc:spChg>
        <pc:spChg chg="add del mod">
          <ac:chgData name="Layla Freeborn" userId="f1c90044-c8ab-43c3-83b6-557d673548a4" providerId="ADAL" clId="{7A7BCB18-7D99-8141-8948-0A6FF819CC8C}" dt="2024-02-05T15:30:25.271" v="5457" actId="478"/>
          <ac:spMkLst>
            <pc:docMk/>
            <pc:sldMasterMk cId="573240850" sldId="2147483648"/>
            <ac:spMk id="12" creationId="{7BDFE3FE-16DB-6DBC-C855-F0DA9C66D9C5}"/>
          </ac:spMkLst>
        </pc:spChg>
        <pc:spChg chg="add del mod">
          <ac:chgData name="Layla Freeborn" userId="f1c90044-c8ab-43c3-83b6-557d673548a4" providerId="ADAL" clId="{7A7BCB18-7D99-8141-8948-0A6FF819CC8C}" dt="2024-02-05T15:30:25.271" v="5457" actId="478"/>
          <ac:spMkLst>
            <pc:docMk/>
            <pc:sldMasterMk cId="573240850" sldId="2147483648"/>
            <ac:spMk id="13" creationId="{4112DA7C-15D8-C9E6-9BCF-6845A37ABF1B}"/>
          </ac:spMkLst>
        </pc:spChg>
        <pc:spChg chg="add del mod">
          <ac:chgData name="Layla Freeborn" userId="f1c90044-c8ab-43c3-83b6-557d673548a4" providerId="ADAL" clId="{7A7BCB18-7D99-8141-8948-0A6FF819CC8C}" dt="2024-02-05T15:30:25.271" v="5457" actId="478"/>
          <ac:spMkLst>
            <pc:docMk/>
            <pc:sldMasterMk cId="573240850" sldId="2147483648"/>
            <ac:spMk id="14" creationId="{717F42CD-80F0-8493-C7AF-D0FDEDCA0E7E}"/>
          </ac:spMkLst>
        </pc:spChg>
        <pc:spChg chg="add del mod">
          <ac:chgData name="Layla Freeborn" userId="f1c90044-c8ab-43c3-83b6-557d673548a4" providerId="ADAL" clId="{7A7BCB18-7D99-8141-8948-0A6FF819CC8C}" dt="2024-02-03T19:27:00.776" v="341"/>
          <ac:spMkLst>
            <pc:docMk/>
            <pc:sldMasterMk cId="573240850" sldId="2147483648"/>
            <ac:spMk id="15" creationId="{5D71F2CD-730F-EE06-037A-B2F6CC83473D}"/>
          </ac:spMkLst>
        </pc:spChg>
        <pc:spChg chg="add del mod">
          <ac:chgData name="Layla Freeborn" userId="f1c90044-c8ab-43c3-83b6-557d673548a4" providerId="ADAL" clId="{7A7BCB18-7D99-8141-8948-0A6FF819CC8C}" dt="2024-02-03T19:30:04.166" v="349"/>
          <ac:spMkLst>
            <pc:docMk/>
            <pc:sldMasterMk cId="573240850" sldId="2147483648"/>
            <ac:spMk id="16" creationId="{E033D0FB-0D03-955F-B5B4-DA824EC77148}"/>
          </ac:spMkLst>
        </pc:spChg>
        <pc:spChg chg="add del mod">
          <ac:chgData name="Layla Freeborn" userId="f1c90044-c8ab-43c3-83b6-557d673548a4" providerId="ADAL" clId="{7A7BCB18-7D99-8141-8948-0A6FF819CC8C}" dt="2024-02-03T19:30:06.571" v="351"/>
          <ac:spMkLst>
            <pc:docMk/>
            <pc:sldMasterMk cId="573240850" sldId="2147483648"/>
            <ac:spMk id="17" creationId="{6A868BDF-7B12-7D53-5D9A-2EF35142A437}"/>
          </ac:spMkLst>
        </pc:spChg>
        <pc:sldLayoutChg chg="delSp mod">
          <pc:chgData name="Layla Freeborn" userId="f1c90044-c8ab-43c3-83b6-557d673548a4" providerId="ADAL" clId="{7A7BCB18-7D99-8141-8948-0A6FF819CC8C}" dt="2024-02-03T19:11:24.732" v="280" actId="478"/>
          <pc:sldLayoutMkLst>
            <pc:docMk/>
            <pc:sldMasterMk cId="573240850" sldId="2147483648"/>
            <pc:sldLayoutMk cId="3541488000" sldId="2147483649"/>
          </pc:sldLayoutMkLst>
          <pc:spChg chg="del">
            <ac:chgData name="Layla Freeborn" userId="f1c90044-c8ab-43c3-83b6-557d673548a4" providerId="ADAL" clId="{7A7BCB18-7D99-8141-8948-0A6FF819CC8C}" dt="2024-02-03T19:11:24.732" v="280" actId="478"/>
            <ac:spMkLst>
              <pc:docMk/>
              <pc:sldMasterMk cId="573240850" sldId="2147483648"/>
              <pc:sldLayoutMk cId="3541488000" sldId="2147483649"/>
              <ac:spMk id="4" creationId="{99FD74BD-8A34-07A9-0042-E22B6F22A162}"/>
            </ac:spMkLst>
          </pc:spChg>
        </pc:sldLayoutChg>
        <pc:sldLayoutChg chg="delSp modSp mod">
          <pc:chgData name="Layla Freeborn" userId="f1c90044-c8ab-43c3-83b6-557d673548a4" providerId="ADAL" clId="{7A7BCB18-7D99-8141-8948-0A6FF819CC8C}" dt="2024-02-03T19:11:37.395" v="281" actId="12"/>
          <pc:sldLayoutMkLst>
            <pc:docMk/>
            <pc:sldMasterMk cId="573240850" sldId="2147483648"/>
            <pc:sldLayoutMk cId="4247358116" sldId="2147483650"/>
          </pc:sldLayoutMkLst>
          <pc:spChg chg="mod">
            <ac:chgData name="Layla Freeborn" userId="f1c90044-c8ab-43c3-83b6-557d673548a4" providerId="ADAL" clId="{7A7BCB18-7D99-8141-8948-0A6FF819CC8C}" dt="2024-02-03T19:11:37.395" v="281" actId="12"/>
            <ac:spMkLst>
              <pc:docMk/>
              <pc:sldMasterMk cId="573240850" sldId="2147483648"/>
              <pc:sldLayoutMk cId="4247358116" sldId="2147483650"/>
              <ac:spMk id="3" creationId="{5E3B1275-CAAD-D0D7-A69F-2C9B6242B272}"/>
            </ac:spMkLst>
          </pc:spChg>
          <pc:spChg chg="del">
            <ac:chgData name="Layla Freeborn" userId="f1c90044-c8ab-43c3-83b6-557d673548a4" providerId="ADAL" clId="{7A7BCB18-7D99-8141-8948-0A6FF819CC8C}" dt="2024-02-03T19:08:45.850" v="266" actId="478"/>
            <ac:spMkLst>
              <pc:docMk/>
              <pc:sldMasterMk cId="573240850" sldId="2147483648"/>
              <pc:sldLayoutMk cId="4247358116" sldId="2147483650"/>
              <ac:spMk id="4" creationId="{CE358599-811B-662C-81E5-80ECD6021A99}"/>
            </ac:spMkLst>
          </pc:spChg>
        </pc:sldLayoutChg>
        <pc:sldLayoutChg chg="delSp modSp mod">
          <pc:chgData name="Layla Freeborn" userId="f1c90044-c8ab-43c3-83b6-557d673548a4" providerId="ADAL" clId="{7A7BCB18-7D99-8141-8948-0A6FF819CC8C}" dt="2024-02-03T19:04:31.398" v="210" actId="478"/>
          <pc:sldLayoutMkLst>
            <pc:docMk/>
            <pc:sldMasterMk cId="573240850" sldId="2147483648"/>
            <pc:sldLayoutMk cId="385082868" sldId="2147483654"/>
          </pc:sldLayoutMkLst>
          <pc:spChg chg="mod">
            <ac:chgData name="Layla Freeborn" userId="f1c90044-c8ab-43c3-83b6-557d673548a4" providerId="ADAL" clId="{7A7BCB18-7D99-8141-8948-0A6FF819CC8C}" dt="2024-02-03T19:04:23.873" v="209" actId="1036"/>
            <ac:spMkLst>
              <pc:docMk/>
              <pc:sldMasterMk cId="573240850" sldId="2147483648"/>
              <pc:sldLayoutMk cId="385082868" sldId="2147483654"/>
              <ac:spMk id="2" creationId="{F34E5F02-0F97-41F6-022B-10821E4DC8E4}"/>
            </ac:spMkLst>
          </pc:spChg>
          <pc:spChg chg="del">
            <ac:chgData name="Layla Freeborn" userId="f1c90044-c8ab-43c3-83b6-557d673548a4" providerId="ADAL" clId="{7A7BCB18-7D99-8141-8948-0A6FF819CC8C}" dt="2024-02-03T19:04:31.398" v="210" actId="478"/>
            <ac:spMkLst>
              <pc:docMk/>
              <pc:sldMasterMk cId="573240850" sldId="2147483648"/>
              <pc:sldLayoutMk cId="385082868" sldId="2147483654"/>
              <ac:spMk id="3" creationId="{7601E07B-3A4F-CFE2-015D-79F820EC674B}"/>
            </ac:spMkLst>
          </pc:spChg>
          <pc:spChg chg="mod">
            <ac:chgData name="Layla Freeborn" userId="f1c90044-c8ab-43c3-83b6-557d673548a4" providerId="ADAL" clId="{7A7BCB18-7D99-8141-8948-0A6FF819CC8C}" dt="2024-02-03T18:53:47.863" v="123" actId="2711"/>
            <ac:spMkLst>
              <pc:docMk/>
              <pc:sldMasterMk cId="573240850" sldId="2147483648"/>
              <pc:sldLayoutMk cId="385082868" sldId="2147483654"/>
              <ac:spMk id="5" creationId="{A06350F5-8346-FFDC-4E51-234A24DCEA76}"/>
            </ac:spMkLst>
          </pc:spChg>
        </pc:sldLayoutChg>
        <pc:sldLayoutChg chg="new mod">
          <pc:chgData name="Layla Freeborn" userId="f1c90044-c8ab-43c3-83b6-557d673548a4" providerId="ADAL" clId="{7A7BCB18-7D99-8141-8948-0A6FF819CC8C}" dt="2024-02-03T19:37:48.943" v="541" actId="11236"/>
          <pc:sldLayoutMkLst>
            <pc:docMk/>
            <pc:sldMasterMk cId="573240850" sldId="2147483648"/>
            <pc:sldLayoutMk cId="3410267532" sldId="2147483660"/>
          </pc:sldLayoutMkLst>
        </pc:sldLayoutChg>
      </pc:sldMasterChg>
      <pc:sldMasterChg chg="new del mod addSldLayout delSldLayout">
        <pc:chgData name="Layla Freeborn" userId="f1c90044-c8ab-43c3-83b6-557d673548a4" providerId="ADAL" clId="{7A7BCB18-7D99-8141-8948-0A6FF819CC8C}" dt="2024-02-03T19:37:46.026" v="540" actId="6938"/>
        <pc:sldMasterMkLst>
          <pc:docMk/>
          <pc:sldMasterMk cId="799675831" sldId="2147483660"/>
        </pc:sldMasterMkLst>
        <pc:sldLayoutChg chg="new del replId">
          <pc:chgData name="Layla Freeborn" userId="f1c90044-c8ab-43c3-83b6-557d673548a4" providerId="ADAL" clId="{7A7BCB18-7D99-8141-8948-0A6FF819CC8C}" dt="2024-02-03T19:37:46.026" v="540" actId="6938"/>
          <pc:sldLayoutMkLst>
            <pc:docMk/>
            <pc:sldMasterMk cId="799675831" sldId="2147483660"/>
            <pc:sldLayoutMk cId="1422383899" sldId="2147483661"/>
          </pc:sldLayoutMkLst>
        </pc:sldLayoutChg>
        <pc:sldLayoutChg chg="new del replId">
          <pc:chgData name="Layla Freeborn" userId="f1c90044-c8ab-43c3-83b6-557d673548a4" providerId="ADAL" clId="{7A7BCB18-7D99-8141-8948-0A6FF819CC8C}" dt="2024-02-03T19:37:46.026" v="540" actId="6938"/>
          <pc:sldLayoutMkLst>
            <pc:docMk/>
            <pc:sldMasterMk cId="799675831" sldId="2147483660"/>
            <pc:sldLayoutMk cId="1910189233" sldId="2147483662"/>
          </pc:sldLayoutMkLst>
        </pc:sldLayoutChg>
        <pc:sldLayoutChg chg="new del replId">
          <pc:chgData name="Layla Freeborn" userId="f1c90044-c8ab-43c3-83b6-557d673548a4" providerId="ADAL" clId="{7A7BCB18-7D99-8141-8948-0A6FF819CC8C}" dt="2024-02-03T19:37:46.026" v="540" actId="6938"/>
          <pc:sldLayoutMkLst>
            <pc:docMk/>
            <pc:sldMasterMk cId="799675831" sldId="2147483660"/>
            <pc:sldLayoutMk cId="2988260300" sldId="2147483663"/>
          </pc:sldLayoutMkLst>
        </pc:sldLayoutChg>
        <pc:sldLayoutChg chg="new del replId">
          <pc:chgData name="Layla Freeborn" userId="f1c90044-c8ab-43c3-83b6-557d673548a4" providerId="ADAL" clId="{7A7BCB18-7D99-8141-8948-0A6FF819CC8C}" dt="2024-02-03T19:37:46.026" v="540" actId="6938"/>
          <pc:sldLayoutMkLst>
            <pc:docMk/>
            <pc:sldMasterMk cId="799675831" sldId="2147483660"/>
            <pc:sldLayoutMk cId="2943614076" sldId="2147483664"/>
          </pc:sldLayoutMkLst>
        </pc:sldLayoutChg>
        <pc:sldLayoutChg chg="new del replId">
          <pc:chgData name="Layla Freeborn" userId="f1c90044-c8ab-43c3-83b6-557d673548a4" providerId="ADAL" clId="{7A7BCB18-7D99-8141-8948-0A6FF819CC8C}" dt="2024-02-03T19:37:46.026" v="540" actId="6938"/>
          <pc:sldLayoutMkLst>
            <pc:docMk/>
            <pc:sldMasterMk cId="799675831" sldId="2147483660"/>
            <pc:sldLayoutMk cId="1960182023" sldId="2147483665"/>
          </pc:sldLayoutMkLst>
        </pc:sldLayoutChg>
        <pc:sldLayoutChg chg="new del replId">
          <pc:chgData name="Layla Freeborn" userId="f1c90044-c8ab-43c3-83b6-557d673548a4" providerId="ADAL" clId="{7A7BCB18-7D99-8141-8948-0A6FF819CC8C}" dt="2024-02-03T19:37:46.026" v="540" actId="6938"/>
          <pc:sldLayoutMkLst>
            <pc:docMk/>
            <pc:sldMasterMk cId="799675831" sldId="2147483660"/>
            <pc:sldLayoutMk cId="27238941" sldId="2147483666"/>
          </pc:sldLayoutMkLst>
        </pc:sldLayoutChg>
        <pc:sldLayoutChg chg="new del replId">
          <pc:chgData name="Layla Freeborn" userId="f1c90044-c8ab-43c3-83b6-557d673548a4" providerId="ADAL" clId="{7A7BCB18-7D99-8141-8948-0A6FF819CC8C}" dt="2024-02-03T19:37:46.026" v="540" actId="6938"/>
          <pc:sldLayoutMkLst>
            <pc:docMk/>
            <pc:sldMasterMk cId="799675831" sldId="2147483660"/>
            <pc:sldLayoutMk cId="3073917309" sldId="2147483667"/>
          </pc:sldLayoutMkLst>
        </pc:sldLayoutChg>
        <pc:sldLayoutChg chg="new del replId">
          <pc:chgData name="Layla Freeborn" userId="f1c90044-c8ab-43c3-83b6-557d673548a4" providerId="ADAL" clId="{7A7BCB18-7D99-8141-8948-0A6FF819CC8C}" dt="2024-02-03T19:37:46.026" v="540" actId="6938"/>
          <pc:sldLayoutMkLst>
            <pc:docMk/>
            <pc:sldMasterMk cId="799675831" sldId="2147483660"/>
            <pc:sldLayoutMk cId="2983303779" sldId="2147483668"/>
          </pc:sldLayoutMkLst>
        </pc:sldLayoutChg>
        <pc:sldLayoutChg chg="new del replId">
          <pc:chgData name="Layla Freeborn" userId="f1c90044-c8ab-43c3-83b6-557d673548a4" providerId="ADAL" clId="{7A7BCB18-7D99-8141-8948-0A6FF819CC8C}" dt="2024-02-03T19:37:46.026" v="540" actId="6938"/>
          <pc:sldLayoutMkLst>
            <pc:docMk/>
            <pc:sldMasterMk cId="799675831" sldId="2147483660"/>
            <pc:sldLayoutMk cId="919724658" sldId="2147483669"/>
          </pc:sldLayoutMkLst>
        </pc:sldLayoutChg>
        <pc:sldLayoutChg chg="new del replId">
          <pc:chgData name="Layla Freeborn" userId="f1c90044-c8ab-43c3-83b6-557d673548a4" providerId="ADAL" clId="{7A7BCB18-7D99-8141-8948-0A6FF819CC8C}" dt="2024-02-03T19:37:46.026" v="540" actId="6938"/>
          <pc:sldLayoutMkLst>
            <pc:docMk/>
            <pc:sldMasterMk cId="799675831" sldId="2147483660"/>
            <pc:sldLayoutMk cId="3499819450" sldId="2147483670"/>
          </pc:sldLayoutMkLst>
        </pc:sldLayoutChg>
        <pc:sldLayoutChg chg="new del replId">
          <pc:chgData name="Layla Freeborn" userId="f1c90044-c8ab-43c3-83b6-557d673548a4" providerId="ADAL" clId="{7A7BCB18-7D99-8141-8948-0A6FF819CC8C}" dt="2024-02-03T19:37:46.026" v="540" actId="6938"/>
          <pc:sldLayoutMkLst>
            <pc:docMk/>
            <pc:sldMasterMk cId="799675831" sldId="2147483660"/>
            <pc:sldLayoutMk cId="3466021038" sldId="2147483671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50528396328916"/>
          <c:y val="0"/>
          <c:w val="0.65780024068952181"/>
          <c:h val="0.9906809053952909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1">
                  <a:shade val="15000"/>
                </a:schemeClr>
              </a:solidFill>
            </a:ln>
          </c:spPr>
          <c:dPt>
            <c:idx val="0"/>
            <c:bubble3D val="0"/>
            <c:spPr>
              <a:solidFill>
                <a:srgbClr val="2447F2"/>
              </a:solidFill>
              <a:ln w="19050">
                <a:solidFill>
                  <a:schemeClr val="accent1">
                    <a:shade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5A-AB41-85A6-AC9C8697A16B}"/>
              </c:ext>
            </c:extLst>
          </c:dPt>
          <c:dPt>
            <c:idx val="1"/>
            <c:bubble3D val="0"/>
            <c:spPr>
              <a:solidFill>
                <a:srgbClr val="5928F0"/>
              </a:solidFill>
              <a:ln w="19050">
                <a:solidFill>
                  <a:schemeClr val="accent1">
                    <a:shade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5A-AB41-85A6-AC9C8697A16B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accent1">
                    <a:shade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5A-AB41-85A6-AC9C8697A16B}"/>
              </c:ext>
            </c:extLst>
          </c:dPt>
          <c:dLbls>
            <c:dLbl>
              <c:idx val="0"/>
              <c:layout>
                <c:manualLayout>
                  <c:x val="3.8764921333985791E-2"/>
                  <c:y val="-6.2035547508483078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Tenorite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4457423164846331"/>
                      <c:h val="0.171979715515725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95A-AB41-85A6-AC9C8697A16B}"/>
                </c:ext>
              </c:extLst>
            </c:dLbl>
            <c:dLbl>
              <c:idx val="1"/>
              <c:layout>
                <c:manualLayout>
                  <c:x val="-5.0700766055486856E-3"/>
                  <c:y val="0.11631675334275537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Tenorite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4694070020908404"/>
                      <c:h val="0.161640457597644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95A-AB41-85A6-AC9C8697A16B}"/>
                </c:ext>
              </c:extLst>
            </c:dLbl>
            <c:dLbl>
              <c:idx val="2"/>
              <c:layout>
                <c:manualLayout>
                  <c:x val="6.5524272923545832E-2"/>
                  <c:y val="-0.16542812668928825"/>
                </c:manualLayout>
              </c:layout>
              <c:tx>
                <c:rich>
                  <a:bodyPr/>
                  <a:lstStyle/>
                  <a:p>
                    <a:fld id="{430E2A75-AD97-414C-AEBE-26870A247036}" type="CATEGORYNAME">
                      <a:rPr lang="en-US" dirty="0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A19A8752-6EC4-0946-95D0-EDD65032995E}" type="PERCENTAGE">
                      <a:rPr lang="en-US" sz="1800" baseline="0" dirty="0">
                        <a:latin typeface="Tenorite" pitchFamily="2" charset="0"/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752428879857759"/>
                      <c:h val="0.1769228170325841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95A-AB41-85A6-AC9C8697A16B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/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You</c:v>
                </c:pt>
                <c:pt idx="1">
                  <c:v>lafr9499</c:v>
                </c:pt>
                <c:pt idx="2">
                  <c:v>Everyone Else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5A-AB41-85A6-AC9C8697A1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07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50528396328916"/>
          <c:y val="0"/>
          <c:w val="0.65780024068952181"/>
          <c:h val="0.9906809053952909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B12AD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5B7-C34C-8702-7E0D64C9748A}"/>
              </c:ext>
            </c:extLst>
          </c:dPt>
          <c:dPt>
            <c:idx val="1"/>
            <c:bubble3D val="0"/>
            <c:spPr>
              <a:solidFill>
                <a:srgbClr val="5928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B7-C34C-8702-7E0D64C974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A76-4F42-AC81-46B29F58421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A76-4F42-AC81-46B29F58421B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B7-C34C-8702-7E0D64C97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50528396328916"/>
          <c:y val="0"/>
          <c:w val="0.65780024068952181"/>
          <c:h val="0.9906809053952909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B12AD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5B7-C34C-8702-7E0D64C9748A}"/>
              </c:ext>
            </c:extLst>
          </c:dPt>
          <c:dPt>
            <c:idx val="1"/>
            <c:bubble3D val="0"/>
            <c:spPr>
              <a:solidFill>
                <a:srgbClr val="5928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B7-C34C-8702-7E0D64C974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A99-CD48-B910-AC6E092C30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A99-CD48-B910-AC6E092C30EC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B7-C34C-8702-7E0D64C97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E8E3C-82D3-874B-9874-382D6136BF62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9534C-10E9-CB40-8F2E-3ACB91423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01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br>
              <a:rPr lang="en-US" dirty="0">
                <a:effectLst/>
              </a:rPr>
            </a:br>
            <a:r>
              <a:rPr lang="en-US" dirty="0">
                <a:effectLst/>
              </a:rPr>
              <a:t>When you receive a Research Computing account you are automatically assigned a fixed share of the Alpine ‘general’ account. To accommodate a variety of allocation sizes on Alpine, CURC offers two application-based tiers that provide a share of the Alpine ‘project’ account. The ‘general’ and ‘project’ accounts are structured in a way such that your jobs are likely to have a higher priority if they are running in the ‘project’ account.</a:t>
            </a:r>
          </a:p>
          <a:p>
            <a:pPr fontAlgn="t"/>
            <a:r>
              <a:rPr lang="en-US" dirty="0">
                <a:effectLst/>
              </a:rPr>
              <a:t>In this RC Quick Byte* session we will provide a brief overview of Research Computing’s tiered allocations process for the Alpine Supercomputer. Attendees will learn the differences between allocation tiers and how to apply, plus see a live demo of tools that monitor allocation usage. This session is geared towards CU Boulder researchers.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9534C-10E9-CB40-8F2E-3ACB91423D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0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9534C-10E9-CB40-8F2E-3ACB91423D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06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The ‘general’ and ‘project’ accounts are structured in a way such that your jobs are likely to have a higher priority if they are running in the ‘project’ account.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9534C-10E9-CB40-8F2E-3ACB91423D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6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5C1DD-5FC2-2168-4FDE-1EC4D7B13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884F5F-4CA1-25BC-31B4-2D7E69CD4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060C8B-F26A-2A9A-4CE9-EFC159E16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The ‘general’ and ‘project’ accounts are structured in a way such that your jobs are likely to have a higher priority if they are running in the ‘project’ account.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7907D-93A5-3FA0-584B-F91656D743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9534C-10E9-CB40-8F2E-3ACB91423D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14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A value of 1 indicates average priority compared to other users in an account.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A value of &lt; 1 indicates lower than average priority (longer than average queue waits)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A value of &gt; 1 indicates higher than average priority (shorter than average queue waits)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9534C-10E9-CB40-8F2E-3ACB91423D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02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Users have </a:t>
            </a:r>
            <a:r>
              <a:rPr lang="en-US" dirty="0" err="1"/>
              <a:t>FairShare</a:t>
            </a:r>
            <a:r>
              <a:rPr lang="en-US" dirty="0"/>
              <a:t> values, accounts have </a:t>
            </a:r>
            <a:r>
              <a:rPr lang="en-US" dirty="0" err="1"/>
              <a:t>levelFS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9534C-10E9-CB40-8F2E-3ACB91423D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0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4898-AD1F-59DA-AC60-921F17EE9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2160C-E972-1ACD-7769-7E69ECAEC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44D9E-08AE-F77A-CF65-B8F384EF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ALPINE ALLOCATIONS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9E1E1-6468-E606-28E1-43EE2159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8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7BF7-4EE4-F278-A6DA-FC676886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35A68-D86F-93A2-A46A-BE369390B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C0A32-8B9C-85B5-318D-A51EC9E90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6D616-DAB0-BA40-1513-72A627A8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FE48C-95FB-0CA8-F4B3-A97FCB1A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ALPINE ALLOCATIONS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02809-948A-116C-9C45-AE91A7AD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2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86CE-5FBE-EDC2-D6E2-33F579B5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10E30-B5AA-2113-287B-6968D4A85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0F538-F6CA-A3F0-D4AD-0A73257C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41F8-39B3-205D-2260-FEE98E9C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ALPINE ALLOCATIONS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11DA4-E772-59E8-56DC-0AE4661F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74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53CDD-3743-86D5-3DA9-5F426A35B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E3BDE-6BED-92F0-6C45-365F60A60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23F5D-2BD9-930F-B9BE-2BFD7563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4A4E9-5A70-BD8D-212C-4CC902FE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ALPINE ALLOCATIONS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6CAD-1B69-EED9-FD4E-B502E0C7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8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2688-5F12-6947-ED37-9ADEE2A9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B1275-CAAD-D0D7-A69F-2C9B6242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C144-D426-FF97-F785-BF081EAF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ALPINE ALLOCATIONS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94651-F346-CE98-E508-F35784C3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5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77B5-AA33-73DA-5BC2-F1F3766F3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EC421-D4C1-7F60-474D-E74C5C46E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FEDE-7EFC-3ECB-C604-793A3DB8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8E68-6B17-1D63-E0D2-07060764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ALPINE ALLOCATIONS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2D8AB-7EE8-B542-9755-B50E2747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B456-6550-6542-203D-15667E37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51652-5F73-7D44-C967-8C2DC29123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ALPINE ALLOCATIONS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51717-4274-CD23-60F7-1BBFA8EB47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6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2E71-D086-8837-3E23-73BAE8C5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324E8-AEF1-6EC2-EC0A-B4944FBD5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272D4-0008-43A9-5185-62CCAC6E1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661C9-717C-8E6F-4232-BD4B0DCD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D6A84-8AC0-553A-8C45-60C64246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ALPINE ALLOCATIONS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897D0-F3CD-4583-C6F0-533C3828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2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7DA2E-522C-FCD9-355C-37373F81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B6B81-4744-E29A-8D1B-C4EE448B5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6DAD0-3665-4954-3B10-2E765C73D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0C516-5A54-700A-68BF-61C9C3483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EAB0B-0835-9E94-4E23-9D88A8E4E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9282E-3DDE-709C-9C89-5C48CBF8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5C276-0CA2-3022-F663-84A79EC0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ALPINE ALLOCATIONS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C8809-F03E-3525-6931-887673DD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9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5F02-0F97-41F6-022B-10821E4D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69"/>
            <a:ext cx="10515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FC1F5-EE69-0106-50C4-A4F66CB2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ALPINE ALLOCATIONS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350F5-8346-FFDC-4E51-234A24DC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norite" pitchFamily="2" charset="0"/>
              </a:defRPr>
            </a:lvl1pPr>
          </a:lstStyle>
          <a:p>
            <a:fld id="{51D925CC-EDB3-0449-B5AD-EBA9EDAD1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81E1F-A92F-3273-100F-4EF80CA6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835AD-BF8B-58B7-8CEE-36B36809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ALPINE ALLOCATIONS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BCAA4-84F4-7C99-2BF0-0A6492D1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2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0695-0B29-24A7-F81B-17FEC296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5A78A-D423-D606-F83B-20AE863EF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54CA6-43EF-D0DA-634F-6C33FFDC4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591A2-42E3-CD4A-E8AE-46AF9E7C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847EC-FA08-7068-EA77-BA762B1B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ALPINE ALLOCATIONS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3550C-35DB-89E7-86D3-EDEBF31F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4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15FEDB-626F-CE6E-DD51-231A8AF295A2}"/>
              </a:ext>
            </a:extLst>
          </p:cNvPr>
          <p:cNvSpPr/>
          <p:nvPr userDrawn="1"/>
        </p:nvSpPr>
        <p:spPr>
          <a:xfrm>
            <a:off x="0" y="1150943"/>
            <a:ext cx="12192000" cy="489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37F10-7C2A-2CAC-0B7B-F6D1F8F5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96"/>
            <a:ext cx="105156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165E5-EF03-2BF5-485B-A0AD6ED31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03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A563C-D751-E443-1CB8-2C2A475D3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Tenorite" pitchFamily="2" charset="0"/>
              </a:defRPr>
            </a:lvl1pPr>
          </a:lstStyle>
          <a:p>
            <a:r>
              <a:rPr lang="en-US" dirty="0"/>
              <a:t>ALPINE ALLOCATIONS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11588-D72B-1FFA-05A3-BF90AD296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bg1"/>
                </a:solidFill>
                <a:latin typeface="Tenorite" pitchFamily="2" charset="0"/>
              </a:defRPr>
            </a:lvl1pPr>
          </a:lstStyle>
          <a:p>
            <a:fld id="{51D925CC-EDB3-0449-B5AD-EBA9EDAD16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EC428F-E7CB-5AC2-9CEA-0E0EB5FCAF38}"/>
              </a:ext>
            </a:extLst>
          </p:cNvPr>
          <p:cNvSpPr>
            <a:spLocks noChangeAspect="1"/>
          </p:cNvSpPr>
          <p:nvPr userDrawn="1"/>
        </p:nvSpPr>
        <p:spPr>
          <a:xfrm>
            <a:off x="838200" y="6198364"/>
            <a:ext cx="2416034" cy="522204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4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Tenorite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Tenorit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norit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norit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norit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norit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ayla.freeborn@colorado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curc-survey1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it.ly/alpineallocationsq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hyperlink" Target="https://curc.readthedocs.io/en/latest/clusters/alpine/allocations.html" TargetMode="External"/><Relationship Id="rId4" Type="http://schemas.openxmlformats.org/officeDocument/2006/relationships/image" Target="../media/image6.svg"/><Relationship Id="rId9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5C8E-1671-901C-1991-6A8061AFE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Increase Your Priority with Alpine Allocations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FE25C-0098-957E-3603-6242FF1FE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r>
              <a:rPr lang="en-US" sz="4400" dirty="0"/>
              <a:t>An RC Quick Byte</a:t>
            </a:r>
          </a:p>
          <a:p>
            <a:r>
              <a:rPr lang="en-US" sz="2800" dirty="0"/>
              <a:t>February 5, 2024</a:t>
            </a:r>
          </a:p>
          <a:p>
            <a:r>
              <a:rPr lang="en-US" sz="2800" dirty="0"/>
              <a:t>Layla Freeborn</a:t>
            </a:r>
          </a:p>
          <a:p>
            <a:r>
              <a:rPr lang="en-US" sz="2800" dirty="0">
                <a:hlinkClick r:id="rId3"/>
              </a:rPr>
              <a:t>layla.freeborn@colorado.edu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228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2CBA-4B43-9580-E8F2-C8EC3037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Ascent vs Peak Allocations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6E60A-2E5A-EC24-CB3D-0EC670EA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ALPINE ALLOCATIONS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90CEF-272C-37A3-FB45-4A0E885C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10</a:t>
            </a:fld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1179AF-54DF-1941-470B-9A4FB74AE99A}"/>
              </a:ext>
            </a:extLst>
          </p:cNvPr>
          <p:cNvSpPr txBox="1"/>
          <p:nvPr/>
        </p:nvSpPr>
        <p:spPr>
          <a:xfrm>
            <a:off x="6028690" y="2148510"/>
            <a:ext cx="496724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bg1"/>
              </a:solidFill>
              <a:latin typeface="Tenorite" pitchFamily="2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itchFamily="2" charset="0"/>
              </a:rPr>
              <a:t>Size- 350,000 SUs over 12 months, limit of 1,400,000 SUs per research group/PI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itchFamily="2" charset="0"/>
              </a:rPr>
              <a:t>Required info- Complete Ascent Allocation application form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itchFamily="2" charset="0"/>
              </a:rPr>
              <a:t>Approval process- quick, no review by allocations committee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itchFamily="2" charset="0"/>
              </a:rPr>
              <a:t>Renewal- annual, complete renewal form</a:t>
            </a:r>
          </a:p>
          <a:p>
            <a:endParaRPr lang="en-US" dirty="0">
              <a:solidFill>
                <a:schemeClr val="bg1"/>
              </a:solidFill>
              <a:latin typeface="Tenorite" pitchFamily="2" charset="0"/>
            </a:endParaRPr>
          </a:p>
        </p:txBody>
      </p:sp>
      <p:grpSp>
        <p:nvGrpSpPr>
          <p:cNvPr id="38" name="Group 37" descr="Ascent tiered allocation features.">
            <a:extLst>
              <a:ext uri="{FF2B5EF4-FFF2-40B4-BE49-F238E27FC236}">
                <a16:creationId xmlns:a16="http://schemas.microsoft.com/office/drawing/2014/main" id="{7DF06C4F-7B14-2EBC-32C1-D82295283E44}"/>
              </a:ext>
            </a:extLst>
          </p:cNvPr>
          <p:cNvGrpSpPr/>
          <p:nvPr/>
        </p:nvGrpSpPr>
        <p:grpSpPr>
          <a:xfrm>
            <a:off x="380216" y="1417092"/>
            <a:ext cx="5369420" cy="4849941"/>
            <a:chOff x="380216" y="1520328"/>
            <a:chExt cx="5369420" cy="484994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9933651-0F18-3125-273E-BD7DF362E82B}"/>
                </a:ext>
              </a:extLst>
            </p:cNvPr>
            <p:cNvGrpSpPr/>
            <p:nvPr/>
          </p:nvGrpSpPr>
          <p:grpSpPr>
            <a:xfrm>
              <a:off x="380216" y="1520328"/>
              <a:ext cx="5369420" cy="4339650"/>
              <a:chOff x="380216" y="1520328"/>
              <a:chExt cx="3658384" cy="4339650"/>
            </a:xfrm>
            <a:solidFill>
              <a:srgbClr val="B12ADE"/>
            </a:solidFill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C6D31DBD-DDC4-D0E5-6E96-9B583F83D0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216" y="1520328"/>
                <a:ext cx="3658384" cy="4339650"/>
              </a:xfrm>
              <a:prstGeom prst="roundRect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8A7F8F-D456-6BC6-6DFD-E618FB848DEC}"/>
                  </a:ext>
                </a:extLst>
              </p:cNvPr>
              <p:cNvSpPr/>
              <p:nvPr/>
            </p:nvSpPr>
            <p:spPr>
              <a:xfrm>
                <a:off x="793740" y="1674564"/>
                <a:ext cx="2831335" cy="583894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421657-38F1-D00A-04D4-AAC8C2E42029}"/>
                </a:ext>
              </a:extLst>
            </p:cNvPr>
            <p:cNvSpPr txBox="1"/>
            <p:nvPr/>
          </p:nvSpPr>
          <p:spPr>
            <a:xfrm>
              <a:off x="987146" y="1689136"/>
              <a:ext cx="4155558" cy="523220"/>
            </a:xfrm>
            <a:prstGeom prst="rect">
              <a:avLst/>
            </a:prstGeom>
            <a:solidFill>
              <a:srgbClr val="B12AD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enorite" pitchFamily="2" charset="0"/>
                </a:rPr>
                <a:t>Ascent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984138-3A09-2B9A-B20D-6B36D093AF0E}"/>
                </a:ext>
              </a:extLst>
            </p:cNvPr>
            <p:cNvSpPr txBox="1"/>
            <p:nvPr/>
          </p:nvSpPr>
          <p:spPr>
            <a:xfrm>
              <a:off x="557971" y="2030619"/>
              <a:ext cx="4967249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i="1" dirty="0">
                <a:solidFill>
                  <a:schemeClr val="bg1"/>
                </a:solidFill>
                <a:latin typeface="Tenorite" pitchFamily="2" charset="0"/>
              </a:endParaRPr>
            </a:p>
            <a:p>
              <a:pPr marL="342900" indent="-342900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Tenorite" pitchFamily="2" charset="0"/>
                </a:rPr>
                <a:t>Size Limits- 350,000 SUs over 12 months per user, 1,400,000 SUs per research group </a:t>
              </a:r>
            </a:p>
            <a:p>
              <a:pPr marL="342900" indent="-342900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Tenorite" pitchFamily="2" charset="0"/>
                </a:rPr>
                <a:t>Required Info- Title and project description, FOS, PI and role, collaborator usernames, partitions, acknowledgment of CURC User Policies; provide via Ascent Allocation Form</a:t>
              </a:r>
            </a:p>
            <a:p>
              <a:pPr marL="342900" indent="-342900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Tenorite" pitchFamily="2" charset="0"/>
                </a:rPr>
                <a:t>Approval Process- quick, no review by CURC Allocations Committee</a:t>
              </a:r>
            </a:p>
            <a:p>
              <a:pPr marL="342900" indent="-342900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Tenorite" pitchFamily="2" charset="0"/>
                </a:rPr>
                <a:t>Expiration &amp; Renewal- auto expires after 1y, complete Ascent Renewal Form</a:t>
              </a:r>
            </a:p>
            <a:p>
              <a:endParaRPr lang="en-US" dirty="0">
                <a:solidFill>
                  <a:schemeClr val="bg1"/>
                </a:solidFill>
                <a:latin typeface="Tenorite" pitchFamily="2" charset="0"/>
              </a:endParaRPr>
            </a:p>
          </p:txBody>
        </p:sp>
        <p:pic>
          <p:nvPicPr>
            <p:cNvPr id="35" name="Graphic 34" descr="Hike with solid fill">
              <a:extLst>
                <a:ext uri="{FF2B5EF4-FFF2-40B4-BE49-F238E27FC236}">
                  <a16:creationId xmlns:a16="http://schemas.microsoft.com/office/drawing/2014/main" id="{3A948A81-01CC-6104-1365-19D9D4E64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83608" y="1698557"/>
              <a:ext cx="501685" cy="501685"/>
            </a:xfrm>
            <a:prstGeom prst="rect">
              <a:avLst/>
            </a:prstGeom>
          </p:spPr>
        </p:pic>
      </p:grpSp>
      <p:grpSp>
        <p:nvGrpSpPr>
          <p:cNvPr id="48" name="Group 47" descr="Peak allocation features.">
            <a:extLst>
              <a:ext uri="{FF2B5EF4-FFF2-40B4-BE49-F238E27FC236}">
                <a16:creationId xmlns:a16="http://schemas.microsoft.com/office/drawing/2014/main" id="{2266E316-5CBB-6233-A605-038E124BE4FB}"/>
              </a:ext>
            </a:extLst>
          </p:cNvPr>
          <p:cNvGrpSpPr/>
          <p:nvPr/>
        </p:nvGrpSpPr>
        <p:grpSpPr>
          <a:xfrm>
            <a:off x="6442366" y="1417092"/>
            <a:ext cx="5369420" cy="4339650"/>
            <a:chOff x="380216" y="1520328"/>
            <a:chExt cx="5369420" cy="433965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1092749-D317-BDED-F879-F7D3BAB8CB91}"/>
                </a:ext>
              </a:extLst>
            </p:cNvPr>
            <p:cNvGrpSpPr/>
            <p:nvPr/>
          </p:nvGrpSpPr>
          <p:grpSpPr>
            <a:xfrm>
              <a:off x="380216" y="1520328"/>
              <a:ext cx="5369420" cy="4339650"/>
              <a:chOff x="380216" y="1520328"/>
              <a:chExt cx="3658384" cy="4339650"/>
            </a:xfrm>
            <a:solidFill>
              <a:srgbClr val="B12ADE"/>
            </a:solidFill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B6EC6A1A-06F8-85EE-0CFC-FDDF9A97E0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216" y="1520328"/>
                <a:ext cx="3658384" cy="4339650"/>
              </a:xfrm>
              <a:prstGeom prst="roundRect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1253289-9994-BF02-E271-DD3D85067D81}"/>
                  </a:ext>
                </a:extLst>
              </p:cNvPr>
              <p:cNvSpPr/>
              <p:nvPr/>
            </p:nvSpPr>
            <p:spPr>
              <a:xfrm>
                <a:off x="793740" y="1674564"/>
                <a:ext cx="2831335" cy="583894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D1074B1-2178-A752-9743-F8B5E012DE5E}"/>
                </a:ext>
              </a:extLst>
            </p:cNvPr>
            <p:cNvSpPr txBox="1"/>
            <p:nvPr/>
          </p:nvSpPr>
          <p:spPr>
            <a:xfrm>
              <a:off x="987146" y="1689136"/>
              <a:ext cx="4155558" cy="523220"/>
            </a:xfrm>
            <a:prstGeom prst="rect">
              <a:avLst/>
            </a:prstGeom>
            <a:solidFill>
              <a:srgbClr val="B12AD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enorite" pitchFamily="2" charset="0"/>
                </a:rPr>
                <a:t>Peak</a:t>
              </a:r>
            </a:p>
          </p:txBody>
        </p:sp>
      </p:grpSp>
      <p:pic>
        <p:nvPicPr>
          <p:cNvPr id="47" name="Graphic 46" descr="Mountains with solid fill">
            <a:extLst>
              <a:ext uri="{FF2B5EF4-FFF2-40B4-BE49-F238E27FC236}">
                <a16:creationId xmlns:a16="http://schemas.microsoft.com/office/drawing/2014/main" id="{3F362136-2C43-31F5-3765-F3635DE2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3818" y="1522772"/>
            <a:ext cx="646782" cy="64678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0BEE14F-19C1-DA89-B147-5691233C024E}"/>
              </a:ext>
            </a:extLst>
          </p:cNvPr>
          <p:cNvSpPr txBox="1"/>
          <p:nvPr/>
        </p:nvSpPr>
        <p:spPr>
          <a:xfrm>
            <a:off x="6643450" y="1932024"/>
            <a:ext cx="496724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bg1"/>
              </a:solidFill>
              <a:latin typeface="Tenorite" pitchFamily="2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itchFamily="2" charset="0"/>
              </a:rPr>
              <a:t>Size Limits- 6,000,000 SUs over 12 months per research group 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itchFamily="2" charset="0"/>
              </a:rPr>
              <a:t>Required Info- all info required by Ascent, plus example jobs and software info, via Peak Allocation application form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itchFamily="2" charset="0"/>
              </a:rPr>
              <a:t>Approval Process- reviewed by CURC Allocations Committee, may need to improve job efficiency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itchFamily="2" charset="0"/>
              </a:rPr>
              <a:t>Expiration &amp; Renewal- auto expires after 1y, complete Peak Renewal form, justify size</a:t>
            </a:r>
          </a:p>
          <a:p>
            <a:endParaRPr lang="en-US" dirty="0">
              <a:solidFill>
                <a:schemeClr val="bg1"/>
              </a:solidFill>
              <a:latin typeface="Tenori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07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E303-9994-8D79-A12D-4556F6BD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Your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2843-1308-EBA0-542D-10FE71C2A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368"/>
            <a:ext cx="10858500" cy="4351338"/>
          </a:xfrm>
        </p:spPr>
        <p:txBody>
          <a:bodyPr anchor="ctr">
            <a:normAutofit/>
          </a:bodyPr>
          <a:lstStyle/>
          <a:p>
            <a:r>
              <a:rPr lang="en-US" sz="3200" b="1" i="0" dirty="0">
                <a:effectLst/>
              </a:rPr>
              <a:t>Allocations</a:t>
            </a:r>
            <a:r>
              <a:rPr lang="en-US" sz="3200" b="0" i="0" dirty="0">
                <a:effectLst/>
              </a:rPr>
              <a:t> are referred to as accounts in </a:t>
            </a:r>
            <a:r>
              <a:rPr lang="en-US" sz="3200" b="0" i="0" dirty="0" err="1">
                <a:effectLst/>
              </a:rPr>
              <a:t>Slurm’s</a:t>
            </a:r>
            <a:r>
              <a:rPr lang="en-US" sz="3200" b="0" i="0" dirty="0">
                <a:effectLst/>
              </a:rPr>
              <a:t> documentation and are indicated by the </a:t>
            </a:r>
            <a:r>
              <a:rPr lang="en-US" sz="3200" dirty="0">
                <a:effectLst/>
              </a:rPr>
              <a:t>--account</a:t>
            </a:r>
            <a:r>
              <a:rPr lang="en-US" sz="3200" b="0" i="0" dirty="0">
                <a:effectLst/>
              </a:rPr>
              <a:t> directive:</a:t>
            </a:r>
          </a:p>
          <a:p>
            <a:endParaRPr lang="en-US" sz="3200" dirty="0"/>
          </a:p>
          <a:p>
            <a:r>
              <a:rPr lang="en-US" dirty="0">
                <a:effectLst/>
                <a:latin typeface="Monaco" pitchFamily="2" charset="77"/>
              </a:rPr>
              <a:t>#SBATCH --account=&lt;your allocation name&gt;</a:t>
            </a:r>
          </a:p>
          <a:p>
            <a:r>
              <a:rPr lang="en-US" sz="3200" dirty="0"/>
              <a:t>or</a:t>
            </a:r>
            <a:r>
              <a:rPr lang="en-US" dirty="0">
                <a:latin typeface="Monaco" pitchFamily="2" charset="77"/>
              </a:rPr>
              <a:t> </a:t>
            </a:r>
          </a:p>
          <a:p>
            <a:r>
              <a:rPr lang="en-US" dirty="0" err="1">
                <a:effectLst/>
                <a:latin typeface="Monaco" pitchFamily="2" charset="77"/>
              </a:rPr>
              <a:t>sbatch</a:t>
            </a:r>
            <a:r>
              <a:rPr lang="en-US" dirty="0">
                <a:effectLst/>
                <a:latin typeface="Monaco" pitchFamily="2" charset="77"/>
              </a:rPr>
              <a:t> --account &lt;your allocation name&gt; </a:t>
            </a:r>
            <a:r>
              <a:rPr lang="en-US" dirty="0" err="1">
                <a:effectLst/>
                <a:latin typeface="Monaco" pitchFamily="2" charset="77"/>
              </a:rPr>
              <a:t>yourjob.sh</a:t>
            </a:r>
            <a:endParaRPr lang="en-US" dirty="0">
              <a:effectLst/>
              <a:latin typeface="Monaco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3A4D7-3A77-D0D9-3347-10213EB8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ALPINE ALLOCATIONS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A0A4F-4C7C-9535-1D13-25D1B605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5B4E5-AEBA-3D7F-DB58-5AF96067A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4E42-0777-C1CC-4B95-13C3C13C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Your Usage and </a:t>
            </a:r>
            <a:r>
              <a:rPr lang="en-US" dirty="0" err="1"/>
              <a:t>LevelFS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9FA1C-447A-0157-90B0-D0E5DFAAE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368"/>
            <a:ext cx="10858500" cy="4351338"/>
          </a:xfrm>
        </p:spPr>
        <p:txBody>
          <a:bodyPr anchor="ctr">
            <a:normAutofit fontScale="85000" lnSpcReduction="20000"/>
          </a:bodyPr>
          <a:lstStyle/>
          <a:p>
            <a:endParaRPr lang="en-US" sz="3200" dirty="0">
              <a:latin typeface="Monaco" pitchFamily="2" charset="77"/>
            </a:endParaRPr>
          </a:p>
          <a:p>
            <a:endParaRPr lang="en-US" sz="3200" dirty="0">
              <a:latin typeface="Monaco" pitchFamily="2" charset="77"/>
            </a:endParaRPr>
          </a:p>
          <a:p>
            <a:r>
              <a:rPr lang="en-US" sz="3200" dirty="0">
                <a:latin typeface="Monaco" pitchFamily="2" charset="77"/>
              </a:rPr>
              <a:t>module load </a:t>
            </a:r>
            <a:r>
              <a:rPr lang="en-US" sz="3200" dirty="0" err="1">
                <a:latin typeface="Monaco" pitchFamily="2" charset="77"/>
              </a:rPr>
              <a:t>slurmtools</a:t>
            </a:r>
            <a:endParaRPr lang="en-US" sz="3200" dirty="0">
              <a:latin typeface="Monaco" pitchFamily="2" charset="77"/>
            </a:endParaRPr>
          </a:p>
          <a:p>
            <a:r>
              <a:rPr lang="en-US" sz="3200" dirty="0" err="1">
                <a:latin typeface="Monaco" pitchFamily="2" charset="77"/>
              </a:rPr>
              <a:t>suacct</a:t>
            </a:r>
            <a:r>
              <a:rPr lang="en-US" sz="3200" dirty="0">
                <a:latin typeface="Monaco" pitchFamily="2" charset="77"/>
              </a:rPr>
              <a:t> </a:t>
            </a:r>
            <a:r>
              <a:rPr lang="en-US" sz="3200" dirty="0" err="1">
                <a:latin typeface="Monaco" pitchFamily="2" charset="77"/>
              </a:rPr>
              <a:t>ucb</a:t>
            </a:r>
            <a:r>
              <a:rPr lang="en-US" sz="3200" dirty="0">
                <a:latin typeface="Monaco" pitchFamily="2" charset="77"/>
              </a:rPr>
              <a:t>-general 1</a:t>
            </a:r>
          </a:p>
          <a:p>
            <a:r>
              <a:rPr lang="en-US" sz="3200" dirty="0" err="1">
                <a:latin typeface="Monaco" pitchFamily="2" charset="77"/>
              </a:rPr>
              <a:t>suuser</a:t>
            </a:r>
            <a:r>
              <a:rPr lang="en-US" sz="3200" dirty="0">
                <a:latin typeface="Monaco" pitchFamily="2" charset="77"/>
              </a:rPr>
              <a:t> </a:t>
            </a:r>
            <a:r>
              <a:rPr lang="en-US" sz="3200" dirty="0" err="1">
                <a:latin typeface="Monaco" pitchFamily="2" charset="77"/>
              </a:rPr>
              <a:t>ralphie</a:t>
            </a:r>
            <a:r>
              <a:rPr lang="en-US" sz="3200" dirty="0">
                <a:latin typeface="Monaco" pitchFamily="2" charset="77"/>
              </a:rPr>
              <a:t> 15</a:t>
            </a:r>
          </a:p>
          <a:p>
            <a:endParaRPr lang="en-US" sz="3200" dirty="0">
              <a:latin typeface="Monaco" pitchFamily="2" charset="77"/>
            </a:endParaRPr>
          </a:p>
          <a:p>
            <a:r>
              <a:rPr lang="en-US" sz="3200" dirty="0" err="1">
                <a:latin typeface="Monaco" pitchFamily="2" charset="77"/>
              </a:rPr>
              <a:t>sacctmgr</a:t>
            </a:r>
            <a:r>
              <a:rPr lang="en-US" sz="3200" dirty="0">
                <a:solidFill>
                  <a:srgbClr val="BBBBBB"/>
                </a:solidFill>
                <a:effectLst/>
                <a:latin typeface="Monaco" pitchFamily="2" charset="77"/>
              </a:rPr>
              <a:t> </a:t>
            </a:r>
            <a:r>
              <a:rPr lang="en-US" sz="3200" dirty="0">
                <a:latin typeface="Monaco" pitchFamily="2" charset="77"/>
              </a:rPr>
              <a:t>-p</a:t>
            </a:r>
            <a:r>
              <a:rPr lang="en-US" sz="3200" dirty="0">
                <a:solidFill>
                  <a:srgbClr val="BBBBBB"/>
                </a:solidFill>
                <a:effectLst/>
                <a:latin typeface="Monaco" pitchFamily="2" charset="77"/>
              </a:rPr>
              <a:t> </a:t>
            </a:r>
            <a:r>
              <a:rPr lang="en-US" sz="3200" dirty="0">
                <a:latin typeface="Monaco" pitchFamily="2" charset="77"/>
              </a:rPr>
              <a:t>show</a:t>
            </a:r>
            <a:r>
              <a:rPr lang="en-US" sz="3200" dirty="0">
                <a:solidFill>
                  <a:srgbClr val="BBBBBB"/>
                </a:solidFill>
                <a:effectLst/>
                <a:latin typeface="Monaco" pitchFamily="2" charset="77"/>
              </a:rPr>
              <a:t> </a:t>
            </a:r>
            <a:r>
              <a:rPr lang="en-US" sz="3200" dirty="0">
                <a:latin typeface="Monaco" pitchFamily="2" charset="77"/>
              </a:rPr>
              <a:t>associations</a:t>
            </a:r>
            <a:r>
              <a:rPr lang="en-US" sz="3200" dirty="0">
                <a:solidFill>
                  <a:srgbClr val="BBBBBB"/>
                </a:solidFill>
                <a:effectLst/>
                <a:latin typeface="Monaco" pitchFamily="2" charset="77"/>
              </a:rPr>
              <a:t> </a:t>
            </a:r>
            <a:r>
              <a:rPr lang="en-US" sz="3200" dirty="0">
                <a:effectLst/>
                <a:latin typeface="Monaco" pitchFamily="2" charset="77"/>
              </a:rPr>
              <a:t>user=$USER</a:t>
            </a:r>
          </a:p>
          <a:p>
            <a:endParaRPr lang="en-US" sz="3200" dirty="0">
              <a:effectLst/>
              <a:latin typeface="Monaco" pitchFamily="2" charset="77"/>
            </a:endParaRPr>
          </a:p>
          <a:p>
            <a:r>
              <a:rPr lang="en-US" sz="3200" dirty="0" err="1">
                <a:latin typeface="Monaco" pitchFamily="2" charset="77"/>
              </a:rPr>
              <a:t>sshare</a:t>
            </a:r>
            <a:r>
              <a:rPr lang="en-US" sz="3200" dirty="0">
                <a:latin typeface="Monaco" pitchFamily="2" charset="77"/>
              </a:rPr>
              <a:t> -U –l</a:t>
            </a:r>
          </a:p>
          <a:p>
            <a:r>
              <a:rPr lang="en-US" sz="3200" dirty="0" err="1">
                <a:latin typeface="Monaco" pitchFamily="2" charset="77"/>
              </a:rPr>
              <a:t>levelfs</a:t>
            </a:r>
            <a:r>
              <a:rPr lang="en-US" sz="3200" dirty="0">
                <a:latin typeface="Monaco" pitchFamily="2" charset="77"/>
              </a:rPr>
              <a:t> $USER</a:t>
            </a:r>
          </a:p>
          <a:p>
            <a:endParaRPr lang="en-US" sz="3200" dirty="0">
              <a:latin typeface="Monaco" pitchFamily="2" charset="77"/>
            </a:endParaRPr>
          </a:p>
          <a:p>
            <a:endParaRPr lang="en-US" sz="3200" dirty="0">
              <a:latin typeface="Monaco" pitchFamily="2" charset="77"/>
            </a:endParaRPr>
          </a:p>
          <a:p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5842-18BC-F094-318F-C3F3D5B7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ALPINE ALLOCATIONS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F2A7E-DDD9-EA15-E502-AB20848B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7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BC0A4-4B24-3F26-FA9F-325D051D6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3F3D-7A82-1E46-C045-6117883B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Your Usage and </a:t>
            </a:r>
            <a:r>
              <a:rPr lang="en-US" dirty="0" err="1"/>
              <a:t>LevelFS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B5304-2704-7024-5EAE-9DF2DF66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ALPINE ALLOCATIONS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3A8A7-2BD8-29D4-0CC2-8DE2C034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 descr="Screenshot of terminal output from levelfs command.">
            <a:extLst>
              <a:ext uri="{FF2B5EF4-FFF2-40B4-BE49-F238E27FC236}">
                <a16:creationId xmlns:a16="http://schemas.microsoft.com/office/drawing/2014/main" id="{0A41F6C5-2951-142C-C816-096081EFFB4F}"/>
              </a:ext>
            </a:extLst>
          </p:cNvPr>
          <p:cNvSpPr txBox="1"/>
          <p:nvPr/>
        </p:nvSpPr>
        <p:spPr>
          <a:xfrm>
            <a:off x="711200" y="1709172"/>
            <a:ext cx="10769600" cy="37856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aco" pitchFamily="2" charset="77"/>
              </a:rPr>
              <a:t>lafr9499@login12:[~]$: </a:t>
            </a:r>
            <a:r>
              <a:rPr lang="en-US" sz="2400" dirty="0" err="1">
                <a:solidFill>
                  <a:schemeClr val="bg1"/>
                </a:solidFill>
                <a:latin typeface="Monaco" pitchFamily="2" charset="77"/>
              </a:rPr>
              <a:t>levelfs</a:t>
            </a:r>
            <a:r>
              <a:rPr lang="en-US" sz="2400" dirty="0">
                <a:solidFill>
                  <a:schemeClr val="bg1"/>
                </a:solidFill>
                <a:latin typeface="Monaco" pitchFamily="2" charset="77"/>
              </a:rPr>
              <a:t> lafr9499</a:t>
            </a:r>
          </a:p>
          <a:p>
            <a:endParaRPr lang="en-US" sz="2400" dirty="0">
              <a:solidFill>
                <a:schemeClr val="bg1"/>
              </a:solidFill>
              <a:latin typeface="Monaco" pitchFamily="2" charset="77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Monaco" pitchFamily="2" charset="77"/>
              </a:rPr>
              <a:t>LevelFS</a:t>
            </a:r>
            <a:r>
              <a:rPr lang="en-US" sz="2400" dirty="0">
                <a:solidFill>
                  <a:schemeClr val="bg1"/>
                </a:solidFill>
                <a:latin typeface="Monaco" pitchFamily="2" charset="77"/>
              </a:rPr>
              <a:t> for user lafr9499 and institution </a:t>
            </a:r>
            <a:r>
              <a:rPr lang="en-US" sz="2400" dirty="0" err="1">
                <a:solidFill>
                  <a:schemeClr val="bg1"/>
                </a:solidFill>
                <a:latin typeface="Monaco" pitchFamily="2" charset="77"/>
              </a:rPr>
              <a:t>ucb</a:t>
            </a:r>
            <a:r>
              <a:rPr lang="en-US" sz="2400" dirty="0">
                <a:solidFill>
                  <a:schemeClr val="bg1"/>
                </a:solidFill>
                <a:latin typeface="Monaco" pitchFamily="2" charset="77"/>
              </a:rPr>
              <a:t>:</a:t>
            </a:r>
          </a:p>
          <a:p>
            <a:endParaRPr lang="en-US" sz="2400" dirty="0">
              <a:solidFill>
                <a:schemeClr val="bg1"/>
              </a:solidFill>
              <a:latin typeface="Monaco" pitchFamily="2" charset="77"/>
            </a:endParaRPr>
          </a:p>
          <a:p>
            <a:r>
              <a:rPr lang="en-US" sz="2400" dirty="0">
                <a:solidFill>
                  <a:schemeClr val="bg1"/>
                </a:solidFill>
                <a:latin typeface="Monaco" pitchFamily="2" charset="77"/>
              </a:rPr>
              <a:t>Account             </a:t>
            </a:r>
            <a:r>
              <a:rPr lang="en-US" sz="2400" dirty="0" err="1">
                <a:solidFill>
                  <a:schemeClr val="bg1"/>
                </a:solidFill>
                <a:latin typeface="Monaco" pitchFamily="2" charset="77"/>
              </a:rPr>
              <a:t>LevelFS_User</a:t>
            </a:r>
            <a:r>
              <a:rPr lang="en-US" sz="2400" dirty="0">
                <a:solidFill>
                  <a:schemeClr val="bg1"/>
                </a:solidFill>
                <a:latin typeface="Monaco" pitchFamily="2" charset="77"/>
              </a:rPr>
              <a:t>        </a:t>
            </a:r>
            <a:r>
              <a:rPr lang="en-US" sz="2400" dirty="0" err="1">
                <a:solidFill>
                  <a:schemeClr val="bg1"/>
                </a:solidFill>
                <a:latin typeface="Monaco" pitchFamily="2" charset="77"/>
              </a:rPr>
              <a:t>LevelFS_Inst</a:t>
            </a:r>
            <a:endParaRPr lang="en-US" sz="2400" dirty="0">
              <a:solidFill>
                <a:schemeClr val="bg1"/>
              </a:solidFill>
              <a:latin typeface="Monaco" pitchFamily="2" charset="77"/>
            </a:endParaRPr>
          </a:p>
          <a:p>
            <a:r>
              <a:rPr lang="en-US" sz="2400" dirty="0">
                <a:solidFill>
                  <a:schemeClr val="bg1"/>
                </a:solidFill>
                <a:latin typeface="Monaco" pitchFamily="2" charset="77"/>
              </a:rPr>
              <a:t>-----------------------------------------------------</a:t>
            </a:r>
          </a:p>
          <a:p>
            <a:r>
              <a:rPr lang="en-US" sz="2400" dirty="0">
                <a:solidFill>
                  <a:schemeClr val="bg1"/>
                </a:solidFill>
                <a:latin typeface="Monaco" pitchFamily="2" charset="77"/>
              </a:rPr>
              <a:t>admin               0.777013            0.951674</a:t>
            </a:r>
          </a:p>
          <a:p>
            <a:r>
              <a:rPr lang="en-US" sz="2400" dirty="0" err="1">
                <a:solidFill>
                  <a:schemeClr val="bg1"/>
                </a:solidFill>
                <a:latin typeface="Monaco" pitchFamily="2" charset="77"/>
              </a:rPr>
              <a:t>ucb</a:t>
            </a:r>
            <a:r>
              <a:rPr lang="en-US" sz="2400" dirty="0">
                <a:solidFill>
                  <a:schemeClr val="bg1"/>
                </a:solidFill>
                <a:latin typeface="Monaco" pitchFamily="2" charset="77"/>
              </a:rPr>
              <a:t>-general         91.183291           0.951674</a:t>
            </a:r>
          </a:p>
          <a:p>
            <a:r>
              <a:rPr lang="en-US" sz="2400" dirty="0">
                <a:solidFill>
                  <a:schemeClr val="bg1"/>
                </a:solidFill>
                <a:latin typeface="Monaco" pitchFamily="2" charset="77"/>
              </a:rPr>
              <a:t>ucb346_asc1         0.659674            0.951674</a:t>
            </a:r>
          </a:p>
          <a:p>
            <a:r>
              <a:rPr lang="en-US" sz="2400" dirty="0">
                <a:solidFill>
                  <a:schemeClr val="bg1"/>
                </a:solidFill>
                <a:latin typeface="Monaco" pitchFamily="2" charset="77"/>
              </a:rPr>
              <a:t>ucb346_asc2         inf                 0.951674</a:t>
            </a:r>
          </a:p>
        </p:txBody>
      </p:sp>
    </p:spTree>
    <p:extLst>
      <p:ext uri="{BB962C8B-B14F-4D97-AF65-F5344CB8AC3E}">
        <p14:creationId xmlns:p14="http://schemas.microsoft.com/office/powerpoint/2010/main" val="329508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BEBC6-1D53-7FF5-59DA-583CEDE47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7AA0F-7C1A-7D9A-5692-763268AAD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368"/>
            <a:ext cx="10858500" cy="4351338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Thank you!</a:t>
            </a:r>
          </a:p>
          <a:p>
            <a:pPr algn="ctr"/>
            <a:r>
              <a:rPr lang="en-US" sz="4000" i="1" dirty="0"/>
              <a:t>Please </a:t>
            </a:r>
            <a:r>
              <a:rPr lang="en-US" sz="4000" dirty="0"/>
              <a:t>take our survey!</a:t>
            </a:r>
          </a:p>
          <a:p>
            <a:pPr algn="ctr"/>
            <a:r>
              <a:rPr lang="en-US" sz="4000" b="0" i="0" u="none" strike="noStrike" dirty="0">
                <a:effectLst/>
                <a:hlinkClick r:id="rId2"/>
              </a:rPr>
              <a:t>http://tinyurl.com/curc-survey18</a:t>
            </a:r>
            <a:endParaRPr lang="en-US" sz="40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1DF09-2C55-2FD6-9AC3-F75DB093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ALPINE ALLOCATIONS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FDF7B-9A05-2A72-465A-294660B9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5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E6FBB-A919-D061-57DE-C8935A240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255F-06C1-E37A-85E7-196283B1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96"/>
            <a:ext cx="11176000" cy="1097280"/>
          </a:xfrm>
        </p:spPr>
        <p:txBody>
          <a:bodyPr>
            <a:normAutofit fontScale="90000"/>
          </a:bodyPr>
          <a:lstStyle/>
          <a:p>
            <a:r>
              <a:rPr lang="en-US" dirty="0"/>
              <a:t>FAQ: Am I competing with my collaborators?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55F25-D929-159E-AE7E-3F5FA784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ALPINE ALLOCATIONS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2A423-68C0-5AD3-42F4-5E61121F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3" name="Group 2" descr="Example Slurm fairshare tree.">
            <a:extLst>
              <a:ext uri="{FF2B5EF4-FFF2-40B4-BE49-F238E27FC236}">
                <a16:creationId xmlns:a16="http://schemas.microsoft.com/office/drawing/2014/main" id="{BCC3B193-1829-0F83-254E-86A5904374C5}"/>
              </a:ext>
            </a:extLst>
          </p:cNvPr>
          <p:cNvGrpSpPr/>
          <p:nvPr/>
        </p:nvGrpSpPr>
        <p:grpSpPr>
          <a:xfrm>
            <a:off x="263529" y="1027411"/>
            <a:ext cx="11483638" cy="5120977"/>
            <a:chOff x="263529" y="1027411"/>
            <a:chExt cx="11483638" cy="5120977"/>
          </a:xfrm>
        </p:grpSpPr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191EB5C8-FA85-AFF1-51AC-77398111FA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529" y="2526431"/>
              <a:ext cx="4854571" cy="899823"/>
            </a:xfrm>
            <a:prstGeom prst="bentConnector3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AB8E1A-CC0D-86C1-F1C4-3F4208AAC44C}"/>
                </a:ext>
              </a:extLst>
            </p:cNvPr>
            <p:cNvCxnSpPr/>
            <p:nvPr/>
          </p:nvCxnSpPr>
          <p:spPr>
            <a:xfrm>
              <a:off x="5092700" y="2070100"/>
              <a:ext cx="0" cy="90805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B07EB5A-9FD7-4F80-A8D5-E59A08489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3650" y="2089150"/>
              <a:ext cx="2560320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16C15A2-3977-2708-A839-B838C045F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5400" y="2946400"/>
              <a:ext cx="2560320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FAFCD8B-F2E2-D99A-6AEF-1E4D71FAC1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8100" y="2524125"/>
              <a:ext cx="2560320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8DFDE28-4FA2-26C6-52C2-D28471253072}"/>
                </a:ext>
              </a:extLst>
            </p:cNvPr>
            <p:cNvCxnSpPr/>
            <p:nvPr/>
          </p:nvCxnSpPr>
          <p:spPr>
            <a:xfrm>
              <a:off x="5092700" y="3406775"/>
              <a:ext cx="0" cy="90805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BDB44E8-8B14-F0C0-A791-D157B778AD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7300" y="3419475"/>
              <a:ext cx="3683000" cy="9525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7EA87D7-88F3-C57F-EBBC-D7EE18D0A7CA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251325"/>
              <a:ext cx="0" cy="1402913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0DA985A-0F5C-5A3F-43C9-FC945EBDE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7003" y="4560096"/>
              <a:ext cx="6121397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E3D5F8C-2A13-9D2A-317C-6CE3E21B0D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7300" y="5663763"/>
              <a:ext cx="2819400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3051A1-8AA1-A8FB-FE9E-ACA1EFC1E831}"/>
                </a:ext>
              </a:extLst>
            </p:cNvPr>
            <p:cNvSpPr txBox="1"/>
            <p:nvPr/>
          </p:nvSpPr>
          <p:spPr>
            <a:xfrm>
              <a:off x="2679703" y="2480112"/>
              <a:ext cx="27177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latin typeface="Tenorite" pitchFamily="2" charset="0"/>
                </a:rPr>
                <a:t>ucb</a:t>
              </a:r>
              <a:r>
                <a:rPr lang="en-US" sz="3200" dirty="0">
                  <a:latin typeface="Tenorite" pitchFamily="2" charset="0"/>
                </a:rPr>
                <a:t>-general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8FA25F-566E-5272-C77B-2BAC767671C5}"/>
                </a:ext>
              </a:extLst>
            </p:cNvPr>
            <p:cNvSpPr txBox="1"/>
            <p:nvPr/>
          </p:nvSpPr>
          <p:spPr>
            <a:xfrm>
              <a:off x="2667003" y="4508141"/>
              <a:ext cx="27177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latin typeface="Tenorite" pitchFamily="2" charset="0"/>
                </a:rPr>
                <a:t>ucb</a:t>
              </a:r>
              <a:r>
                <a:rPr lang="en-US" sz="3200" dirty="0">
                  <a:latin typeface="Tenorite" pitchFamily="2" charset="0"/>
                </a:rPr>
                <a:t>-projects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6B8F59-F138-8437-4891-DE9A42B149FD}"/>
                </a:ext>
              </a:extLst>
            </p:cNvPr>
            <p:cNvSpPr txBox="1"/>
            <p:nvPr/>
          </p:nvSpPr>
          <p:spPr>
            <a:xfrm>
              <a:off x="7607300" y="1784063"/>
              <a:ext cx="27177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enorite" pitchFamily="2" charset="0"/>
                </a:rPr>
                <a:t>lafr9499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75785AF-C7AE-3DD7-560A-9CD842FCDC51}"/>
                </a:ext>
              </a:extLst>
            </p:cNvPr>
            <p:cNvSpPr txBox="1"/>
            <p:nvPr/>
          </p:nvSpPr>
          <p:spPr>
            <a:xfrm>
              <a:off x="7607300" y="2240682"/>
              <a:ext cx="27177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enorite" pitchFamily="2" charset="0"/>
                </a:rPr>
                <a:t>brre2566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83C1904-6FF2-9B95-8061-4FC66DCF0A28}"/>
                </a:ext>
              </a:extLst>
            </p:cNvPr>
            <p:cNvSpPr txBox="1"/>
            <p:nvPr/>
          </p:nvSpPr>
          <p:spPr>
            <a:xfrm>
              <a:off x="7607300" y="2658053"/>
              <a:ext cx="27177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enorite" pitchFamily="2" charset="0"/>
                </a:rPr>
                <a:t>trha5176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A573550-D635-A0A9-0B52-CCE532869F2E}"/>
                </a:ext>
              </a:extLst>
            </p:cNvPr>
            <p:cNvCxnSpPr>
              <a:cxnSpLocks/>
            </p:cNvCxnSpPr>
            <p:nvPr/>
          </p:nvCxnSpPr>
          <p:spPr>
            <a:xfrm>
              <a:off x="7899400" y="5299075"/>
              <a:ext cx="0" cy="64008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071C499-315D-FF73-FD87-C2DE4641CD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4000" y="5334943"/>
              <a:ext cx="2062482" cy="1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1FD815E-4F52-BD9F-8D26-50A27F4855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4000" y="5940425"/>
              <a:ext cx="1955800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7523035-6111-3F97-D971-76462CFE1689}"/>
                </a:ext>
              </a:extLst>
            </p:cNvPr>
            <p:cNvSpPr txBox="1"/>
            <p:nvPr/>
          </p:nvSpPr>
          <p:spPr>
            <a:xfrm>
              <a:off x="8905241" y="5033295"/>
              <a:ext cx="27177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latin typeface="Tenorite" pitchFamily="2" charset="0"/>
                </a:rPr>
                <a:t>lafr9499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07070DF-35A0-D72B-C7C1-25D22D864AB8}"/>
                </a:ext>
              </a:extLst>
            </p:cNvPr>
            <p:cNvSpPr txBox="1"/>
            <p:nvPr/>
          </p:nvSpPr>
          <p:spPr>
            <a:xfrm>
              <a:off x="9029373" y="5537464"/>
              <a:ext cx="27177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latin typeface="Tenorite" pitchFamily="2" charset="0"/>
                </a:rPr>
                <a:t>trha5176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084581-FC80-E35F-531B-CC67545AC8C0}"/>
                </a:ext>
              </a:extLst>
            </p:cNvPr>
            <p:cNvSpPr txBox="1"/>
            <p:nvPr/>
          </p:nvSpPr>
          <p:spPr>
            <a:xfrm>
              <a:off x="5257811" y="5563613"/>
              <a:ext cx="27177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enorite" pitchFamily="2" charset="0"/>
                </a:rPr>
                <a:t>ucb346_asc2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FBAFD83-84D8-4F28-FB48-196EF312B0EE}"/>
                </a:ext>
              </a:extLst>
            </p:cNvPr>
            <p:cNvSpPr txBox="1"/>
            <p:nvPr/>
          </p:nvSpPr>
          <p:spPr>
            <a:xfrm>
              <a:off x="5285094" y="4508046"/>
              <a:ext cx="27177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enorite" pitchFamily="2" charset="0"/>
                </a:rPr>
                <a:t>ucb201_asc2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17FBC05-C635-30E3-1797-D0210F5D36DD}"/>
                </a:ext>
              </a:extLst>
            </p:cNvPr>
            <p:cNvSpPr txBox="1"/>
            <p:nvPr/>
          </p:nvSpPr>
          <p:spPr>
            <a:xfrm>
              <a:off x="5397497" y="3539841"/>
              <a:ext cx="28638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enorite" pitchFamily="2" charset="0"/>
                </a:rPr>
                <a:t>ucb404_peak2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04B0FD6-1E2C-F178-BA73-C0BBD97CE698}"/>
                </a:ext>
              </a:extLst>
            </p:cNvPr>
            <p:cNvSpPr txBox="1"/>
            <p:nvPr/>
          </p:nvSpPr>
          <p:spPr>
            <a:xfrm>
              <a:off x="8788400" y="3175577"/>
              <a:ext cx="27177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enorite" pitchFamily="2" charset="0"/>
                </a:rPr>
                <a:t>abcd1234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198065-B4A2-214C-B003-054DB05015C6}"/>
                </a:ext>
              </a:extLst>
            </p:cNvPr>
            <p:cNvSpPr txBox="1"/>
            <p:nvPr/>
          </p:nvSpPr>
          <p:spPr>
            <a:xfrm>
              <a:off x="8788400" y="4255260"/>
              <a:ext cx="27177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enorite" pitchFamily="2" charset="0"/>
                </a:rPr>
                <a:t>efgh5678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06E9EBD-6D94-ED8F-0DA3-A68E994D33EF}"/>
                </a:ext>
              </a:extLst>
            </p:cNvPr>
            <p:cNvSpPr txBox="1"/>
            <p:nvPr/>
          </p:nvSpPr>
          <p:spPr>
            <a:xfrm>
              <a:off x="708034" y="2592457"/>
              <a:ext cx="1568439" cy="707886"/>
            </a:xfrm>
            <a:prstGeom prst="rect">
              <a:avLst/>
            </a:prstGeom>
            <a:solidFill>
              <a:srgbClr val="B12ADE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Tenorite" pitchFamily="2" charset="0"/>
                </a:rPr>
                <a:t>480,000/ 375,000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463AA0A-F1B4-9E7A-EEBB-457E7392528E}"/>
                </a:ext>
              </a:extLst>
            </p:cNvPr>
            <p:cNvCxnSpPr>
              <a:cxnSpLocks/>
            </p:cNvCxnSpPr>
            <p:nvPr/>
          </p:nvCxnSpPr>
          <p:spPr>
            <a:xfrm>
              <a:off x="2692403" y="3387725"/>
              <a:ext cx="0" cy="1172371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54C166C-02EB-9999-6A90-3E81331F1EE8}"/>
                </a:ext>
              </a:extLst>
            </p:cNvPr>
            <p:cNvSpPr txBox="1"/>
            <p:nvPr/>
          </p:nvSpPr>
          <p:spPr>
            <a:xfrm>
              <a:off x="3101982" y="1744916"/>
              <a:ext cx="1568439" cy="707886"/>
            </a:xfrm>
            <a:prstGeom prst="rect">
              <a:avLst/>
            </a:prstGeom>
            <a:solidFill>
              <a:srgbClr val="2447F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Tenorite" pitchFamily="2" charset="0"/>
                </a:rPr>
                <a:t>100,000/ 75,000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26C84C9-751A-6ABA-F17A-072993CCDE5B}"/>
                </a:ext>
              </a:extLst>
            </p:cNvPr>
            <p:cNvSpPr txBox="1"/>
            <p:nvPr/>
          </p:nvSpPr>
          <p:spPr>
            <a:xfrm>
              <a:off x="3108332" y="3770070"/>
              <a:ext cx="1568439" cy="707886"/>
            </a:xfrm>
            <a:prstGeom prst="rect">
              <a:avLst/>
            </a:prstGeom>
            <a:solidFill>
              <a:srgbClr val="2447F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Tenorite" pitchFamily="2" charset="0"/>
                </a:rPr>
                <a:t>340,000/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Tenorite" pitchFamily="2" charset="0"/>
                </a:rPr>
                <a:t>300,000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F2DA8DD-02B8-3BEC-4D84-32F086AA92ED}"/>
                </a:ext>
              </a:extLst>
            </p:cNvPr>
            <p:cNvSpPr txBox="1"/>
            <p:nvPr/>
          </p:nvSpPr>
          <p:spPr>
            <a:xfrm>
              <a:off x="5482590" y="1890649"/>
              <a:ext cx="1866896" cy="369332"/>
            </a:xfrm>
            <a:prstGeom prst="rect">
              <a:avLst/>
            </a:prstGeom>
            <a:solidFill>
              <a:srgbClr val="5928EF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enorite" pitchFamily="2" charset="0"/>
                </a:rPr>
                <a:t>5,000/15,000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1ACA432-EAE5-A78D-2219-7F19A2F1C273}"/>
                </a:ext>
              </a:extLst>
            </p:cNvPr>
            <p:cNvSpPr txBox="1"/>
            <p:nvPr/>
          </p:nvSpPr>
          <p:spPr>
            <a:xfrm>
              <a:off x="5482590" y="2323278"/>
              <a:ext cx="1866896" cy="369332"/>
            </a:xfrm>
            <a:prstGeom prst="rect">
              <a:avLst/>
            </a:prstGeom>
            <a:solidFill>
              <a:srgbClr val="5928EF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enorite" pitchFamily="2" charset="0"/>
                </a:rPr>
                <a:t>80,000/15,000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5B5B0CA-F742-9918-FD38-B291D4B7900F}"/>
                </a:ext>
              </a:extLst>
            </p:cNvPr>
            <p:cNvSpPr txBox="1"/>
            <p:nvPr/>
          </p:nvSpPr>
          <p:spPr>
            <a:xfrm>
              <a:off x="5482590" y="2796352"/>
              <a:ext cx="1866896" cy="369332"/>
            </a:xfrm>
            <a:prstGeom prst="rect">
              <a:avLst/>
            </a:prstGeom>
            <a:solidFill>
              <a:srgbClr val="5928EF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enorite" pitchFamily="2" charset="0"/>
                </a:rPr>
                <a:t>10,000/15,000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CF83A0E-DFF0-A3F0-549E-964F400E3097}"/>
                </a:ext>
              </a:extLst>
            </p:cNvPr>
            <p:cNvSpPr txBox="1"/>
            <p:nvPr/>
          </p:nvSpPr>
          <p:spPr>
            <a:xfrm>
              <a:off x="5452111" y="5259577"/>
              <a:ext cx="2213607" cy="400110"/>
            </a:xfrm>
            <a:prstGeom prst="rect">
              <a:avLst/>
            </a:prstGeom>
            <a:solidFill>
              <a:srgbClr val="E72F8A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Tenorite" pitchFamily="2" charset="0"/>
                </a:rPr>
                <a:t>30,000/29,167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41EEBEF-1DF1-BC66-DB43-0B7EF902846B}"/>
                </a:ext>
              </a:extLst>
            </p:cNvPr>
            <p:cNvSpPr txBox="1"/>
            <p:nvPr/>
          </p:nvSpPr>
          <p:spPr>
            <a:xfrm>
              <a:off x="5452111" y="4224613"/>
              <a:ext cx="2226303" cy="400110"/>
            </a:xfrm>
            <a:prstGeom prst="rect">
              <a:avLst/>
            </a:prstGeom>
            <a:solidFill>
              <a:srgbClr val="E82F8A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Tenorite" pitchFamily="2" charset="0"/>
                </a:rPr>
                <a:t>10,000/29,167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093C5EF-8BA7-9D85-D183-7338C23083B6}"/>
                </a:ext>
              </a:extLst>
            </p:cNvPr>
            <p:cNvSpPr txBox="1"/>
            <p:nvPr/>
          </p:nvSpPr>
          <p:spPr>
            <a:xfrm>
              <a:off x="5473683" y="3256409"/>
              <a:ext cx="2204736" cy="400110"/>
            </a:xfrm>
            <a:prstGeom prst="rect">
              <a:avLst/>
            </a:prstGeom>
            <a:solidFill>
              <a:srgbClr val="E82F8A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Tenorite" pitchFamily="2" charset="0"/>
                </a:rPr>
                <a:t>300,000/241,666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70FBC65-CC22-A660-A13A-6B9778B57062}"/>
                </a:ext>
              </a:extLst>
            </p:cNvPr>
            <p:cNvSpPr txBox="1"/>
            <p:nvPr/>
          </p:nvSpPr>
          <p:spPr>
            <a:xfrm>
              <a:off x="7937475" y="4861745"/>
              <a:ext cx="2030112" cy="369332"/>
            </a:xfrm>
            <a:prstGeom prst="rect">
              <a:avLst/>
            </a:prstGeom>
            <a:solidFill>
              <a:srgbClr val="5928EF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enorite" pitchFamily="2" charset="0"/>
                </a:rPr>
                <a:t>15,000/14,584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5DB4AB2-903D-95FF-220E-4ADBC42E99DB}"/>
                </a:ext>
              </a:extLst>
            </p:cNvPr>
            <p:cNvSpPr txBox="1"/>
            <p:nvPr/>
          </p:nvSpPr>
          <p:spPr>
            <a:xfrm>
              <a:off x="7955598" y="5560770"/>
              <a:ext cx="2021197" cy="369332"/>
            </a:xfrm>
            <a:prstGeom prst="rect">
              <a:avLst/>
            </a:prstGeom>
            <a:solidFill>
              <a:srgbClr val="5928EF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enorite" pitchFamily="2" charset="0"/>
                </a:rPr>
                <a:t>15,000/14,584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E8B03B8-2CA8-B07D-7DA7-CFE68D94401C}"/>
                </a:ext>
              </a:extLst>
            </p:cNvPr>
            <p:cNvCxnSpPr/>
            <p:nvPr/>
          </p:nvCxnSpPr>
          <p:spPr>
            <a:xfrm>
              <a:off x="5092700" y="1285101"/>
              <a:ext cx="0" cy="90805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1226F9B-3C91-699F-EB25-14B9004710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7300" y="1291451"/>
              <a:ext cx="2560320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F00756C-868E-67BF-29CA-9C1B86D2B5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3650" y="1634351"/>
              <a:ext cx="2560320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D9C0FEA-D59F-0D4F-A73C-85F071848A10}"/>
                </a:ext>
              </a:extLst>
            </p:cNvPr>
            <p:cNvSpPr txBox="1"/>
            <p:nvPr/>
          </p:nvSpPr>
          <p:spPr>
            <a:xfrm>
              <a:off x="7607299" y="1031301"/>
              <a:ext cx="27177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enorite" pitchFamily="2" charset="0"/>
                </a:rPr>
                <a:t>abcd1234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7EC81E-498E-42F5-D6A2-56EA269EE429}"/>
                </a:ext>
              </a:extLst>
            </p:cNvPr>
            <p:cNvSpPr txBox="1"/>
            <p:nvPr/>
          </p:nvSpPr>
          <p:spPr>
            <a:xfrm>
              <a:off x="7607299" y="1385862"/>
              <a:ext cx="27177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enorite" pitchFamily="2" charset="0"/>
                </a:rPr>
                <a:t>efgh5678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64EF8DF-1EDF-C8A7-32F6-EB182F1E77B9}"/>
                </a:ext>
              </a:extLst>
            </p:cNvPr>
            <p:cNvSpPr txBox="1"/>
            <p:nvPr/>
          </p:nvSpPr>
          <p:spPr>
            <a:xfrm>
              <a:off x="5482590" y="1027411"/>
              <a:ext cx="1866896" cy="369332"/>
            </a:xfrm>
            <a:prstGeom prst="rect">
              <a:avLst/>
            </a:prstGeom>
            <a:solidFill>
              <a:srgbClr val="5928EF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enorite" pitchFamily="2" charset="0"/>
                </a:rPr>
                <a:t>5,000/15,000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4947B4A-8812-F2A4-2424-0D33A05F869D}"/>
                </a:ext>
              </a:extLst>
            </p:cNvPr>
            <p:cNvSpPr txBox="1"/>
            <p:nvPr/>
          </p:nvSpPr>
          <p:spPr>
            <a:xfrm>
              <a:off x="5473683" y="1460128"/>
              <a:ext cx="1866894" cy="369332"/>
            </a:xfrm>
            <a:prstGeom prst="rect">
              <a:avLst/>
            </a:prstGeom>
            <a:solidFill>
              <a:srgbClr val="5928EF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enorite" pitchFamily="2" charset="0"/>
                </a:rPr>
                <a:t>0/15,000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130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EA56-ABC8-41E7-295F-719E5503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C477E-E175-27BA-CE43-59F4A1763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077" y="4172432"/>
            <a:ext cx="7772399" cy="236648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hlinkClick r:id="rId2"/>
              </a:rPr>
              <a:t>https://</a:t>
            </a:r>
            <a:r>
              <a:rPr lang="en-US" sz="4000" dirty="0" err="1">
                <a:hlinkClick r:id="rId2"/>
              </a:rPr>
              <a:t>bit.ly</a:t>
            </a:r>
            <a:r>
              <a:rPr lang="en-US" sz="4000" dirty="0">
                <a:hlinkClick r:id="rId2"/>
              </a:rPr>
              <a:t>/</a:t>
            </a:r>
            <a:r>
              <a:rPr lang="en-US" sz="4000" dirty="0" err="1">
                <a:hlinkClick r:id="rId2"/>
              </a:rPr>
              <a:t>alpineallocationsqb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5E84F-10C0-20FC-1E81-5C2ABC99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ALPINE ALLOCATIONS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5C0F8-B2DE-193D-51A7-0063FC10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5D8FB011-19CB-BDA1-4EFA-967DCD656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605699"/>
            <a:ext cx="3467354" cy="346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2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45A1-6F8F-9A8F-0935-472BFBFA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8E41E-F6AF-2888-CCAE-53F0983A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FairShare</a:t>
            </a:r>
            <a:r>
              <a:rPr lang="en-US" sz="3200" dirty="0"/>
              <a:t> &amp; Priority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Allocations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Alpine Allocation Tiers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Monitoring Your Usage and </a:t>
            </a:r>
            <a:r>
              <a:rPr lang="en-US" sz="3200" dirty="0" err="1"/>
              <a:t>LevelFS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62F24-38C0-004C-1B9C-D319698E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ALPINE ALLOCATIONS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C69BA-F91A-FA23-9E9F-7B21DCA9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8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B2AB2F-40A2-5F60-4774-746D8B3D9F62}"/>
              </a:ext>
            </a:extLst>
          </p:cNvPr>
          <p:cNvSpPr txBox="1">
            <a:spLocks/>
          </p:cNvSpPr>
          <p:nvPr/>
        </p:nvSpPr>
        <p:spPr>
          <a:xfrm>
            <a:off x="838200" y="13203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Jobs submitted by people who have </a:t>
            </a:r>
            <a:r>
              <a:rPr lang="en-US" sz="3600" b="1" dirty="0">
                <a:solidFill>
                  <a:schemeClr val="bg1"/>
                </a:solidFill>
              </a:rPr>
              <a:t>underutilized</a:t>
            </a:r>
            <a:r>
              <a:rPr lang="en-US" sz="3200" dirty="0">
                <a:solidFill>
                  <a:schemeClr val="bg1"/>
                </a:solidFill>
              </a:rPr>
              <a:t> their allocated resources get </a:t>
            </a:r>
            <a:r>
              <a:rPr lang="en-US" sz="3600" b="1" dirty="0">
                <a:solidFill>
                  <a:schemeClr val="bg1"/>
                </a:solidFill>
              </a:rPr>
              <a:t>higher</a:t>
            </a:r>
            <a:r>
              <a:rPr lang="en-US" sz="3200" dirty="0">
                <a:solidFill>
                  <a:schemeClr val="bg1"/>
                </a:solidFill>
              </a:rPr>
              <a:t> priority,</a:t>
            </a: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/>
              <a:t>while jobs submitted by people who have </a:t>
            </a:r>
            <a:r>
              <a:rPr lang="en-US" sz="3600" b="1" dirty="0"/>
              <a:t>overutilized</a:t>
            </a:r>
            <a:r>
              <a:rPr lang="en-US" sz="3200" dirty="0"/>
              <a:t> their allocated resources get </a:t>
            </a:r>
            <a:r>
              <a:rPr lang="en-US" sz="3600" b="1" dirty="0"/>
              <a:t>lower</a:t>
            </a:r>
            <a:r>
              <a:rPr lang="en-US" sz="3200" dirty="0"/>
              <a:t> priority.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2268B-4DB0-8CD0-75A6-230425C3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FairShare</a:t>
            </a:r>
            <a:r>
              <a:rPr lang="en-US" dirty="0"/>
              <a:t>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FCCAB-ADD5-B3DD-C4CE-8946E1F5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368"/>
            <a:ext cx="10515600" cy="4351338"/>
          </a:xfrm>
        </p:spPr>
        <p:txBody>
          <a:bodyPr/>
          <a:lstStyle/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r>
              <a:rPr lang="en-US" sz="3200" dirty="0"/>
              <a:t>J</a:t>
            </a:r>
            <a:r>
              <a:rPr lang="en-US" sz="3200" b="0" i="0" dirty="0">
                <a:effectLst/>
              </a:rPr>
              <a:t>obs submitted by people who have </a:t>
            </a:r>
            <a:r>
              <a:rPr lang="en-US" sz="3600" b="1" i="0" dirty="0">
                <a:effectLst/>
              </a:rPr>
              <a:t>underutilized</a:t>
            </a:r>
            <a:r>
              <a:rPr lang="en-US" sz="3200" b="0" i="0" dirty="0">
                <a:effectLst/>
              </a:rPr>
              <a:t> their allocated resources get </a:t>
            </a:r>
            <a:r>
              <a:rPr lang="en-US" sz="3600" b="1" i="0" dirty="0">
                <a:effectLst/>
              </a:rPr>
              <a:t>higher</a:t>
            </a:r>
            <a:r>
              <a:rPr lang="en-US" sz="3200" b="0" i="0" dirty="0">
                <a:effectLst/>
              </a:rPr>
              <a:t> priority</a:t>
            </a:r>
            <a:r>
              <a:rPr lang="en-US" sz="3200" b="0" i="0" dirty="0">
                <a:solidFill>
                  <a:srgbClr val="404040"/>
                </a:solidFill>
                <a:effectLst/>
              </a:rPr>
              <a:t>, 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C4834-561B-8FBE-9DBB-FB617805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ALPINE ALLOCATIONS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B2B6B-790D-B685-F180-E4D176C7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3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9F57-6956-76FC-36D6-178C42E3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err="1"/>
              <a:t>FairShare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627EB-5A63-783E-6B90-36995F1F3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368"/>
            <a:ext cx="10515600" cy="269283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b="0" i="0" dirty="0">
                <a:effectLst/>
              </a:rPr>
              <a:t>Level </a:t>
            </a:r>
            <a:r>
              <a:rPr lang="en-US" sz="3200" b="0" i="0" dirty="0" err="1">
                <a:effectLst/>
              </a:rPr>
              <a:t>Fairshare</a:t>
            </a:r>
            <a:r>
              <a:rPr lang="en-US" sz="3200" b="0" i="0" dirty="0">
                <a:effectLst/>
              </a:rPr>
              <a:t> (</a:t>
            </a:r>
            <a:r>
              <a:rPr lang="en-US" sz="3200" b="1" i="0" dirty="0" err="1">
                <a:effectLst/>
              </a:rPr>
              <a:t>LevelFS</a:t>
            </a:r>
            <a:r>
              <a:rPr lang="en-US" sz="3200" b="0" i="0" dirty="0">
                <a:effectLst/>
              </a:rPr>
              <a:t>) is a value calculated by </a:t>
            </a:r>
            <a:r>
              <a:rPr lang="en-US" sz="3200" b="0" i="0" strike="noStrike" dirty="0">
                <a:effectLst/>
              </a:rPr>
              <a:t>Slurm’s Fairshare Algorithm</a:t>
            </a:r>
            <a:r>
              <a:rPr lang="en-US" sz="3200" b="0" i="0" dirty="0">
                <a:effectLst/>
              </a:rPr>
              <a:t>. </a:t>
            </a:r>
          </a:p>
          <a:p>
            <a:pPr algn="l"/>
            <a:endParaRPr lang="en-US" sz="3200" b="0" i="0" dirty="0">
              <a:effectLst/>
            </a:endParaRPr>
          </a:p>
          <a:p>
            <a:pPr algn="l"/>
            <a:r>
              <a:rPr lang="en-US" sz="3200" b="0" i="0" dirty="0">
                <a:effectLst/>
              </a:rPr>
              <a:t>A user’s assigned shares (determined by their allocation) and usage (based on their job history) contribute to their </a:t>
            </a:r>
            <a:r>
              <a:rPr lang="en-US" sz="3200" b="0" i="0" dirty="0" err="1">
                <a:effectLst/>
              </a:rPr>
              <a:t>LevelFS</a:t>
            </a:r>
            <a:r>
              <a:rPr lang="en-US" sz="3200" b="0" i="0" dirty="0">
                <a:effectLst/>
              </a:rPr>
              <a:t> value. </a:t>
            </a:r>
          </a:p>
          <a:p>
            <a:pPr algn="l"/>
            <a:endParaRPr lang="en-US" sz="2400" b="0" i="0" dirty="0">
              <a:effectLst/>
            </a:endParaRPr>
          </a:p>
          <a:p>
            <a:pPr algn="l"/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4125B-B7E0-8BB0-8A25-D333D5D9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ALPINE ALLOCATIONS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80D39-DDD6-12C1-ADC9-1D4E9632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 descr="&#13;&#10;If there are no other pending jobs and enough resources are available &#13;&#10;then your job will run regardless of your previous usage.&#13;&#10;">
            <a:extLst>
              <a:ext uri="{FF2B5EF4-FFF2-40B4-BE49-F238E27FC236}">
                <a16:creationId xmlns:a16="http://schemas.microsoft.com/office/drawing/2014/main" id="{8B8CB59F-24B7-63CE-2F5E-87E31F97A2F6}"/>
              </a:ext>
            </a:extLst>
          </p:cNvPr>
          <p:cNvSpPr txBox="1"/>
          <p:nvPr/>
        </p:nvSpPr>
        <p:spPr>
          <a:xfrm>
            <a:off x="2971800" y="4850427"/>
            <a:ext cx="8902700" cy="984885"/>
          </a:xfrm>
          <a:prstGeom prst="rect">
            <a:avLst/>
          </a:prstGeom>
          <a:solidFill>
            <a:srgbClr val="B12ADE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endParaRPr lang="en-US" sz="2000" b="0" i="0" dirty="0">
              <a:solidFill>
                <a:schemeClr val="bg1"/>
              </a:solidFill>
              <a:effectLst/>
              <a:latin typeface="Tenorite" pitchFamily="2" charset="0"/>
            </a:endParaRPr>
          </a:p>
          <a:p>
            <a:pPr algn="r"/>
            <a:r>
              <a:rPr lang="en-US" sz="2000" b="0" i="0" dirty="0">
                <a:solidFill>
                  <a:schemeClr val="bg1"/>
                </a:solidFill>
                <a:effectLst/>
                <a:latin typeface="Tenorite" pitchFamily="2" charset="0"/>
              </a:rPr>
              <a:t>If there are no other pending jobs and enough resources are available </a:t>
            </a:r>
          </a:p>
          <a:p>
            <a:pPr algn="r"/>
            <a:r>
              <a:rPr lang="en-US" sz="2000" b="0" i="0" dirty="0">
                <a:solidFill>
                  <a:schemeClr val="bg1"/>
                </a:solidFill>
                <a:effectLst/>
                <a:latin typeface="Tenorite" pitchFamily="2" charset="0"/>
              </a:rPr>
              <a:t>then your job will run regardless of your previous usage.</a:t>
            </a:r>
          </a:p>
          <a:p>
            <a:endParaRPr lang="en-US" dirty="0"/>
          </a:p>
        </p:txBody>
      </p:sp>
      <p:pic>
        <p:nvPicPr>
          <p:cNvPr id="7" name="Graphic 6" descr="Right pointing backhand index with solid fill">
            <a:extLst>
              <a:ext uri="{FF2B5EF4-FFF2-40B4-BE49-F238E27FC236}">
                <a16:creationId xmlns:a16="http://schemas.microsoft.com/office/drawing/2014/main" id="{DD37C3A1-4EEC-D6F3-1CD5-7F6D8422C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2300" y="4850427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9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0105-00BA-5FF8-58E8-833B17B9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4F45-F167-EBE3-7BD5-0DCDE0D2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0" i="0" dirty="0">
                <a:effectLst/>
              </a:rPr>
              <a:t>When you request resources on Alpine, your job’s priority determines its position in the queue relative to other jobs. </a:t>
            </a:r>
            <a:endParaRPr lang="en-US" sz="3200" dirty="0"/>
          </a:p>
          <a:p>
            <a:endParaRPr lang="en-US" sz="3200" b="0" i="0" dirty="0">
              <a:effectLst/>
            </a:endParaRPr>
          </a:p>
          <a:p>
            <a:r>
              <a:rPr lang="en-US" sz="3200" b="0" i="0" dirty="0">
                <a:effectLst/>
              </a:rPr>
              <a:t>A job’s priority is based on multiple factors, including (but not limited to) </a:t>
            </a:r>
          </a:p>
          <a:p>
            <a:pPr marL="1143000" lvl="1" indent="-457200"/>
            <a:r>
              <a:rPr lang="en-US" sz="2800" b="0" i="0" dirty="0" err="1">
                <a:effectLst/>
              </a:rPr>
              <a:t>FairShare</a:t>
            </a:r>
            <a:r>
              <a:rPr lang="en-US" sz="2800" b="0" i="0" dirty="0">
                <a:effectLst/>
              </a:rPr>
              <a:t> score</a:t>
            </a:r>
          </a:p>
          <a:p>
            <a:pPr marL="1143000" lvl="1" indent="-457200"/>
            <a:r>
              <a:rPr lang="en-US" sz="2800" b="0" i="0" dirty="0">
                <a:effectLst/>
              </a:rPr>
              <a:t>job age</a:t>
            </a:r>
          </a:p>
          <a:p>
            <a:pPr marL="1143000" lvl="1" indent="-457200"/>
            <a:r>
              <a:rPr lang="en-US" sz="2800" b="0" i="0" dirty="0">
                <a:effectLst/>
              </a:rPr>
              <a:t>resources requested</a:t>
            </a:r>
          </a:p>
          <a:p>
            <a:pPr marL="1143000" lvl="1" indent="-457200"/>
            <a:r>
              <a:rPr lang="en-US" sz="2800" b="0" i="0" dirty="0">
                <a:effectLst/>
              </a:rPr>
              <a:t>job size</a:t>
            </a:r>
          </a:p>
          <a:p>
            <a:pPr marL="1143000" lvl="1" indent="-457200"/>
            <a:r>
              <a:rPr lang="en-US" sz="2800" b="0" i="0" dirty="0">
                <a:effectLst/>
              </a:rPr>
              <a:t>QOS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12010-9C3A-8A98-53B2-D2E15ABB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ALPINE ALLOCATIONS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57736-4349-2D52-07D7-4B0346A0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0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CA11A-8958-B7F8-9594-033845A45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3120-4A62-8791-BE1C-303DC017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AB65-1920-9649-AA3B-7AA483FBF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368"/>
            <a:ext cx="5257800" cy="4115232"/>
          </a:xfrm>
        </p:spPr>
        <p:txBody>
          <a:bodyPr>
            <a:normAutofit/>
          </a:bodyPr>
          <a:lstStyle/>
          <a:p>
            <a:pPr algn="r"/>
            <a:endParaRPr lang="en-US" sz="3200" dirty="0">
              <a:solidFill>
                <a:srgbClr val="404040"/>
              </a:solidFill>
            </a:endParaRPr>
          </a:p>
          <a:p>
            <a:pPr algn="r"/>
            <a:endParaRPr lang="en-US" sz="3200" dirty="0"/>
          </a:p>
          <a:p>
            <a:pPr algn="r"/>
            <a:r>
              <a:rPr lang="en-US" sz="3200" dirty="0"/>
              <a:t>A</a:t>
            </a:r>
            <a:r>
              <a:rPr lang="en-US" sz="3200" b="0" i="0" dirty="0">
                <a:effectLst/>
              </a:rPr>
              <a:t>n allocation is a way for us to specify your cut of Alpine’s computational resources.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5C370-D4FA-F4A1-A911-A7999487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ALPINE ALLOCATIONS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067CD-A625-5055-3EE5-F6D2EB18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8" name="Chart 7" descr="Pie chart demonstrating that allocations are a small portion of the overall compute resources.">
            <a:extLst>
              <a:ext uri="{FF2B5EF4-FFF2-40B4-BE49-F238E27FC236}">
                <a16:creationId xmlns:a16="http://schemas.microsoft.com/office/drawing/2014/main" id="{C32977B2-5406-D886-AECE-4C35186579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5542397"/>
              </p:ext>
            </p:extLst>
          </p:nvPr>
        </p:nvGraphicFramePr>
        <p:xfrm>
          <a:off x="5283200" y="1135076"/>
          <a:ext cx="6743700" cy="4913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707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0F88-BAD7-CB1B-18B9-3AF3FD64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ucb</a:t>
            </a:r>
            <a:r>
              <a:rPr lang="en-US" dirty="0"/>
              <a:t>-general vs </a:t>
            </a:r>
            <a:r>
              <a:rPr lang="en-US" dirty="0" err="1"/>
              <a:t>ucb</a:t>
            </a:r>
            <a:r>
              <a:rPr lang="en-US" dirty="0"/>
              <a:t>-projects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F3BC3-45BC-85EE-321E-CE6A4F42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ALPINE ALLOCATIONS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A6A8A-F74E-C117-4CB9-8743806E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29" name="Group 28" descr="Pie chart demonstrating that ucb-general is 20% of CU Boulder's computational resource allocation on Alpine, while usb-projects is 80%.">
            <a:extLst>
              <a:ext uri="{FF2B5EF4-FFF2-40B4-BE49-F238E27FC236}">
                <a16:creationId xmlns:a16="http://schemas.microsoft.com/office/drawing/2014/main" id="{5FFACD3C-4F8D-9BFB-E7B6-4ED34CC2790E}"/>
              </a:ext>
            </a:extLst>
          </p:cNvPr>
          <p:cNvGrpSpPr/>
          <p:nvPr/>
        </p:nvGrpSpPr>
        <p:grpSpPr>
          <a:xfrm>
            <a:off x="5562603" y="1135076"/>
            <a:ext cx="6489697" cy="5034611"/>
            <a:chOff x="4356103" y="853412"/>
            <a:chExt cx="7158280" cy="5151175"/>
          </a:xfrm>
        </p:grpSpPr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D5A46069-E6CC-17BD-DB0C-420B4A53147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38093359"/>
                </p:ext>
              </p:extLst>
            </p:nvPr>
          </p:nvGraphicFramePr>
          <p:xfrm>
            <a:off x="4356103" y="853412"/>
            <a:ext cx="7158280" cy="51511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18B9DD-4160-8903-C823-EE12CBEBF6A5}"/>
                </a:ext>
              </a:extLst>
            </p:cNvPr>
            <p:cNvSpPr txBox="1"/>
            <p:nvPr/>
          </p:nvSpPr>
          <p:spPr>
            <a:xfrm>
              <a:off x="7324242" y="3662254"/>
              <a:ext cx="2135894" cy="1417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  <a:latin typeface="Tenorite" pitchFamily="2" charset="0"/>
                </a:rPr>
                <a:t>ucb</a:t>
              </a:r>
              <a:r>
                <a:rPr lang="en-US" sz="2800" dirty="0">
                  <a:solidFill>
                    <a:schemeClr val="bg1"/>
                  </a:solidFill>
                  <a:latin typeface="Tenorite" pitchFamily="2" charset="0"/>
                </a:rPr>
                <a:t>-projects (80%)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14B911-B071-332D-CD84-8F2B8F0A8110}"/>
                </a:ext>
              </a:extLst>
            </p:cNvPr>
            <p:cNvSpPr txBox="1"/>
            <p:nvPr/>
          </p:nvSpPr>
          <p:spPr>
            <a:xfrm>
              <a:off x="5498788" y="1654861"/>
              <a:ext cx="220390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 err="1">
                  <a:solidFill>
                    <a:schemeClr val="bg1"/>
                  </a:solidFill>
                  <a:latin typeface="Tenorite" pitchFamily="2" charset="0"/>
                </a:rPr>
                <a:t>ucb</a:t>
              </a:r>
              <a:r>
                <a:rPr lang="en-US" sz="2800" dirty="0">
                  <a:solidFill>
                    <a:schemeClr val="bg1"/>
                  </a:solidFill>
                  <a:latin typeface="Tenorite" pitchFamily="2" charset="0"/>
                </a:rPr>
                <a:t>-general (20%)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BBA7B4D-1290-0803-CF43-8C0948175EB2}"/>
              </a:ext>
            </a:extLst>
          </p:cNvPr>
          <p:cNvSpPr txBox="1"/>
          <p:nvPr/>
        </p:nvSpPr>
        <p:spPr>
          <a:xfrm>
            <a:off x="1540007" y="2129886"/>
            <a:ext cx="435130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enorite" pitchFamily="2" charset="0"/>
              </a:rPr>
              <a:t>The </a:t>
            </a:r>
            <a:r>
              <a:rPr lang="en-US" sz="2800" dirty="0">
                <a:effectLst/>
                <a:latin typeface="Tenorite" pitchFamily="2" charset="0"/>
              </a:rPr>
              <a:t>‘general’ and ‘project’ accounts are structured such that your jobs are likely to have a </a:t>
            </a:r>
            <a:r>
              <a:rPr lang="en-US" sz="3200" b="1" dirty="0">
                <a:effectLst/>
                <a:latin typeface="Tenorite" pitchFamily="2" charset="0"/>
              </a:rPr>
              <a:t>higher</a:t>
            </a:r>
            <a:r>
              <a:rPr lang="en-US" sz="2800" dirty="0">
                <a:effectLst/>
                <a:latin typeface="Tenorite" pitchFamily="2" charset="0"/>
              </a:rPr>
              <a:t> priority if they are running in the ‘</a:t>
            </a:r>
            <a:r>
              <a:rPr lang="en-US" sz="3200" b="1" dirty="0">
                <a:effectLst/>
                <a:latin typeface="Tenorite" pitchFamily="2" charset="0"/>
              </a:rPr>
              <a:t>project</a:t>
            </a:r>
            <a:r>
              <a:rPr lang="en-US" sz="2800" dirty="0">
                <a:effectLst/>
                <a:latin typeface="Tenorite" pitchFamily="2" charset="0"/>
              </a:rPr>
              <a:t>’ account.</a:t>
            </a:r>
          </a:p>
          <a:p>
            <a:r>
              <a:rPr lang="en-US" sz="2800" dirty="0">
                <a:latin typeface="Tenorite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154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BA410-1D2B-4471-D5F3-B1073582E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3E19-0A4A-592B-FA1E-47AE0228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Alpine Allocation Tiers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BF759-A356-DC56-6553-4ACBF6A1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ALPINE ALLOCATIONS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5E9ED-46F7-329A-CF1A-DC6069CB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0" name="Group 9" descr="Ascent tiered allocation, part of ucb-projects.">
            <a:extLst>
              <a:ext uri="{FF2B5EF4-FFF2-40B4-BE49-F238E27FC236}">
                <a16:creationId xmlns:a16="http://schemas.microsoft.com/office/drawing/2014/main" id="{7288ED7B-B171-8A83-6B82-7EFB253247A4}"/>
              </a:ext>
            </a:extLst>
          </p:cNvPr>
          <p:cNvGrpSpPr/>
          <p:nvPr/>
        </p:nvGrpSpPr>
        <p:grpSpPr>
          <a:xfrm>
            <a:off x="591409" y="4204425"/>
            <a:ext cx="4155558" cy="523220"/>
            <a:chOff x="7061202" y="3579030"/>
            <a:chExt cx="4155558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3B9BE7-5886-CB57-7DFC-3ECE40859986}"/>
                </a:ext>
              </a:extLst>
            </p:cNvPr>
            <p:cNvSpPr txBox="1"/>
            <p:nvPr/>
          </p:nvSpPr>
          <p:spPr>
            <a:xfrm>
              <a:off x="7061202" y="3579030"/>
              <a:ext cx="4155558" cy="523220"/>
            </a:xfrm>
            <a:prstGeom prst="rect">
              <a:avLst/>
            </a:prstGeom>
            <a:solidFill>
              <a:srgbClr val="B12AD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enorite" pitchFamily="2" charset="0"/>
                </a:rPr>
                <a:t>   Ascent</a:t>
              </a:r>
            </a:p>
          </p:txBody>
        </p:sp>
        <p:pic>
          <p:nvPicPr>
            <p:cNvPr id="7" name="Graphic 6" descr="Hike with solid fill">
              <a:extLst>
                <a:ext uri="{FF2B5EF4-FFF2-40B4-BE49-F238E27FC236}">
                  <a16:creationId xmlns:a16="http://schemas.microsoft.com/office/drawing/2014/main" id="{D84A7F16-803B-BC95-CA4B-856AE8A7B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45415" y="3589797"/>
              <a:ext cx="501685" cy="501685"/>
            </a:xfrm>
            <a:prstGeom prst="rect">
              <a:avLst/>
            </a:prstGeom>
          </p:spPr>
        </p:pic>
      </p:grpSp>
      <p:grpSp>
        <p:nvGrpSpPr>
          <p:cNvPr id="11" name="Group 10" descr="Peak tiered allocation, part of ucb-projects.">
            <a:extLst>
              <a:ext uri="{FF2B5EF4-FFF2-40B4-BE49-F238E27FC236}">
                <a16:creationId xmlns:a16="http://schemas.microsoft.com/office/drawing/2014/main" id="{57B79527-AE6E-DAC9-F736-3DCFD2900AC9}"/>
              </a:ext>
            </a:extLst>
          </p:cNvPr>
          <p:cNvGrpSpPr/>
          <p:nvPr/>
        </p:nvGrpSpPr>
        <p:grpSpPr>
          <a:xfrm>
            <a:off x="591409" y="4853983"/>
            <a:ext cx="4155558" cy="646782"/>
            <a:chOff x="7771949" y="4596835"/>
            <a:chExt cx="4155558" cy="64678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2D172A-CD1A-8B86-9F68-61893D6EEFE6}"/>
                </a:ext>
              </a:extLst>
            </p:cNvPr>
            <p:cNvSpPr txBox="1"/>
            <p:nvPr/>
          </p:nvSpPr>
          <p:spPr>
            <a:xfrm>
              <a:off x="7771949" y="4658616"/>
              <a:ext cx="4155558" cy="523220"/>
            </a:xfrm>
            <a:prstGeom prst="rect">
              <a:avLst/>
            </a:prstGeom>
            <a:solidFill>
              <a:srgbClr val="B12AD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enorite" pitchFamily="2" charset="0"/>
                </a:rPr>
                <a:t>Peak</a:t>
              </a:r>
            </a:p>
          </p:txBody>
        </p:sp>
        <p:pic>
          <p:nvPicPr>
            <p:cNvPr id="9" name="Graphic 8" descr="Mountains with solid fill">
              <a:extLst>
                <a:ext uri="{FF2B5EF4-FFF2-40B4-BE49-F238E27FC236}">
                  <a16:creationId xmlns:a16="http://schemas.microsoft.com/office/drawing/2014/main" id="{CD8284DA-6EBB-7F7E-F8C1-37BB1983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699500" y="4596835"/>
              <a:ext cx="646782" cy="646782"/>
            </a:xfrm>
            <a:prstGeom prst="rect">
              <a:avLst/>
            </a:prstGeom>
          </p:spPr>
        </p:pic>
      </p:grpSp>
      <p:sp>
        <p:nvSpPr>
          <p:cNvPr id="13" name="TextBox 12" descr="Trailhead. Auto-allocation tier.">
            <a:extLst>
              <a:ext uri="{FF2B5EF4-FFF2-40B4-BE49-F238E27FC236}">
                <a16:creationId xmlns:a16="http://schemas.microsoft.com/office/drawing/2014/main" id="{85E5A2AF-1502-0DA3-4290-E0EB73960998}"/>
              </a:ext>
            </a:extLst>
          </p:cNvPr>
          <p:cNvSpPr txBox="1"/>
          <p:nvPr/>
        </p:nvSpPr>
        <p:spPr>
          <a:xfrm>
            <a:off x="591409" y="1593552"/>
            <a:ext cx="4155558" cy="523220"/>
          </a:xfrm>
          <a:prstGeom prst="rect">
            <a:avLst/>
          </a:prstGeom>
          <a:solidFill>
            <a:srgbClr val="5928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enorite" pitchFamily="2" charset="0"/>
              </a:rPr>
              <a:t>       Trailhead</a:t>
            </a:r>
          </a:p>
        </p:txBody>
      </p:sp>
      <p:pic>
        <p:nvPicPr>
          <p:cNvPr id="16" name="Content Placeholder 15" descr="Boot with solid fill">
            <a:extLst>
              <a:ext uri="{FF2B5EF4-FFF2-40B4-BE49-F238E27FC236}">
                <a16:creationId xmlns:a16="http://schemas.microsoft.com/office/drawing/2014/main" id="{3695DE21-0319-258E-22C4-7B7E8FB15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1300" y="1527361"/>
            <a:ext cx="670328" cy="670328"/>
          </a:xfrm>
        </p:spPr>
      </p:pic>
      <p:grpSp>
        <p:nvGrpSpPr>
          <p:cNvPr id="15" name="Group 14" descr="Pie chart repeated from previous slide, demonstrating proportion allocation of usb-general versus ucb-projects.">
            <a:extLst>
              <a:ext uri="{FF2B5EF4-FFF2-40B4-BE49-F238E27FC236}">
                <a16:creationId xmlns:a16="http://schemas.microsoft.com/office/drawing/2014/main" id="{40B620F4-2271-E371-D72E-EE07E13EA75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7780275" y="2382009"/>
            <a:ext cx="5600434" cy="2110231"/>
            <a:chOff x="7137401" y="1379496"/>
            <a:chExt cx="5600434" cy="2110231"/>
          </a:xfrm>
        </p:grpSpPr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CB72B6F1-77A5-7AC3-CC5F-F6B4180037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46566703"/>
                </p:ext>
              </p:extLst>
            </p:nvPr>
          </p:nvGraphicFramePr>
          <p:xfrm>
            <a:off x="7137401" y="1379496"/>
            <a:ext cx="5600434" cy="21102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2180D7-6E23-6C71-911F-2D472208814E}"/>
                </a:ext>
              </a:extLst>
            </p:cNvPr>
            <p:cNvSpPr txBox="1"/>
            <p:nvPr/>
          </p:nvSpPr>
          <p:spPr>
            <a:xfrm>
              <a:off x="9366386" y="2524538"/>
              <a:ext cx="1142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enorite" pitchFamily="2" charset="0"/>
                </a:rPr>
                <a:t>ucb</a:t>
              </a:r>
              <a:r>
                <a:rPr lang="en-US" dirty="0">
                  <a:solidFill>
                    <a:schemeClr val="bg1"/>
                  </a:solidFill>
                  <a:latin typeface="Tenorite" pitchFamily="2" charset="0"/>
                </a:rPr>
                <a:t>-projects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F9E6A3-7E4D-21E9-77EB-5D80C42870E3}"/>
                </a:ext>
              </a:extLst>
            </p:cNvPr>
            <p:cNvSpPr txBox="1"/>
            <p:nvPr/>
          </p:nvSpPr>
          <p:spPr>
            <a:xfrm>
              <a:off x="8706255" y="1535723"/>
              <a:ext cx="1142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solidFill>
                    <a:schemeClr val="bg1"/>
                  </a:solidFill>
                  <a:latin typeface="Tenorite" pitchFamily="2" charset="0"/>
                </a:rPr>
                <a:t>ucb</a:t>
              </a:r>
              <a:r>
                <a:rPr lang="en-US" dirty="0">
                  <a:solidFill>
                    <a:schemeClr val="bg1"/>
                  </a:solidFill>
                  <a:latin typeface="Tenorite" pitchFamily="2" charset="0"/>
                </a:rPr>
                <a:t>-general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D0F7C4E-5B23-4819-C19E-1DBF19B2E79D}"/>
              </a:ext>
            </a:extLst>
          </p:cNvPr>
          <p:cNvSpPr txBox="1"/>
          <p:nvPr/>
        </p:nvSpPr>
        <p:spPr>
          <a:xfrm>
            <a:off x="4268490" y="5569290"/>
            <a:ext cx="7769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enorite" pitchFamily="2" charset="0"/>
                <a:hlinkClick r:id="rId10"/>
              </a:rPr>
              <a:t>https://</a:t>
            </a:r>
            <a:r>
              <a:rPr lang="en-US" sz="2000" dirty="0" err="1">
                <a:latin typeface="Tenorite" pitchFamily="2" charset="0"/>
                <a:hlinkClick r:id="rId10"/>
              </a:rPr>
              <a:t>curc.readthedocs.io</a:t>
            </a:r>
            <a:r>
              <a:rPr lang="en-US" sz="2000" dirty="0">
                <a:latin typeface="Tenorite" pitchFamily="2" charset="0"/>
                <a:hlinkClick r:id="rId10"/>
              </a:rPr>
              <a:t>/</a:t>
            </a:r>
            <a:r>
              <a:rPr lang="en-US" sz="2000" dirty="0" err="1">
                <a:latin typeface="Tenorite" pitchFamily="2" charset="0"/>
                <a:hlinkClick r:id="rId10"/>
              </a:rPr>
              <a:t>en</a:t>
            </a:r>
            <a:r>
              <a:rPr lang="en-US" sz="2000" dirty="0">
                <a:latin typeface="Tenorite" pitchFamily="2" charset="0"/>
                <a:hlinkClick r:id="rId10"/>
              </a:rPr>
              <a:t>/latest/clusters/alpine/</a:t>
            </a:r>
            <a:r>
              <a:rPr lang="en-US" sz="2000" dirty="0" err="1">
                <a:latin typeface="Tenorite" pitchFamily="2" charset="0"/>
                <a:hlinkClick r:id="rId10"/>
              </a:rPr>
              <a:t>allocations.html</a:t>
            </a:r>
            <a:endParaRPr lang="en-US" sz="2000" dirty="0">
              <a:latin typeface="Tenorite" pitchFamily="2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95ED03-1FE6-E315-191E-5FB5AF1AD20C}"/>
              </a:ext>
            </a:extLst>
          </p:cNvPr>
          <p:cNvSpPr txBox="1">
            <a:spLocks/>
          </p:cNvSpPr>
          <p:nvPr/>
        </p:nvSpPr>
        <p:spPr>
          <a:xfrm>
            <a:off x="591408" y="2178553"/>
            <a:ext cx="7769819" cy="242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Automatic with a CURC account.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~couple thousand SUs in </a:t>
            </a:r>
            <a:r>
              <a:rPr lang="en-US" sz="3200" b="1" dirty="0" err="1"/>
              <a:t>ucb</a:t>
            </a:r>
            <a:r>
              <a:rPr lang="en-US" sz="3200" b="1" dirty="0"/>
              <a:t>-general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Does not expire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6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5038</TotalTime>
  <Words>985</Words>
  <Application>Microsoft Macintosh PowerPoint</Application>
  <PresentationFormat>Widescreen</PresentationFormat>
  <Paragraphs>179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Lato</vt:lpstr>
      <vt:lpstr>Monaco</vt:lpstr>
      <vt:lpstr>Tenorite</vt:lpstr>
      <vt:lpstr>Office Theme</vt:lpstr>
      <vt:lpstr> Increase Your Priority with Alpine Allocations</vt:lpstr>
      <vt:lpstr>Slides</vt:lpstr>
      <vt:lpstr>Overview </vt:lpstr>
      <vt:lpstr>FairShare Scheduling</vt:lpstr>
      <vt:lpstr>Level FairShare</vt:lpstr>
      <vt:lpstr>Priority Score</vt:lpstr>
      <vt:lpstr>Allocations</vt:lpstr>
      <vt:lpstr>ucb-general vs ucb-projects </vt:lpstr>
      <vt:lpstr>Alpine Allocation Tiers</vt:lpstr>
      <vt:lpstr>Ascent vs Peak Allocations</vt:lpstr>
      <vt:lpstr>Using Your Allocation</vt:lpstr>
      <vt:lpstr>Monitoring Your Usage and LevelFS</vt:lpstr>
      <vt:lpstr>Monitoring Your Usage and LevelFS</vt:lpstr>
      <vt:lpstr>PowerPoint Presentation</vt:lpstr>
      <vt:lpstr>FAQ: Am I competing with my collaborators?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Layla Freeborn</dc:creator>
  <cp:lastModifiedBy>Layla Freeborn</cp:lastModifiedBy>
  <cp:revision>1</cp:revision>
  <dcterms:created xsi:type="dcterms:W3CDTF">2024-01-10T22:35:02Z</dcterms:created>
  <dcterms:modified xsi:type="dcterms:W3CDTF">2024-02-05T17:36:17Z</dcterms:modified>
</cp:coreProperties>
</file>