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1"/>
  </p:notesMasterIdLst>
  <p:sldIdLst>
    <p:sldId id="260" r:id="rId5"/>
    <p:sldId id="348" r:id="rId6"/>
    <p:sldId id="349" r:id="rId7"/>
    <p:sldId id="293" r:id="rId8"/>
    <p:sldId id="365" r:id="rId9"/>
    <p:sldId id="351" r:id="rId10"/>
    <p:sldId id="352" r:id="rId11"/>
    <p:sldId id="353" r:id="rId12"/>
    <p:sldId id="356" r:id="rId13"/>
    <p:sldId id="367" r:id="rId14"/>
    <p:sldId id="357" r:id="rId15"/>
    <p:sldId id="366" r:id="rId16"/>
    <p:sldId id="368" r:id="rId17"/>
    <p:sldId id="354" r:id="rId18"/>
    <p:sldId id="355" r:id="rId19"/>
    <p:sldId id="358" r:id="rId20"/>
    <p:sldId id="369" r:id="rId21"/>
    <p:sldId id="359" r:id="rId22"/>
    <p:sldId id="360" r:id="rId23"/>
    <p:sldId id="361" r:id="rId24"/>
    <p:sldId id="362" r:id="rId25"/>
    <p:sldId id="363" r:id="rId26"/>
    <p:sldId id="364" r:id="rId27"/>
    <p:sldId id="370" r:id="rId28"/>
    <p:sldId id="371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/>
    <p:restoredTop sz="84845"/>
  </p:normalViewPr>
  <p:slideViewPr>
    <p:cSldViewPr snapToGrid="0">
      <p:cViewPr varScale="1">
        <p:scale>
          <a:sx n="134" d="100"/>
          <a:sy n="134" d="100"/>
        </p:scale>
        <p:origin x="1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8/14/24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esearchComputing/hpc_fundamentals_micro_credentia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Scheduling Basic Jobs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14, 2024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9F6E-CAC3-D948-328A-7F0F8E81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642496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A type of constraint for a job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A805B-C113-0B84-EB76-8333FADD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11</a:t>
            </a:fld>
            <a:endParaRPr lang="en-US"/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6395C-A1E9-1534-5A8A-FFC2C70A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704134"/>
              </p:ext>
            </p:extLst>
          </p:nvPr>
        </p:nvGraphicFramePr>
        <p:xfrm>
          <a:off x="838200" y="2809875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347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3.74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2659-919B-A35F-BA96-33BA192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609493"/>
              </p:ext>
            </p:extLst>
          </p:nvPr>
        </p:nvGraphicFramePr>
        <p:xfrm>
          <a:off x="1351606" y="3324225"/>
          <a:ext cx="9488788" cy="26560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2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5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85E6-3FF9-B283-DB43-4334640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A042-C86E-8A83-DDA4-9FCEA90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15</a:t>
            </a:fld>
            <a:endParaRPr lang="en-US"/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1883400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7518-7C3C-7486-7550-B240F33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75F59-F345-4EA8-1AA4-9325A57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17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014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echo "This is a test of user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/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3A6D-36CC-2497-91D7-3D0FF7E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chemeClr val="accent5"/>
                </a:solidFill>
              </a:rPr>
              <a:t>--output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 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chemeClr val="accent5"/>
                </a:solidFill>
              </a:rPr>
              <a:t>--output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 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0737D-66FA-C703-124B-F9796C11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577A-5467-F75A-B73C-7B556A8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8791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entury Gothic"/>
              </a:rPr>
              <a:t>Slides &amp; Exercises</a:t>
            </a:r>
          </a:p>
          <a:p>
            <a:pPr marL="0" indent="0">
              <a:buNone/>
            </a:pPr>
            <a:r>
              <a:rPr lang="en-US" b="1" dirty="0">
                <a:latin typeface="Century Gothic"/>
                <a:hlinkClick r:id="rId2"/>
              </a:rPr>
              <a:t>https://github.com/ResearchComputing/hpc_fundamentals_micro_credential</a:t>
            </a:r>
            <a:r>
              <a:rPr lang="en-US" b="1" dirty="0">
                <a:latin typeface="Century Gothic"/>
              </a:rPr>
              <a:t> </a:t>
            </a: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scheduling_jobs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9B476FC-DD0F-F1F8-A989-6B164F60E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D142-3965-8480-1AB8-3F2A8FD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800" dirty="0"/>
              <a:t>To check the efficiency of a job </a:t>
            </a:r>
            <a:r>
              <a:rPr lang="en-US" sz="2800" b="1" dirty="0"/>
              <a:t>after it completes </a:t>
            </a:r>
            <a:r>
              <a:rPr lang="en-US" sz="2800" dirty="0"/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seff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8F90-C29C-92B8-8CDB-03DAFA15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21</a:t>
            </a:fld>
            <a:endParaRPr lang="en-US"/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89616" y="3532831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525;p53">
            <a:extLst>
              <a:ext uri="{FF2B5EF4-FFF2-40B4-BE49-F238E27FC236}">
                <a16:creationId xmlns:a16="http://schemas.microsoft.com/office/drawing/2014/main" id="{5D84A3AA-B607-E8D8-B14E-9655F494AA9B}"/>
              </a:ext>
            </a:extLst>
          </p:cNvPr>
          <p:cNvSpPr/>
          <p:nvPr/>
        </p:nvSpPr>
        <p:spPr>
          <a:xfrm>
            <a:off x="1589691" y="5151224"/>
            <a:ext cx="7263300" cy="738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slurmtools</a:t>
            </a:r>
            <a:endParaRPr sz="20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seff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1D42-9544-C2DC-C78C-71626842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EC109-3C13-7E3C-DDC8-A445DE8C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23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496716"/>
            <a:ext cx="10515600" cy="4629447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126B-89FC-72C8-59A3-0FCCDCD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43048-956C-658F-9280-F986F073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25</a:t>
            </a:fld>
            <a:endParaRPr lang="en-US"/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9346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acompile</a:t>
            </a:r>
            <a:r>
              <a:rPr lang="en-US" sz="2000" b="1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=compile –-time=00:10:00</a:t>
            </a:r>
            <a:endParaRPr sz="2000" b="1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55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95E0-165A-0A76-F51A-685152A5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Session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0DE76-D725-4B32-C77F-39813BFB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BB18D-FB7D-F2BF-A154-79E6A345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6</a:t>
            </a:fld>
            <a:endParaRPr lang="en-US"/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0BA34-4647-DD97-BF22-5A73D676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5282-6E52-E73D-C39C-46C3957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03354-C980-AA71-EAEC-E2C7E4B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1429</Words>
  <Application>Microsoft Macintosh PowerPoint</Application>
  <PresentationFormat>Widescreen</PresentationFormat>
  <Paragraphs>286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Helvetica Neue Light</vt:lpstr>
      <vt:lpstr>CUB Content </vt:lpstr>
      <vt:lpstr>Scheduling Basic Jobs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19</cp:revision>
  <dcterms:created xsi:type="dcterms:W3CDTF">2023-01-13T17:07:22Z</dcterms:created>
  <dcterms:modified xsi:type="dcterms:W3CDTF">2024-08-09T23:35:33Z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