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72" r:id="rId6"/>
    <p:sldId id="373" r:id="rId7"/>
    <p:sldId id="349" r:id="rId8"/>
    <p:sldId id="293" r:id="rId9"/>
    <p:sldId id="365" r:id="rId10"/>
    <p:sldId id="351" r:id="rId11"/>
    <p:sldId id="352" r:id="rId12"/>
    <p:sldId id="353" r:id="rId13"/>
    <p:sldId id="356" r:id="rId14"/>
    <p:sldId id="367" r:id="rId15"/>
    <p:sldId id="357" r:id="rId16"/>
    <p:sldId id="366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48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/>
    <p:restoredTop sz="84845"/>
  </p:normalViewPr>
  <p:slideViewPr>
    <p:cSldViewPr snapToGrid="0">
      <p:cViewPr varScale="1">
        <p:scale>
          <a:sx n="134" d="100"/>
          <a:sy n="134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9/5/24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Supercomputing Spin Up Part 2 - Job Submission</a:t>
            </a:r>
            <a:br>
              <a:rPr lang="en-US" b="1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September 5, 2024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878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43901"/>
              </p:ext>
            </p:extLst>
          </p:nvPr>
        </p:nvGraphicFramePr>
        <p:xfrm>
          <a:off x="519111" y="2347003"/>
          <a:ext cx="11153777" cy="35827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00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RAM/core (GB)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AMD Milan CPU node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347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AMD MI100 GPU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Nvidia A100 GPU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atesting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Multi-node testing nodes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661179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Nvidia A100 testing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</a:t>
                      </a: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344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atesting_mi100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AMD MI100 testing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</a:t>
                      </a: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715"/>
            <a:ext cx="10515600" cy="1546225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633466"/>
              </p:ext>
            </p:extLst>
          </p:nvPr>
        </p:nvGraphicFramePr>
        <p:xfrm>
          <a:off x="1351606" y="3043833"/>
          <a:ext cx="9488788" cy="2656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8766-2863-E710-1064-DFCE42DE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562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Supercomputing Spin Up - Job Submission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D493-C26E-4BAB-27AD-F0F3F8AA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B7ADA-F1F7-3047-9F26-E7B687EE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6" name="Google Shape;98;p14">
            <a:extLst>
              <a:ext uri="{FF2B5EF4-FFF2-40B4-BE49-F238E27FC236}">
                <a16:creationId xmlns:a16="http://schemas.microsoft.com/office/drawing/2014/main" id="{A47F8A53-6C12-7CA2-BE58-814F85ABCF8E}"/>
              </a:ext>
            </a:extLst>
          </p:cNvPr>
          <p:cNvSpPr txBox="1">
            <a:spLocks/>
          </p:cNvSpPr>
          <p:nvPr/>
        </p:nvSpPr>
        <p:spPr>
          <a:xfrm>
            <a:off x="1007071" y="1690688"/>
            <a:ext cx="10377881" cy="28638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2500" b="1" dirty="0"/>
              <a:t> </a:t>
            </a: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Brandon Reyes</a:t>
            </a:r>
          </a:p>
          <a:p>
            <a:pPr marL="635000" lvl="1" indent="-196850">
              <a:spcBef>
                <a:spcPts val="800"/>
              </a:spcBef>
              <a:buSzPts val="2500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Research Computing</a:t>
            </a:r>
          </a:p>
          <a:p>
            <a:pPr marL="177800" indent="-196850">
              <a:spcBef>
                <a:spcPts val="800"/>
              </a:spcBef>
              <a:buSzPts val="2500"/>
              <a:buFont typeface="Arial"/>
              <a:buChar char="•"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sz="250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www.rc.colorado.edu</a:t>
            </a:r>
          </a:p>
          <a:p>
            <a:pPr marL="177800" indent="-196850">
              <a:spcBef>
                <a:spcPts val="800"/>
              </a:spcBef>
              <a:buSzPts val="2500"/>
              <a:buFont typeface="Arial"/>
              <a:buChar char="•"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Helpdesk: </a:t>
            </a:r>
            <a:r>
              <a:rPr lang="en-US" sz="250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rc-help@colorado.edu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7436-4F6D-5FDD-B019-3CC156B5655E}"/>
              </a:ext>
            </a:extLst>
          </p:cNvPr>
          <p:cNvSpPr txBox="1"/>
          <p:nvPr/>
        </p:nvSpPr>
        <p:spPr>
          <a:xfrm>
            <a:off x="1007071" y="4102518"/>
            <a:ext cx="9346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Slides: </a:t>
            </a:r>
            <a:r>
              <a:rPr lang="en-US" sz="2500" dirty="0">
                <a:solidFill>
                  <a:schemeClr val="hlink"/>
                </a:solidFill>
                <a:latin typeface="Arial"/>
                <a:cs typeface="Arial"/>
              </a:rPr>
              <a:t>https://github.com/ResearchComputing/supercomputing_spinup_job_submission_short_course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Survey: </a:t>
            </a:r>
            <a:r>
              <a:rPr lang="en-US" sz="2500" dirty="0">
                <a:solidFill>
                  <a:schemeClr val="hlink"/>
                </a:solidFill>
                <a:latin typeface="Arial"/>
                <a:cs typeface="Arial"/>
              </a:rPr>
              <a:t>http://tinyurl.com/curc-survey18 </a:t>
            </a:r>
          </a:p>
        </p:txBody>
      </p:sp>
    </p:spTree>
    <p:extLst>
      <p:ext uri="{BB962C8B-B14F-4D97-AF65-F5344CB8AC3E}">
        <p14:creationId xmlns:p14="http://schemas.microsoft.com/office/powerpoint/2010/main" val="375070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10870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atesting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=testing --time=00:10:00 --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8AC0E2-633A-EEDE-948A-E7F84F27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96900"/>
            <a:ext cx="2868722" cy="2832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847CA-4C21-AD53-3AB6-BED1BAE1493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884722" y="2012950"/>
            <a:ext cx="16207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31E55A-7B07-74E3-0F5C-3F9620CBBC25}"/>
              </a:ext>
            </a:extLst>
          </p:cNvPr>
          <p:cNvSpPr txBox="1"/>
          <p:nvPr/>
        </p:nvSpPr>
        <p:spPr>
          <a:xfrm>
            <a:off x="5943600" y="1535896"/>
            <a:ext cx="255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 link for presentation</a:t>
            </a:r>
          </a:p>
        </p:txBody>
      </p:sp>
      <p:pic>
        <p:nvPicPr>
          <p:cNvPr id="16" name="Picture 1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006EEFD-949E-4633-7191-03AF0607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40" y="3165969"/>
            <a:ext cx="2820381" cy="27966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61BB7-92AA-2B70-E311-B453581BAC7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57950" y="4564310"/>
            <a:ext cx="16167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31E1AE-ED6A-D116-0A9C-83F16430EF95}"/>
              </a:ext>
            </a:extLst>
          </p:cNvPr>
          <p:cNvSpPr txBox="1"/>
          <p:nvPr/>
        </p:nvSpPr>
        <p:spPr>
          <a:xfrm>
            <a:off x="3905250" y="4302699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to survey</a:t>
            </a:r>
          </a:p>
        </p:txBody>
      </p:sp>
    </p:spTree>
    <p:extLst>
      <p:ext uri="{BB962C8B-B14F-4D97-AF65-F5344CB8AC3E}">
        <p14:creationId xmlns:p14="http://schemas.microsoft.com/office/powerpoint/2010/main" val="120408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8AC0E2-633A-EEDE-948A-E7F84F27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96900"/>
            <a:ext cx="2868722" cy="2832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847CA-4C21-AD53-3AB6-BED1BAE1493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884722" y="2012950"/>
            <a:ext cx="16207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31E55A-7B07-74E3-0F5C-3F9620CBBC25}"/>
              </a:ext>
            </a:extLst>
          </p:cNvPr>
          <p:cNvSpPr txBox="1"/>
          <p:nvPr/>
        </p:nvSpPr>
        <p:spPr>
          <a:xfrm>
            <a:off x="5943600" y="1535896"/>
            <a:ext cx="255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 link for presentation</a:t>
            </a:r>
          </a:p>
        </p:txBody>
      </p:sp>
      <p:pic>
        <p:nvPicPr>
          <p:cNvPr id="16" name="Picture 1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006EEFD-949E-4633-7191-03AF0607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40" y="3165969"/>
            <a:ext cx="2820381" cy="27966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61BB7-92AA-2B70-E311-B453581BAC7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57950" y="4564310"/>
            <a:ext cx="16167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31E1AE-ED6A-D116-0A9C-83F16430EF95}"/>
              </a:ext>
            </a:extLst>
          </p:cNvPr>
          <p:cNvSpPr txBox="1"/>
          <p:nvPr/>
        </p:nvSpPr>
        <p:spPr>
          <a:xfrm>
            <a:off x="3905250" y="4302699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to survey</a:t>
            </a:r>
          </a:p>
        </p:txBody>
      </p:sp>
    </p:spTree>
    <p:extLst>
      <p:ext uri="{BB962C8B-B14F-4D97-AF65-F5344CB8AC3E}">
        <p14:creationId xmlns:p14="http://schemas.microsoft.com/office/powerpoint/2010/main" val="69859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9/5/24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1556</Words>
  <Application>Microsoft Macintosh PowerPoint</Application>
  <PresentationFormat>Widescreen</PresentationFormat>
  <Paragraphs>316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Supercomputing Spin Up Part 2 - Job Submission  </vt:lpstr>
      <vt:lpstr>Supercomputing Spin Up - Job Submission 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25</cp:revision>
  <dcterms:created xsi:type="dcterms:W3CDTF">2023-01-13T17:07:22Z</dcterms:created>
  <dcterms:modified xsi:type="dcterms:W3CDTF">2024-09-03T22:20:43Z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