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5184-CEB4-D244-A175-A7099ACE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C2D1C-CE00-0A49-B0A6-CF468CEEF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9157-0AEB-4C45-8478-DFD65BD6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1EB-70F1-D14F-96CB-C9E80ECF3F9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E6F11-8A4C-A24F-82A7-B6F0DC66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141A-7890-EE4C-9F58-31106F5A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522-5100-5A44-8F53-62BDABC3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9DFC-2F61-F54D-9A7C-CC5B2A6B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39E5A-09E3-3843-A3EF-7455666E8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0495-7CCD-2840-A31F-BAD2DDCE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1EB-70F1-D14F-96CB-C9E80ECF3F9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63B0-6387-F942-B982-4B631DE1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89DD-F07A-9042-9F1B-2F6A1902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522-5100-5A44-8F53-62BDABC3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DBFDD-3CDB-F04B-B6E5-78456EBE5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B4627-F03C-2448-8A23-89F9373A4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B97EF-07E4-3C48-8613-6134FB44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1EB-70F1-D14F-96CB-C9E80ECF3F9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D1CC3-C002-B941-8379-BD1B809E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74F86-A1FC-6D4B-8A7D-5ABE4F80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522-5100-5A44-8F53-62BDABC3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7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D034-0CE0-2346-921D-C5BF1BA2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872D-9709-C04C-8AF9-44B025D2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BE33A-62C7-9841-8E48-99D11D7D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1EB-70F1-D14F-96CB-C9E80ECF3F9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F5B46-C647-E747-A331-CC6DC032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BAF3-BD5C-FE49-9E7A-E2FDDE8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522-5100-5A44-8F53-62BDABC3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3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3B5C-B326-4242-9906-5F7D3DD5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9BCA9-6761-9348-AD10-81798E9AE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0F9FF-6BE1-E34F-B3FE-2824B238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1EB-70F1-D14F-96CB-C9E80ECF3F9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83335-D4E8-A349-A374-CB9AC680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14FA9-BD75-6648-A3BF-F334AC5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522-5100-5A44-8F53-62BDABC3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AC7D-3B32-A74C-A0DF-FCA24404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4E68-AEF6-4A45-8871-82C382180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7A8AE-2C55-A042-861E-766288D4D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B0562-F525-A84D-9758-69FC3A89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1EB-70F1-D14F-96CB-C9E80ECF3F9D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C686F-2FDD-7E49-BFD0-A2F844DC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27FA7-F47A-9645-BE62-4A3363DD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522-5100-5A44-8F53-62BDABC3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5559-B738-2C45-B641-0C644322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96561-CA50-9944-AF08-A2A6862B7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27A3A-7F42-BE44-A5BF-18FD2D3D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F7AF6-065F-0441-B2D7-06AA5C325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F0ACD-09AF-384D-B659-73560BDD0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A3F1F-3B7F-6346-B133-A126CC4C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1EB-70F1-D14F-96CB-C9E80ECF3F9D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CD066-74C7-1147-87A6-F33BED54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EA5BC-7735-3A46-B48B-20E7A53E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522-5100-5A44-8F53-62BDABC3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CC57-3660-BD4F-861E-2EEFFAE1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D5BAA-9A05-7B4B-8986-3EF01404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1EB-70F1-D14F-96CB-C9E80ECF3F9D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E7894-0ED6-704A-BF00-907B96A4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32ADB-FAD4-9B48-B4D6-8B932CE9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522-5100-5A44-8F53-62BDABC3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3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B49CE-7BBF-DF49-8221-BBF19B86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1EB-70F1-D14F-96CB-C9E80ECF3F9D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7D271-7952-3E42-8452-8EBAFE51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94B26-2808-5141-973D-4C356168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522-5100-5A44-8F53-62BDABC3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9723-75F3-814D-BECE-77FD09EB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6848-9763-FB4C-868D-7E1CBD19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A14B3-87EF-0540-A9D5-65993EF4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65684-B8FC-2D46-B82B-2021A639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1EB-70F1-D14F-96CB-C9E80ECF3F9D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E21F4-713B-B340-948D-D1608988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F684-2CA5-854C-BF1B-A07221C7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522-5100-5A44-8F53-62BDABC3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9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5C10-DBE0-BA47-9BC8-BFAC624A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4B675-ED8D-CA43-A371-2BA1A3DD1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52C6-9A91-0343-ADB0-8B9E8AFB1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5CC1F-B46A-5E48-92CC-BE5555CA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E1EB-70F1-D14F-96CB-C9E80ECF3F9D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AE5C-B4C5-5C49-A9AB-D5757F1C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3A52-91DA-134A-9335-A9577FED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9522-5100-5A44-8F53-62BDABC3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7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672E4-A348-1943-A934-DD2578E2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2206-AC58-8E4F-82F2-2DDD36CD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5091-DB10-EC41-A4E5-90BC1E5DF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E1EB-70F1-D14F-96CB-C9E80ECF3F9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247F-F208-A541-B8E2-B75687F20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460A-ACE2-0D41-A589-B64D27F2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F9522-5100-5A44-8F53-62BDABC3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19C237-AA52-8543-A7EF-532AEB0F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586" y="648630"/>
            <a:ext cx="9144000" cy="567859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/>
              <a:t>HTML Ipsum Presents</a:t>
            </a:r>
          </a:p>
          <a:p>
            <a:pPr algn="l"/>
            <a:r>
              <a:rPr lang="en-US" b="1" dirty="0" err="1"/>
              <a:t>Pellentesque</a:t>
            </a:r>
            <a:r>
              <a:rPr lang="en-US" b="1" dirty="0"/>
              <a:t> habitant </a:t>
            </a:r>
            <a:r>
              <a:rPr lang="en-US" b="1" dirty="0" err="1"/>
              <a:t>morbi</a:t>
            </a:r>
            <a:r>
              <a:rPr lang="en-US" b="1" dirty="0"/>
              <a:t> </a:t>
            </a:r>
            <a:r>
              <a:rPr lang="en-US" b="1" dirty="0" err="1"/>
              <a:t>tristique</a:t>
            </a:r>
            <a:r>
              <a:rPr lang="en-US" dirty="0"/>
              <a:t> 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Vestibulum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vitae,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ante.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libero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semper. </a:t>
            </a:r>
            <a:r>
              <a:rPr lang="en-US" i="1" dirty="0" err="1"/>
              <a:t>Aenean</a:t>
            </a:r>
            <a:r>
              <a:rPr lang="en-US" i="1" dirty="0"/>
              <a:t> </a:t>
            </a:r>
            <a:r>
              <a:rPr lang="en-US" i="1" dirty="0" err="1"/>
              <a:t>ultricies</a:t>
            </a:r>
            <a:r>
              <a:rPr lang="en-US" i="1" dirty="0"/>
              <a:t> mi vitae est.</a:t>
            </a:r>
            <a:r>
              <a:rPr lang="en-US" dirty="0"/>
              <a:t> 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pharetra. Vestibulum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, </a:t>
            </a:r>
            <a:r>
              <a:rPr lang="en-US" dirty="0" err="1"/>
              <a:t>condimentum</a:t>
            </a:r>
            <a:r>
              <a:rPr lang="en-US" dirty="0"/>
              <a:t> sed, </a:t>
            </a:r>
            <a:r>
              <a:rPr lang="en-US" dirty="0" err="1"/>
              <a:t>commodo</a:t>
            </a:r>
            <a:r>
              <a:rPr lang="en-US" dirty="0"/>
              <a:t> vitae, </a:t>
            </a:r>
            <a:r>
              <a:rPr lang="en-US" dirty="0" err="1"/>
              <a:t>ornare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wisi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fermentum,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, </a:t>
            </a:r>
            <a:r>
              <a:rPr lang="en-US" dirty="0" err="1"/>
              <a:t>eros</a:t>
            </a:r>
            <a:r>
              <a:rPr lang="en-US" dirty="0"/>
              <a:t> ipsum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tempus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ac dui. </a:t>
            </a:r>
            <a:r>
              <a:rPr lang="en-US" dirty="0">
                <a:hlinkClick r:id=""/>
              </a:rPr>
              <a:t>Donec non enim</a:t>
            </a:r>
            <a:r>
              <a:rPr lang="en-US" dirty="0"/>
              <a:t> in </a:t>
            </a:r>
            <a:r>
              <a:rPr lang="en-US" dirty="0" err="1"/>
              <a:t>turpis</a:t>
            </a:r>
            <a:r>
              <a:rPr lang="en-US" dirty="0"/>
              <a:t> pulvinar </a:t>
            </a:r>
            <a:r>
              <a:rPr lang="en-US" dirty="0" err="1"/>
              <a:t>facilisis</a:t>
            </a:r>
            <a:r>
              <a:rPr lang="en-US" dirty="0"/>
              <a:t>. Ut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  <a:p>
            <a:pPr algn="l"/>
            <a:r>
              <a:rPr lang="en-US" b="1" dirty="0"/>
              <a:t>Header Level 2</a:t>
            </a:r>
          </a:p>
          <a:p>
            <a:pPr algn="l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magna. Cras in mi at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Ut a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ligula </a:t>
            </a:r>
            <a:r>
              <a:rPr lang="en-US" dirty="0" err="1"/>
              <a:t>molestie</a:t>
            </a:r>
            <a:r>
              <a:rPr lang="en-US" dirty="0"/>
              <a:t> gravida.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libero at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,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at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est.</a:t>
            </a:r>
          </a:p>
          <a:p>
            <a:pPr algn="l"/>
            <a:r>
              <a:rPr lang="en-US" b="1" dirty="0"/>
              <a:t>Header Level 3</a:t>
            </a:r>
          </a:p>
          <a:p>
            <a:pPr algn="l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#header h1 a { display: block; width: 300px; height: 80px;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EBA99-B345-2242-9EC9-D2486889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542" y="2545492"/>
            <a:ext cx="2679872" cy="35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9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Fullmer, Mark</dc:creator>
  <cp:lastModifiedBy>Fullmer, Mark</cp:lastModifiedBy>
  <cp:revision>1</cp:revision>
  <dcterms:created xsi:type="dcterms:W3CDTF">2019-07-09T14:38:33Z</dcterms:created>
  <dcterms:modified xsi:type="dcterms:W3CDTF">2019-07-09T14:40:14Z</dcterms:modified>
</cp:coreProperties>
</file>