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3697-AD11-44BE-8D41-7AF4453A7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0F052-066E-4347-B905-79E348F5E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855F1-90B9-4078-86AC-657FD952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F6CD-BB77-4842-A272-CF1AECAB53F9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2C489-1F97-4825-B7EB-E114F41E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17680-D458-46A3-AB4B-C365D014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765C-1816-4601-9836-A73558650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5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1721-A676-498F-81EE-9EEBB5C6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56E11-B749-47E8-AFE6-00FB67D52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8305-DD5D-4E0C-840E-A0138C40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F6CD-BB77-4842-A272-CF1AECAB53F9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5CE72-9518-4448-BDED-93053CEB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47618-A092-4692-BCF1-C854F8D1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765C-1816-4601-9836-A73558650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7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1CE41-02BE-46AE-8780-8DA8C724E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41451-0F36-46F8-9E1F-EB2A7384D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895E7-8A98-4A1C-8B1B-7C4BD6D33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F6CD-BB77-4842-A272-CF1AECAB53F9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06427-BE94-45EB-8CA2-8E07E248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DF818-2F7D-4F04-BE9B-F9DE25FE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765C-1816-4601-9836-A73558650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6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6378-8E00-45A1-A0A1-AA31B33A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B06ED-953E-4133-9AB1-0B5C1FB37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A7A0-95E4-4030-9276-D7EF3858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F6CD-BB77-4842-A272-CF1AECAB53F9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756BD-07D3-4EEF-8E7E-6A1DAA70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2E7E9-586E-470A-8EDD-31225BD3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765C-1816-4601-9836-A73558650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7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9BB6-304F-426B-A342-3D463F84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951EA-26EE-4513-9FB4-B8556EDD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723E1-C8D9-4C36-8F6F-03E685D8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F6CD-BB77-4842-A272-CF1AECAB53F9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E210B-4A23-4764-ABE4-A4EB0A8F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D6893-0EEA-425C-B1AE-60AEA4A7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765C-1816-4601-9836-A73558650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6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73BB-30E6-420C-83CB-58150FD8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E14AA-ABAA-4BC7-B12C-A447C3D56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044D2-A8B7-4BE5-8B25-36C78044E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8DBB6-0E22-4114-9711-27E66B09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F6CD-BB77-4842-A272-CF1AECAB53F9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EAC8A-54CB-470A-AC4E-3ADBA19A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4C0FA-CE21-4F07-9F8A-0D9AAB43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765C-1816-4601-9836-A73558650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3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A3E0-EF99-4B77-85DB-3E776E5D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53B82-7B27-42C8-9FEE-E0C3C7A9C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94DD6-9892-44BC-8D05-2141EE0C6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8F0CB-3843-4882-91B5-CE3858323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7516E-95C5-4FCA-8E7F-9CD265B60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A88DE-691E-4BF3-B7A4-1E7D0AEF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F6CD-BB77-4842-A272-CF1AECAB53F9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759AA-7CCC-4D0D-A92E-50AD4612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372AD-5AC2-4978-AC6A-B349A5AE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765C-1816-4601-9836-A73558650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2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2F99-A46A-4621-92BE-5A9E043D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1D7AF-8118-4AAB-89DA-D32E6D00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F6CD-BB77-4842-A272-CF1AECAB53F9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5DF43-3E1D-483F-9305-4E7D47A4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789D4-B5BB-4803-82F5-4F5CC2E3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765C-1816-4601-9836-A73558650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C5F09-A3EC-49D6-A292-0E507C69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F6CD-BB77-4842-A272-CF1AECAB53F9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F4527-FE90-4A6D-8439-9FDC4162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D49BE-0866-4B22-A46E-F4437246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765C-1816-4601-9836-A73558650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F5E9-6EF1-4905-8D89-F08871D0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8F4C2-82F5-423A-AA91-F98429384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5FAA6-96FE-4871-A3C6-CABA20508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6C2AF-6C71-4241-8FB0-1DE837C0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F6CD-BB77-4842-A272-CF1AECAB53F9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C01EB-5818-4119-A047-CC0A60C6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BEB92-7DAA-46A1-AC00-730D94E9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765C-1816-4601-9836-A73558650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8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6FE4-24E5-49FE-9B71-BD9C638D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83B85-433B-4D11-B666-D1F2FAEA1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41BA9-AF3D-4AC1-BE89-EB78E6963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BF39D-980F-4321-9902-ACCF12EE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F6CD-BB77-4842-A272-CF1AECAB53F9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010BA-F5FF-45EA-95E6-54214567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4E844-C931-45BB-B4A0-A1011E6A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765C-1816-4601-9836-A73558650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9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2F340-A158-40AC-AD08-6E6495E0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568AC-817D-453A-BC88-CBBE7E281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41FFC-24C1-41C9-830D-149E67604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6F6CD-BB77-4842-A272-CF1AECAB53F9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B7E52-8693-4820-BAE7-0B541716E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D8A41-BFA2-4D38-BB9B-682DA106D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7765C-1816-4601-9836-A73558650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F4A6-B313-4C19-A605-1D8882015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point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8B306-9D8A-4790-A972-83BA18D01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A83622-B2BF-4A41-8FCB-52F106385EC9}"/>
              </a:ext>
            </a:extLst>
          </p:cNvPr>
          <p:cNvSpPr/>
          <p:nvPr/>
        </p:nvSpPr>
        <p:spPr>
          <a:xfrm>
            <a:off x="4489268" y="4862694"/>
            <a:ext cx="3213463" cy="1271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</a:t>
            </a:r>
          </a:p>
        </p:txBody>
      </p:sp>
    </p:spTree>
    <p:extLst>
      <p:ext uri="{BB962C8B-B14F-4D97-AF65-F5344CB8AC3E}">
        <p14:creationId xmlns:p14="http://schemas.microsoft.com/office/powerpoint/2010/main" val="102025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EE7A-51D0-44F3-AB50-802CA9E9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D9D0C-F6BD-4A98-8D65-AD643895C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Avishka Randitha </a:t>
            </a:r>
            <a:r>
              <a:rPr lang="en-US" dirty="0" err="1"/>
              <a:t>jayaweeraaAvishka</a:t>
            </a:r>
            <a:r>
              <a:rPr lang="en-US" dirty="0"/>
              <a:t> Randitha </a:t>
            </a:r>
            <a:r>
              <a:rPr lang="en-US" dirty="0" err="1"/>
              <a:t>jayaweeraa</a:t>
            </a:r>
            <a:endParaRPr lang="en-US" dirty="0"/>
          </a:p>
          <a:p>
            <a:r>
              <a:rPr lang="en-US" dirty="0"/>
              <a:t>Avishka Randitha </a:t>
            </a:r>
            <a:r>
              <a:rPr lang="en-US" dirty="0" err="1"/>
              <a:t>jayaweeraa</a:t>
            </a:r>
            <a:endParaRPr lang="en-US" dirty="0"/>
          </a:p>
          <a:p>
            <a:r>
              <a:rPr lang="en-US" dirty="0"/>
              <a:t>Avishka Randitha </a:t>
            </a:r>
            <a:r>
              <a:rPr lang="en-US" dirty="0" err="1"/>
              <a:t>jayaweeraa</a:t>
            </a:r>
            <a:endParaRPr lang="en-US" dirty="0"/>
          </a:p>
          <a:p>
            <a:r>
              <a:rPr lang="en-US" dirty="0"/>
              <a:t>Avishka Randitha </a:t>
            </a:r>
            <a:r>
              <a:rPr lang="en-US" dirty="0" err="1"/>
              <a:t>jayaweeraa</a:t>
            </a:r>
            <a:endParaRPr lang="en-US" dirty="0"/>
          </a:p>
          <a:p>
            <a:r>
              <a:rPr lang="en-US" dirty="0"/>
              <a:t>Avishka Randitha </a:t>
            </a:r>
            <a:r>
              <a:rPr lang="en-US" dirty="0" err="1"/>
              <a:t>jayaweeraa</a:t>
            </a:r>
            <a:endParaRPr lang="en-US" dirty="0"/>
          </a:p>
          <a:p>
            <a:r>
              <a:rPr lang="en-US" dirty="0"/>
              <a:t>Avishka Randitha </a:t>
            </a:r>
            <a:r>
              <a:rPr lang="en-US" dirty="0" err="1"/>
              <a:t>jayaweeraa</a:t>
            </a:r>
            <a:endParaRPr lang="en-US" dirty="0"/>
          </a:p>
          <a:p>
            <a:r>
              <a:rPr lang="en-US" dirty="0"/>
              <a:t>Avishka Randitha </a:t>
            </a:r>
            <a:r>
              <a:rPr lang="en-US" dirty="0" err="1"/>
              <a:t>jayaweeraa</a:t>
            </a:r>
            <a:endParaRPr lang="en-US" dirty="0"/>
          </a:p>
          <a:p>
            <a:r>
              <a:rPr lang="en-US" dirty="0"/>
              <a:t>Avishka Randitha </a:t>
            </a:r>
            <a:r>
              <a:rPr lang="en-US" dirty="0" err="1"/>
              <a:t>jayaweeraa</a:t>
            </a:r>
            <a:endParaRPr lang="en-US" dirty="0"/>
          </a:p>
          <a:p>
            <a:r>
              <a:rPr lang="en-US" dirty="0"/>
              <a:t>Avishka Randitha </a:t>
            </a:r>
            <a:r>
              <a:rPr lang="en-US" dirty="0" err="1"/>
              <a:t>jayaweeraa</a:t>
            </a:r>
            <a:endParaRPr lang="en-US" dirty="0"/>
          </a:p>
          <a:p>
            <a:r>
              <a:rPr lang="en-US" dirty="0"/>
              <a:t>Avishka Randitha </a:t>
            </a:r>
            <a:r>
              <a:rPr lang="en-US" dirty="0" err="1"/>
              <a:t>jayaweeraa</a:t>
            </a:r>
            <a:endParaRPr lang="en-US" dirty="0"/>
          </a:p>
          <a:p>
            <a:r>
              <a:rPr lang="en-US" dirty="0"/>
              <a:t>Avishka Randitha </a:t>
            </a:r>
            <a:r>
              <a:rPr lang="en-US" dirty="0" err="1"/>
              <a:t>jayaweeraa</a:t>
            </a:r>
            <a:endParaRPr lang="en-US" dirty="0"/>
          </a:p>
          <a:p>
            <a:r>
              <a:rPr lang="en-US" dirty="0"/>
              <a:t>Avishka Randitha </a:t>
            </a:r>
            <a:r>
              <a:rPr lang="en-US" dirty="0" err="1"/>
              <a:t>jayaweeraa</a:t>
            </a:r>
            <a:endParaRPr lang="en-US" dirty="0"/>
          </a:p>
          <a:p>
            <a:r>
              <a:rPr lang="en-US" dirty="0"/>
              <a:t>Avishka Randitha </a:t>
            </a:r>
            <a:r>
              <a:rPr lang="en-US" dirty="0" err="1"/>
              <a:t>jayaweeraa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F30D-57FC-4A2C-8E3E-4B6F22EA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50B74-B750-40FC-9155-7F1D4E979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63081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 point slides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slides</dc:title>
  <dc:creator>Jayaweera A.R. it15084064</dc:creator>
  <cp:lastModifiedBy>Jayaweera A.R. it15084064</cp:lastModifiedBy>
  <cp:revision>3</cp:revision>
  <dcterms:created xsi:type="dcterms:W3CDTF">2018-06-15T13:02:13Z</dcterms:created>
  <dcterms:modified xsi:type="dcterms:W3CDTF">2018-06-22T11:43:15Z</dcterms:modified>
</cp:coreProperties>
</file>