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1" r:id="rId4"/>
    <p:sldId id="274" r:id="rId5"/>
    <p:sldId id="276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8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0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67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28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90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9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59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62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6AA4-702F-46BB-812E-9D496DDA1EC3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78DF-E5E5-4E71-A7D0-41CB61A7B1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05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machine.pythonanywhere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840992" y="42573"/>
            <a:ext cx="9144000" cy="110704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Схема проекта</a:t>
            </a:r>
            <a:b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Сервис поиска интересных предложений для покупки недвижимости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89335" y="1571026"/>
            <a:ext cx="3060192" cy="682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MVP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вычислительного ядра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9335" y="3670612"/>
            <a:ext cx="3060192" cy="682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MVP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продукта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00247" y="1344567"/>
            <a:ext cx="4516265" cy="6827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Парсинг ЦИАН + первичный анализ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200247" y="2146478"/>
            <a:ext cx="4516265" cy="68275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Инструмент по сводной аналитике ЦИАН</a:t>
            </a:r>
          </a:p>
        </p:txBody>
      </p:sp>
      <p:cxnSp>
        <p:nvCxnSpPr>
          <p:cNvPr id="10" name="Прямая со стрелкой 9"/>
          <p:cNvCxnSpPr>
            <a:stCxn id="2" idx="3"/>
            <a:endCxn id="7" idx="1"/>
          </p:cNvCxnSpPr>
          <p:nvPr/>
        </p:nvCxnSpPr>
        <p:spPr>
          <a:xfrm flipV="1">
            <a:off x="5249527" y="1685943"/>
            <a:ext cx="1950720" cy="22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" idx="3"/>
            <a:endCxn id="8" idx="1"/>
          </p:cNvCxnSpPr>
          <p:nvPr/>
        </p:nvCxnSpPr>
        <p:spPr>
          <a:xfrm>
            <a:off x="5249527" y="1912402"/>
            <a:ext cx="1950720" cy="5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2"/>
            <a:endCxn id="5" idx="0"/>
          </p:cNvCxnSpPr>
          <p:nvPr/>
        </p:nvCxnSpPr>
        <p:spPr>
          <a:xfrm>
            <a:off x="3719431" y="2253778"/>
            <a:ext cx="0" cy="14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7200247" y="6001338"/>
            <a:ext cx="4516265" cy="682752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Дальнейшее развитие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уточнение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отказ от идеи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ямая со стрелкой 21"/>
          <p:cNvCxnSpPr>
            <a:stCxn id="38" idx="2"/>
            <a:endCxn id="20" idx="0"/>
          </p:cNvCxnSpPr>
          <p:nvPr/>
        </p:nvCxnSpPr>
        <p:spPr>
          <a:xfrm>
            <a:off x="9458380" y="5709002"/>
            <a:ext cx="0" cy="29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5" idx="3"/>
            <a:endCxn id="33" idx="1"/>
          </p:cNvCxnSpPr>
          <p:nvPr/>
        </p:nvCxnSpPr>
        <p:spPr>
          <a:xfrm>
            <a:off x="5249527" y="4011988"/>
            <a:ext cx="1950720" cy="48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7200247" y="4151769"/>
            <a:ext cx="4516265" cy="6827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болочка (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Telegram,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конструктор сайтов и т.д.)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200247" y="5026250"/>
            <a:ext cx="4516265" cy="68275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Тестирование (интересен ли сервис клиентам?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Анализ конкурентов)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9" name="Прямая со стрелкой 38"/>
          <p:cNvCxnSpPr>
            <a:stCxn id="5" idx="3"/>
            <a:endCxn id="38" idx="1"/>
          </p:cNvCxnSpPr>
          <p:nvPr/>
        </p:nvCxnSpPr>
        <p:spPr>
          <a:xfrm>
            <a:off x="5249527" y="4011988"/>
            <a:ext cx="1950720" cy="13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7200247" y="3329236"/>
            <a:ext cx="4516265" cy="68275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?Дополнительные парсеры</a:t>
            </a:r>
            <a:endParaRPr lang="ru-RU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9" name="Прямая со стрелкой 88"/>
          <p:cNvCxnSpPr>
            <a:stCxn id="5" idx="3"/>
            <a:endCxn id="88" idx="1"/>
          </p:cNvCxnSpPr>
          <p:nvPr/>
        </p:nvCxnSpPr>
        <p:spPr>
          <a:xfrm flipV="1">
            <a:off x="5249527" y="3670612"/>
            <a:ext cx="1950720" cy="341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8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19072" y="12192"/>
            <a:ext cx="9607296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Спринт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№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1: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Парсинг ЦИАН + первичный анализ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9256" y="900874"/>
            <a:ext cx="11795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выгрузить объявления по продаже жилой недвижимости третьего транспортного кольца Москвы, стоимость которых ниже рыночной оценки.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Входные данные: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данные о продаже недвижимости в Москве с сайта ЦИАН.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Проблемы: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наличие фейков.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Задачи: 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Разработать парсер датасета с сайта ЦИАН (минимальный набор факторов: широта и долгота расположения дома, общая площадь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количество комнат, материал стен, этаж квартиры и этажность здания, адрес, округ, тип продажи);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Провести обработку пропусков и поиск аномалий;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Первичный анализ факторов, фича-инжиниринг исходя из бизнес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логики (пример – расстояние до центра);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 Провести вывод объявлений в .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xlsx документ со стоимостью ниже выборочного среднего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значения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похожих объявлений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Методы и библиотеки: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Jupyter Notebook, Python 3, pandas, scikit-learn, matplotlib, geopy.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Резюме результата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спринта №1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4104" y="900874"/>
            <a:ext cx="11539448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Цель спринта: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выгрузить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объявления по продаже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коммер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недвижимости третьего транспортного кольца Москвы, стоимость которых ниже рыночной оценки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 спринта: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разработан скрипт для выгрузки объявлений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раз в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1-7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дней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стоимость которых ниже рыночной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оценки.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Шаг 1.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Парсинг коммерческих объявлений по экспертным критериям</a:t>
            </a:r>
            <a:r>
              <a:rPr lang="ru-RU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Результат: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.xlsx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датафрейм.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По парсеру: можно начать запускать каждый день с выгрузкой полного кода HTML страницы, а сам постобработчик для формирования .xlsx совершенствовать по мере потребности данных в модель (постобработчик есть в грубом формате для 200+ факторов и в аккуратном формате для 10 факторов). Это убережет нас от ситуаций с изменением конфигураций исходного кода страницы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Шаг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Фильтрация данных для обучения модели. 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Подвыборка А – наблюдения со «справедливой» стоимостью. </a:t>
            </a:r>
          </a:p>
          <a:p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Не включаются наблюдения ниже 20% относительно средней стоимости.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Шаг 3.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Обучение модели на подвыборке А.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обученная модель на подвыборке А.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По оценке средней стоимости: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медиана ошибки -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5%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добавив расстояния до красной площади, Арбат, Тверского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района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и т.д. Модель пока что переобучена.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Шаг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 списка недвижимости со стоимостью ниже рыночной оценки вне выборки А.</a:t>
            </a: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Топ наблюдений по отклонению фактической стоимости от оценочной.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Минусы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: в датасете по прежнему много продаж бизнеса и пока что быстрого решения по их отлову нет. Из-за этого при выводе Топа по отклонению фактической от реальной на первых местах идут аренды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20376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0800000">
            <a:off x="11704320" y="0"/>
            <a:ext cx="487680" cy="685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3200" b="1" dirty="0" smtClean="0"/>
              <a:t>Спринт №1</a:t>
            </a:r>
            <a:endParaRPr lang="ru-RU" sz="3200" b="1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607296" cy="90087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Далее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24104" y="1086225"/>
            <a:ext cx="11539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Возможные пути развития: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Главное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- научиться отлавливать продажу бизнеса. Есть идея начать с поиска слова "аренд" из текста объявления, проблема - текст в HTML перепутан местами.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Использовать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k ближайших соседей (повысит интерпретируемость) и фактор материал стен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Разработка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оболочки, первые наброски GUI -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http://researchmachine.pythonanywhere.com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/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Расширение списка наблюдений.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093035"/>
            <a:ext cx="11539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Комментарии от Тиграна:</a:t>
            </a: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Необходимо понять достаточно ли факторов для извлечения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практической пользы от данных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19072" y="12192"/>
            <a:ext cx="9607296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Спринт 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№2: Моделирование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9256" y="900874"/>
            <a:ext cx="11795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выгрузить объявления по продаже жилой недвижимости третьего транспортного кольца Москвы, стоимость которых ниже рыночной оценки.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Входные данные: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данные о продаже недвижимости в Москве с сайта ЦИАН.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Проблемы: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наличие фейков.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Задачи: 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Разработать парсер датасета с сайта ЦИАН (минимальный набор факторов: широта и долгота расположения дома, общая площадь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количество комнат, материал стен, этаж квартиры и этажность здания, адрес, округ, тип продажи);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Провести обработку пропусков и поиск аномалий;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Первичный анализ факторов, фича-инжиниринг исходя из бизнес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логики (пример – расстояние до центра);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 Провести вывод объявлений в .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xlsx документ со стоимостью ниже выборочного среднего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значения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похожих объявлений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Методы и библиотеки: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Jupyter Notebook, Python 3, pandas, scikit-learn, matplotlib, geopy.</a:t>
            </a:r>
          </a:p>
          <a:p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5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719072" y="0"/>
            <a:ext cx="9144000" cy="90087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Образ результата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112" y="1130352"/>
            <a:ext cx="11539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скрипт на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Jupyter Notebook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который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Выгружает датасет с одной или нескольких площадок продажи недвижимости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Позволяет проводить фильтрацию входных данных (примеры: район Москвы, жилая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нежилая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недвижимость, фильтр фейков)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Выводит сводную аналитику перспективной для инвестиции недвижимости по нескольким параметрам (недооценена, высокая стоимость через год и т.д.)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Использует открытые и бесплатные библиотеки, исходный код по стандарту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PEP 8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проводит расчет за адекватное время (16гб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RAM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Intel Core i7-4710MQ 3.5GHz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).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13" y="3473082"/>
            <a:ext cx="8760253" cy="149224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777</Words>
  <Application>Microsoft Office PowerPoint</Application>
  <PresentationFormat>Широкоэкранный</PresentationFormat>
  <Paragraphs>69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Тема Office</vt:lpstr>
      <vt:lpstr>Схема проекта  Сервис поиска интересных предложений для покупки недвижимости</vt:lpstr>
      <vt:lpstr>Спринт №1: Парсинг ЦИАН + первичный анализ</vt:lpstr>
      <vt:lpstr>Резюме результата спринта №1</vt:lpstr>
      <vt:lpstr>Далее</vt:lpstr>
      <vt:lpstr>Спринт №2: Моделирование</vt:lpstr>
      <vt:lpstr>Образ результата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</dc:title>
  <dc:creator>Ildar</dc:creator>
  <cp:lastModifiedBy>Ildar</cp:lastModifiedBy>
  <cp:revision>245</cp:revision>
  <dcterms:created xsi:type="dcterms:W3CDTF">2023-04-07T04:54:51Z</dcterms:created>
  <dcterms:modified xsi:type="dcterms:W3CDTF">2023-05-25T18:59:22Z</dcterms:modified>
</cp:coreProperties>
</file>