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71" r:id="rId4"/>
    <p:sldId id="274" r:id="rId5"/>
    <p:sldId id="276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86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86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0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19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09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67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28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90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93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59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62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05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machine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machine.pythonanywhere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840992" y="42573"/>
            <a:ext cx="9144000" cy="110704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Схема проекта</a:t>
            </a:r>
            <a:b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</a:b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Сервис поиска интересных предложений для 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покупки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коммерческой 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недвижимости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89335" y="1571026"/>
            <a:ext cx="3060192" cy="68275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MVP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вычислительного ядра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89335" y="3670612"/>
            <a:ext cx="3060192" cy="68275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MVP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продукта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200247" y="1344567"/>
            <a:ext cx="4516265" cy="6827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trike="sngStrike" dirty="0">
                <a:latin typeface="Verdana" panose="020B0604030504040204" pitchFamily="34" charset="0"/>
                <a:ea typeface="Verdana" panose="020B0604030504040204" pitchFamily="34" charset="0"/>
              </a:rPr>
              <a:t>Парсинг ЦИАН + первичный анализ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200247" y="2146478"/>
            <a:ext cx="4516265" cy="68275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Инструмент по сводной аналитике ЦИАН</a:t>
            </a:r>
          </a:p>
        </p:txBody>
      </p:sp>
      <p:cxnSp>
        <p:nvCxnSpPr>
          <p:cNvPr id="10" name="Прямая со стрелкой 9"/>
          <p:cNvCxnSpPr>
            <a:stCxn id="2" idx="3"/>
            <a:endCxn id="7" idx="1"/>
          </p:cNvCxnSpPr>
          <p:nvPr/>
        </p:nvCxnSpPr>
        <p:spPr>
          <a:xfrm flipV="1">
            <a:off x="5249527" y="1685943"/>
            <a:ext cx="1950720" cy="22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2" idx="3"/>
            <a:endCxn id="8" idx="1"/>
          </p:cNvCxnSpPr>
          <p:nvPr/>
        </p:nvCxnSpPr>
        <p:spPr>
          <a:xfrm>
            <a:off x="5249527" y="1912402"/>
            <a:ext cx="1950720" cy="57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2"/>
            <a:endCxn id="5" idx="0"/>
          </p:cNvCxnSpPr>
          <p:nvPr/>
        </p:nvCxnSpPr>
        <p:spPr>
          <a:xfrm>
            <a:off x="3719431" y="2253778"/>
            <a:ext cx="0" cy="141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7200247" y="6001338"/>
            <a:ext cx="4516265" cy="682752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Дальнейшее развитие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уточнение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отказ от идеи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ямая со стрелкой 21"/>
          <p:cNvCxnSpPr>
            <a:stCxn id="38" idx="2"/>
            <a:endCxn id="20" idx="0"/>
          </p:cNvCxnSpPr>
          <p:nvPr/>
        </p:nvCxnSpPr>
        <p:spPr>
          <a:xfrm>
            <a:off x="9458380" y="5709002"/>
            <a:ext cx="0" cy="29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5" idx="3"/>
            <a:endCxn id="33" idx="1"/>
          </p:cNvCxnSpPr>
          <p:nvPr/>
        </p:nvCxnSpPr>
        <p:spPr>
          <a:xfrm>
            <a:off x="5249527" y="4011988"/>
            <a:ext cx="1950720" cy="48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7200247" y="4151769"/>
            <a:ext cx="4516265" cy="6827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болочка (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Telegram,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конструктор сайтов и т.д.)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7200247" y="5026250"/>
            <a:ext cx="4516265" cy="68275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Тестирование (интересен ли сервис клиентам?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Анализ конкурентов)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9" name="Прямая со стрелкой 38"/>
          <p:cNvCxnSpPr>
            <a:stCxn id="5" idx="3"/>
            <a:endCxn id="38" idx="1"/>
          </p:cNvCxnSpPr>
          <p:nvPr/>
        </p:nvCxnSpPr>
        <p:spPr>
          <a:xfrm>
            <a:off x="5249527" y="4011988"/>
            <a:ext cx="1950720" cy="135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Прямоугольник 87"/>
          <p:cNvSpPr/>
          <p:nvPr/>
        </p:nvSpPr>
        <p:spPr>
          <a:xfrm>
            <a:off x="7200247" y="3329236"/>
            <a:ext cx="4516265" cy="682752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?Дополнительные парсеры</a:t>
            </a:r>
            <a:endParaRPr lang="ru-RU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89" name="Прямая со стрелкой 88"/>
          <p:cNvCxnSpPr>
            <a:stCxn id="5" idx="3"/>
            <a:endCxn id="88" idx="1"/>
          </p:cNvCxnSpPr>
          <p:nvPr/>
        </p:nvCxnSpPr>
        <p:spPr>
          <a:xfrm flipV="1">
            <a:off x="5249527" y="3670612"/>
            <a:ext cx="1950720" cy="3413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Заголовок 1"/>
          <p:cNvSpPr txBox="1">
            <a:spLocks/>
          </p:cNvSpPr>
          <p:nvPr/>
        </p:nvSpPr>
        <p:spPr>
          <a:xfrm>
            <a:off x="0" y="5750956"/>
            <a:ext cx="5145707" cy="1107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  <a:hlinkClick r:id="rId2"/>
              </a:rPr>
              <a:t>Ильдар Абдулин</a:t>
            </a:r>
            <a:endParaRPr lang="en-US" sz="1800" b="1" dirty="0" smtClean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algn="l"/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Контакты:</a:t>
            </a:r>
          </a:p>
          <a:p>
            <a:pPr algn="l"/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Email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nakiullovich@mail.ru</a:t>
            </a:r>
            <a:endParaRPr lang="en-US" sz="1800" dirty="0" smtClean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algn="l"/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Telegram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https://t.me/IldarMath</a:t>
            </a:r>
            <a:endParaRPr lang="ru-RU" sz="1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48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719072" y="12192"/>
            <a:ext cx="9607296" cy="90087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Спринт 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№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1: 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Парсинг ЦИАН + первичный анализ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89256" y="900874"/>
            <a:ext cx="117954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Цели: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выгрузить объявления по продаже жилой недвижимости третьего транспортного кольца Москвы, стоимость которых ниже рыночной оценки.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Входные данные: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данные о продаже недвижимости в Москве с сайта ЦИАН.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Проблемы: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наличие фейков.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Задачи: 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1. Разработать парсер датасета с сайта ЦИАН (минимальный набор факторов: широта и долгота расположения дома, общая площадь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, количество комнат, материал стен, этаж квартиры и этажность здания, адрес, округ, тип продажи);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2. Провести обработку пропусков и поиск аномалий;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3. Первичный анализ факторов, фича-инжиниринг исходя из бизнес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логики (пример – расстояние до центра);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 Провести вывод объявлений в .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xlsx документ со стоимостью ниже выборочного среднего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значения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похожих объявлений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Методы и библиотеки: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Jupyter Notebook, Python 3, pandas, scikit-learn, matplotlib, geopy.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5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rot="10800000">
            <a:off x="11704320" y="0"/>
            <a:ext cx="487680" cy="685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3200" b="1" dirty="0" smtClean="0"/>
              <a:t>Спринт №1</a:t>
            </a:r>
            <a:endParaRPr lang="ru-RU" sz="3200" b="1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1719072" y="0"/>
            <a:ext cx="9607296" cy="90087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Резюме результата </a:t>
            </a:r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спринта №1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24104" y="900874"/>
            <a:ext cx="1153944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Результат 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спринта: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разработан скрипт для выгрузки объявлений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раз в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1-7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дней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стоимость которых ниже рыночной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оценки (вычислено по алгоритму А). </a:t>
            </a: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Алгоритм А: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1. Парсинг </a:t>
            </a:r>
          </a:p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 1.1 Извлечение данных коммерческих объявлений по экспертным критериям - выгрузка HTML кода 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соответствующих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страниц, результат - N страниц HTML c поискового запроса ЦИАН;</a:t>
            </a:r>
          </a:p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 1.2 Скраббинг - выгрузка данных из HTML кода; Результат - датасет из N*28 объявлений.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2. Подготовка данных </a:t>
            </a:r>
          </a:p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 Очистка данных от нежелательных объектов и других шумов, преобразования факторов в нужный формат (например район в расстояние до     географического центра), результат - датасет готовый для моделирования;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3. Моделирование </a:t>
            </a:r>
          </a:p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 3.1 Сегментация данных - выделение подвыборок для обучения модели;</a:t>
            </a:r>
          </a:p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 3.2 Обучаются предиктивные модели для оценки стоимости;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4. Интерпретация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Результат: топ интересных объявлений по 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величине рыночная оценка-фактическая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6462584"/>
            <a:ext cx="12192000" cy="3954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Стиль написания и акценты могут меняться в течение всего проекта, изменений содержания </a:t>
            </a:r>
            <a:r>
              <a:rPr lang="ru-RU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НЕ</a:t>
            </a:r>
            <a:r>
              <a:rPr lang="ru-R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проводятся</a:t>
            </a:r>
            <a:endParaRPr lang="ru-RU" sz="1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67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rot="10800000">
            <a:off x="11704320" y="0"/>
            <a:ext cx="487680" cy="685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3200" b="1" dirty="0" smtClean="0"/>
              <a:t>Спринт №1</a:t>
            </a:r>
            <a:endParaRPr lang="ru-RU" sz="3200" b="1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1719072" y="0"/>
            <a:ext cx="9607296" cy="90087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Обсуждение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24104" y="1086225"/>
            <a:ext cx="11539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Возможные пути развития: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Главное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- научиться отлавливать продажу бизнеса. Есть идея начать с поиска слова "аренд" из текста объявления, проблема - текст в HTML перепутан местами.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Использовать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k ближайших соседей (повысит интерпретируемость) и фактор материал стен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Разработка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оболочки, первые наброски GUI -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http://researchmachine.pythonanywhere.com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/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Расширение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списка наблюдений.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4093035"/>
            <a:ext cx="11539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Тигран: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Необходимо понять достаточно ли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спарсенных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факторов для извлечения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практической пользы от данных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Алена: 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Существуют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агенства, которые следует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отсеивать.</a:t>
            </a:r>
          </a:p>
        </p:txBody>
      </p:sp>
    </p:spTree>
    <p:extLst>
      <p:ext uri="{BB962C8B-B14F-4D97-AF65-F5344CB8AC3E}">
        <p14:creationId xmlns:p14="http://schemas.microsoft.com/office/powerpoint/2010/main" val="27253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644931" y="457036"/>
            <a:ext cx="9607296" cy="90087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Спринт 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№2: 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</a:rPr>
              <a:t>Эксперимент на основе подготовленных данных для проверки идеи с алгоритмом А в извлечении User Value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2185" y="1543426"/>
            <a:ext cx="117954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Цели: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выгрузить.</a:t>
            </a:r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Задачи: 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готово на 06.05)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1. Изучить данные: Проанализировать имеющиеся данные, идентифицировать потенциальные источники User Value, с особым вниманием к проверке идеи с алгоритмом А как источника User Value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2. Проверка идеи с алгоритмом А: Применить алгоритм А и другие соответствующие методы для анализа данных с целью проверки идеи и ее возможности в извлечении User Value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3. Оценить успешность идеи: Оценить, насколько успешно идея с алгоритмом А может извлекать User Value из имеющихся данных и выяснить причины, по которым это может быть невозможно или затруднительно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4. Предложить рекомендации: На основе результатов эксперимента предложить рекомендации по дальнейшим действиям, основываясь на проверке идеи с алгоритмом А в извлечении User Value. В случае недостаточной успешности идеи, предложить альтернативные подходы или доработки алгоритма для достижения ожидаемого User Value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553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4618</TotalTime>
  <Words>633</Words>
  <Application>Microsoft Office PowerPoint</Application>
  <PresentationFormat>Широкоэкранный</PresentationFormat>
  <Paragraphs>62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Тема Office</vt:lpstr>
      <vt:lpstr>Схема проекта  Сервис поиска интересных предложений для покупки коммерческой недвижимости</vt:lpstr>
      <vt:lpstr>Спринт №1: Парсинг ЦИАН + первичный анализ</vt:lpstr>
      <vt:lpstr>Резюме результата спринта №1</vt:lpstr>
      <vt:lpstr>Обсуждение</vt:lpstr>
      <vt:lpstr>Спринт №2: Эксперимент на основе подготовленных данных для проверки идеи с алгоритмом А в извлечении User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</dc:title>
  <dc:creator>Ildar</dc:creator>
  <cp:lastModifiedBy>Ildar</cp:lastModifiedBy>
  <cp:revision>259</cp:revision>
  <dcterms:created xsi:type="dcterms:W3CDTF">2023-04-07T04:54:51Z</dcterms:created>
  <dcterms:modified xsi:type="dcterms:W3CDTF">2023-05-25T18:57:18Z</dcterms:modified>
</cp:coreProperties>
</file>