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6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AA4-702F-46BB-812E-9D496DDA1EC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78DF-E5E5-4E71-A7D0-41CB61A7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wo9qCnJY-Pdjld3xZWLQKKX9BxOXKRX/view" TargetMode="External"/><Relationship Id="rId2" Type="http://schemas.openxmlformats.org/officeDocument/2006/relationships/hyperlink" Target="https://www.linkedin.com/in/abdul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hackers.notion.site/c666cd6d3d8c44adb79d73f69d3ee81a?v=2b1e857b3252422a87cd95cf51225ba0" TargetMode="External"/><Relationship Id="rId2" Type="http://schemas.openxmlformats.org/officeDocument/2006/relationships/hyperlink" Target="https://hurricane-horn-08b.notion.site/AI-Realiste-8639f2e93d4d49908fd33a628806e2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notion.so/d0fda6b94a4f4b9984e0ab49546ef2a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144000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Обо мне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1448" y="960306"/>
            <a:ext cx="115394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Абдулин Ильдар </a:t>
            </a:r>
            <a:r>
              <a:rPr lang="ru-RU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Накиуллович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LinkedI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www.linkedin.com/in/abdulin/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E-mail: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nakiullovich@mail.ru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Коротко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обо мне: 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•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Имею опыт реализации 3 проектов прогнозной аналитики для компании Газпром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Нефть Технологические партнерства;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• Исследовательский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бэкграунд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математическом моделировании для прогнозных задач нефтяной промышленности (3.5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года опыта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работы в научной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лаборатории НИЛ ГАММЕТТ); 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•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Магистр прикладной математики и информатики;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• Программирую на Python, VBA,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Maple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 Знаком с SQL, R, C/C++,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Matlab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Интересы: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• задачи прогнозной аналитики, поиск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инсайтов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данных;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• научные исследования по мат. моделированию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CV: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drive.google.com/file/d/1swo9qCnJY-Pdjld3xZWLQKKX9BxOXKRX/view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3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144000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Описание проекта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1448" y="960306"/>
            <a:ext cx="11539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Разработать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инструмент для поиска перспективной для покупки недвижимости.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данные некоторых районов в Москве (начать с ТТК) за 2020-2023 годы.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Требование интерпретируемости алгоритмов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фейковых объявлений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Реализация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парсера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данных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Реализация детектора фейков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Реализация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модели для оценки рыночной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стоимости на текущий момент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Реализация модели для прогноза стоимости через год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Методы: 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?(доступ к историческим данным)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прогнозные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модели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(методы временных рядов и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модели оценки стоимости по параметрам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(эвристические алгоритмы, методы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машинного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обучения и т.д.).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8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144000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Образ результата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344" y="4710061"/>
            <a:ext cx="11539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Первые шаги: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Провести анализ площадок для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парсинга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парсинг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не запрещен лицензионным соглашением, имеется готовый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код, возможность выгрузки данных по факторам из документации к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вычислительному движку сайта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realiste.io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 т.д.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Начать 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данных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хакатона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 по оценке недвижимости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Реализовать парсер для наиболее удобной площадки для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парсинга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Реализовать фильтр фейков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 некоторым факторам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фильтра от сайта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realiste.io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344" y="935280"/>
            <a:ext cx="11539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скрипт на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Notebook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который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Выгружает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датасет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с одной или нескольких площадок продажи недвижимости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Позволяет проводить фильтрацию входных данных (примеры: район Москвы, жилая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нежилая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недвижимость, фильтр фейков)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Выводит сводную аналитику перспективной для инвестиции недвижимости по нескольким параметрам (недооценена, высокая стоимость через год и т.д.)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Использует открытые и бесплатные библиотеки, исходный код по стандарту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PEP 8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проводит расчет за адекватное время (16гб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RAM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Intel Core i7-4710MQ 3.5GHz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945" y="3278010"/>
            <a:ext cx="8760253" cy="14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19072" y="0"/>
            <a:ext cx="9144000" cy="900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RoadMap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01070"/>
              </p:ext>
            </p:extLst>
          </p:nvPr>
        </p:nvGraphicFramePr>
        <p:xfrm>
          <a:off x="1571434" y="1097598"/>
          <a:ext cx="9439275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Лист" r:id="rId3" imgW="9439306" imgH="5391001" progId="Excel.Sheet.12">
                  <p:embed/>
                </p:oleObj>
              </mc:Choice>
              <mc:Fallback>
                <p:oleObj name="Лист" r:id="rId3" imgW="9439306" imgH="53910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434" y="1097598"/>
                        <a:ext cx="9439275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5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144000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Стоимость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3640" y="1028351"/>
            <a:ext cx="11539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Сроки: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8 недель + 2 недели амортизации. Нагрузка 250 часов. Отчетность 1 раз в неделю.</a:t>
            </a: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3640" y="1767015"/>
            <a:ext cx="11539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Ставка: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2000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руб.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/1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час</a:t>
            </a: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Сумма: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500 000 руб. (примерный объем работ 250 часов)</a:t>
            </a: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Порядок оплаты: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проект разбивается на 2-3 этапа.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ЦИАН + первичный анализ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5394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жилой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третьего транспортного кольца Москвы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парсер датасета с сайта ЦИАН (минимальный набор факторов: широта и долгота расположения дома, общая площадь, количество комнат, материал стен, этаж квартиры и этажность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здания,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адрес, округ, тип продажи);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логики;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Провести вывод объявлений в .xlsx документ со стоимостью ниже выборочного среднего значения 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Срок 4 недели с 14.04 до 19.05 (одна неделя майские праздники),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Zoom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встречи 1-2 раза в неделю, оперативная связь - Whatsapp +77058048229 (желательно в рабочее по мск время).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3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590</Words>
  <Application>Microsoft Office PowerPoint</Application>
  <PresentationFormat>Широкоэкранный</PresentationFormat>
  <Paragraphs>72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Тема Office</vt:lpstr>
      <vt:lpstr>Лист</vt:lpstr>
      <vt:lpstr>Обо мне</vt:lpstr>
      <vt:lpstr>Описание проекта</vt:lpstr>
      <vt:lpstr>Образ результата</vt:lpstr>
      <vt:lpstr>Презентация PowerPoint</vt:lpstr>
      <vt:lpstr>Стоимость</vt:lpstr>
      <vt:lpstr>Спринт №1: Парсинг ЦИАН + первичный анализ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Ildar</dc:creator>
  <cp:lastModifiedBy>Ildar</cp:lastModifiedBy>
  <cp:revision>91</cp:revision>
  <dcterms:created xsi:type="dcterms:W3CDTF">2023-04-07T04:54:51Z</dcterms:created>
  <dcterms:modified xsi:type="dcterms:W3CDTF">2023-04-11T12:44:42Z</dcterms:modified>
</cp:coreProperties>
</file>