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65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325"/>
  </p:normalViewPr>
  <p:slideViewPr>
    <p:cSldViewPr snapToGrid="0" snapToObjects="1">
      <p:cViewPr varScale="1">
        <p:scale>
          <a:sx n="77" d="100"/>
          <a:sy n="77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50F2-636E-8740-8606-F9F74289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4E894-2D31-0B4F-8C8C-F48447F0D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F97A-5EC3-7549-A63B-1DBF32C9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271C-724E-3645-BAAD-40EAEAE6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9DC0-4CCF-7E49-B428-F5B6BBE1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92D3-A102-1B45-8E40-F86E9F24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C1F68-6B44-B145-8A34-E64D7A4A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853F-738E-4547-BF59-41FE20FD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E951-9160-E64E-A31F-087C0355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4901-0D82-2549-8611-CEABCCE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49E47-D969-074A-9F93-9D909A7D2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57679-F2BF-D341-AD0E-D062957A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0D7CE-BE85-434B-83F5-9ACC3D10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5275-90A0-2743-806C-1427BD6C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0286-B93E-D547-939A-2974C2BE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956A-8FC2-584F-B441-DF8B19C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63D-E5BA-8C49-942A-AD91183C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D8B8-A00A-504D-ADAD-03FBD304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081EA-7FA6-7F47-BB0B-FEEB6AFE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D9FE-DC60-6E42-97CB-15CC0214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23E5-FBB1-C744-8AEE-7A5A9C63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793DC-87E0-2743-BF8F-DB5EA052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AE14-B219-9442-A473-F9D4CF78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6F7C-43D7-314C-BD81-4B248DC8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8F8D-7933-1543-8A0B-A0635273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25D7-0D7F-A64C-BDAD-12FE4F76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5FCC-953C-4B42-806D-08FBFEE57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6FED-9F2F-CD46-9422-E356C514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D1781-67F0-0E4C-BEE1-E098CB9F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737D-207C-134E-B1F3-6A653463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4A19-C544-CF47-AF61-1973E198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A38D-EAE7-BD4E-BF7C-D3BF05CA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BA8D3-D23D-A644-B5EA-FE1B0234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0328-7DF4-A549-B926-C8CFD1E4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C7D75-39C4-B64E-AB53-28338A7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8186A-2F78-7544-AB12-C744579A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FC77D-998D-FA4F-951C-C36194F7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708BF-53C9-0B47-A7D8-0C1979D6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EFC41-A77C-CD43-BD86-EAC1F3CC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42A0-548F-074F-B9B9-F490356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3DD58-7E1D-A14B-959D-ECC289AD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5C821-3A77-5849-92DA-7BECEFDE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B8264-A313-8D48-95B7-6FC9DAB4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AAF39-61A3-BD4E-834E-9991850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73A72-5C3A-B543-BFAD-67C51DCF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7396-A14C-734C-8836-510FE993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82E0-D617-1640-B893-296DABCD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E058-C189-9945-96B6-B3FCFADF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D5EBE-0454-1E43-A77A-0E1E8D81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A857-34CB-CE44-8EED-FE1A01A8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9B3F-508C-DA44-BA4C-0D596DC4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150DF-5708-3549-A934-88E12AF0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0E50-7FD3-F144-8EE8-396DF549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133D5-7C5B-084A-AA8D-E1F0C56BA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AB7D7-AF76-4047-8B30-63B666C8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DF7BC-CAAE-2949-87EA-8E547EF7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54E2-045B-814F-BF8F-8FDBF5AB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25261-1BD4-C34F-BBE2-48370076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AEA2F-3DCB-C54E-AEEC-AC598AE4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104A-6FD2-9C46-BCDE-F88C3202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167D-EE3F-6F4A-847E-2C9F7259B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38C1-7247-B04E-8FD7-03495CF1F2BF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BBF8-4998-3548-B380-5F349027D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29AF-4F21-F945-B874-6D6F91F25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9677-C3FC-5D4D-9C0D-03C28E27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F916-EC3C-D64A-AB82-E879DEE43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Research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C1832-D78B-BC4C-9516-C4C89497E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Kick off Meeting</a:t>
            </a:r>
          </a:p>
          <a:p>
            <a:r>
              <a:rPr lang="en-US" dirty="0"/>
              <a:t>Feb 5 2020</a:t>
            </a:r>
          </a:p>
        </p:txBody>
      </p:sp>
    </p:spTree>
    <p:extLst>
      <p:ext uri="{BB962C8B-B14F-4D97-AF65-F5344CB8AC3E}">
        <p14:creationId xmlns:p14="http://schemas.microsoft.com/office/powerpoint/2010/main" val="22520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521-9FFD-A04B-BB15-C58606F4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F2CC9B-3AC5-B94E-B015-63D643DBE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97335"/>
              </p:ext>
            </p:extLst>
          </p:nvPr>
        </p:nvGraphicFramePr>
        <p:xfrm>
          <a:off x="838200" y="1825625"/>
          <a:ext cx="761533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1098">
                  <a:extLst>
                    <a:ext uri="{9D8B030D-6E8A-4147-A177-3AD203B41FA5}">
                      <a16:colId xmlns:a16="http://schemas.microsoft.com/office/drawing/2014/main" val="4156798539"/>
                    </a:ext>
                  </a:extLst>
                </a:gridCol>
                <a:gridCol w="1474238">
                  <a:extLst>
                    <a:ext uri="{9D8B030D-6E8A-4147-A177-3AD203B41FA5}">
                      <a16:colId xmlns:a16="http://schemas.microsoft.com/office/drawing/2014/main" val="232605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noProof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noProof="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3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Labour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47 620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2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63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Hard- and software, materials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4 980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14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Subcontracting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008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Seminars and meetings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3 150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99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 cost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14 286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773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71 429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837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59F-CA44-064E-91C9-D4E1539D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EA25-624D-A741-B9A5-8796D8A40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022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Ralph </a:t>
            </a:r>
            <a:r>
              <a:rPr lang="en-US" dirty="0" err="1"/>
              <a:t>Söthe</a:t>
            </a:r>
            <a:r>
              <a:rPr lang="en-US" dirty="0"/>
              <a:t>-Garnier - DES</a:t>
            </a:r>
          </a:p>
          <a:p>
            <a:r>
              <a:rPr lang="en-US" dirty="0"/>
              <a:t>David Robert </a:t>
            </a:r>
            <a:r>
              <a:rPr lang="en-US" dirty="0" err="1"/>
              <a:t>Upshall</a:t>
            </a:r>
            <a:r>
              <a:rPr lang="en-US" dirty="0"/>
              <a:t> - DES</a:t>
            </a:r>
          </a:p>
          <a:p>
            <a:r>
              <a:rPr lang="en-US" dirty="0" err="1"/>
              <a:t>Peadar</a:t>
            </a:r>
            <a:r>
              <a:rPr lang="en-US" dirty="0"/>
              <a:t> Callaghan  - DES</a:t>
            </a:r>
          </a:p>
          <a:p>
            <a:r>
              <a:rPr lang="en-US" dirty="0"/>
              <a:t>Roman </a:t>
            </a:r>
            <a:r>
              <a:rPr lang="en-US" dirty="0" err="1"/>
              <a:t>Gorislavski</a:t>
            </a:r>
            <a:r>
              <a:rPr lang="en-US" dirty="0"/>
              <a:t> - DEV</a:t>
            </a:r>
          </a:p>
          <a:p>
            <a:r>
              <a:rPr lang="en-US" dirty="0"/>
              <a:t>Ahmed Mohamed Said Anwar </a:t>
            </a:r>
            <a:r>
              <a:rPr lang="en-US" dirty="0" err="1"/>
              <a:t>Elshenawy</a:t>
            </a:r>
            <a:r>
              <a:rPr lang="en-US" dirty="0"/>
              <a:t>  - DEV</a:t>
            </a:r>
          </a:p>
          <a:p>
            <a:r>
              <a:rPr lang="en-US" dirty="0"/>
              <a:t>Osman Sinan </a:t>
            </a:r>
            <a:r>
              <a:rPr lang="en-US" dirty="0" err="1"/>
              <a:t>Emiroğlu</a:t>
            </a:r>
            <a:r>
              <a:rPr lang="en-US" dirty="0"/>
              <a:t> - DEV</a:t>
            </a:r>
          </a:p>
          <a:p>
            <a:r>
              <a:rPr lang="en-US" dirty="0"/>
              <a:t>Elena </a:t>
            </a:r>
            <a:r>
              <a:rPr lang="en-US" dirty="0" err="1"/>
              <a:t>Gorshkova</a:t>
            </a:r>
            <a:r>
              <a:rPr lang="en-US" dirty="0"/>
              <a:t> - ART</a:t>
            </a:r>
          </a:p>
          <a:p>
            <a:r>
              <a:rPr lang="en-US" dirty="0"/>
              <a:t>Iryna Selina - ART</a:t>
            </a:r>
          </a:p>
          <a:p>
            <a:r>
              <a:rPr lang="en-US" dirty="0"/>
              <a:t>Asian </a:t>
            </a:r>
            <a:r>
              <a:rPr lang="en-US" dirty="0" err="1"/>
              <a:t>Hõ</a:t>
            </a:r>
            <a:r>
              <a:rPr lang="en-US" dirty="0"/>
              <a:t> </a:t>
            </a:r>
            <a:r>
              <a:rPr lang="en-US"/>
              <a:t>- ANI</a:t>
            </a:r>
            <a:endParaRPr lang="en-US" dirty="0"/>
          </a:p>
          <a:p>
            <a:r>
              <a:rPr lang="en-US" dirty="0" err="1"/>
              <a:t>Oluwafiyikewa</a:t>
            </a:r>
            <a:r>
              <a:rPr lang="en-US" dirty="0"/>
              <a:t> </a:t>
            </a:r>
            <a:r>
              <a:rPr lang="en-US" dirty="0" err="1"/>
              <a:t>Aigbovbioise</a:t>
            </a:r>
            <a:r>
              <a:rPr lang="en-US" dirty="0"/>
              <a:t> </a:t>
            </a:r>
            <a:r>
              <a:rPr lang="en-US" dirty="0" err="1"/>
              <a:t>Alawode</a:t>
            </a:r>
            <a:r>
              <a:rPr lang="en-US" dirty="0"/>
              <a:t> - SND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5AAFF-8AFD-9940-A43C-5327C412A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9682" y="1825625"/>
            <a:ext cx="34041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Martin Sillaots - PM</a:t>
            </a:r>
          </a:p>
          <a:p>
            <a:r>
              <a:rPr lang="en-US" dirty="0"/>
              <a:t>Mikhail </a:t>
            </a:r>
            <a:r>
              <a:rPr lang="en-US" dirty="0" err="1"/>
              <a:t>Fiadotau</a:t>
            </a:r>
            <a:r>
              <a:rPr lang="en-US" dirty="0"/>
              <a:t> - PA</a:t>
            </a:r>
          </a:p>
          <a:p>
            <a:r>
              <a:rPr lang="en-US" dirty="0"/>
              <a:t>Tobias Ley - EXP</a:t>
            </a:r>
          </a:p>
          <a:p>
            <a:r>
              <a:rPr lang="en-US" dirty="0" err="1"/>
              <a:t>Triinu</a:t>
            </a:r>
            <a:r>
              <a:rPr lang="en-US" dirty="0"/>
              <a:t> </a:t>
            </a:r>
            <a:r>
              <a:rPr lang="en-US" dirty="0" err="1"/>
              <a:t>Jesmin</a:t>
            </a:r>
            <a:r>
              <a:rPr lang="en-US" dirty="0"/>
              <a:t> - EXP</a:t>
            </a:r>
          </a:p>
          <a:p>
            <a:r>
              <a:rPr lang="en-US" dirty="0"/>
              <a:t>Kai </a:t>
            </a:r>
            <a:r>
              <a:rPr lang="en-US" dirty="0" err="1"/>
              <a:t>Pata</a:t>
            </a:r>
            <a:r>
              <a:rPr lang="en-US" dirty="0"/>
              <a:t> - EXP</a:t>
            </a:r>
          </a:p>
        </p:txBody>
      </p:sp>
    </p:spTree>
    <p:extLst>
      <p:ext uri="{BB962C8B-B14F-4D97-AF65-F5344CB8AC3E}">
        <p14:creationId xmlns:p14="http://schemas.microsoft.com/office/powerpoint/2010/main" val="9729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1E3DB9-FEC2-2340-A8D5-99728367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Partners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A71FB-2CE4-644A-9323-4AB4F521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IGDA Estonia - Marianna </a:t>
            </a:r>
            <a:r>
              <a:rPr lang="en-US" dirty="0" err="1"/>
              <a:t>Krjakvina</a:t>
            </a:r>
            <a:r>
              <a:rPr lang="en-US" dirty="0"/>
              <a:t> </a:t>
            </a:r>
          </a:p>
          <a:p>
            <a:r>
              <a:rPr lang="en-US" dirty="0"/>
              <a:t>Mainor - Marge </a:t>
            </a:r>
            <a:r>
              <a:rPr lang="en-US" dirty="0" err="1"/>
              <a:t>Robam</a:t>
            </a:r>
            <a:r>
              <a:rPr lang="en-US" dirty="0"/>
              <a:t> </a:t>
            </a:r>
          </a:p>
          <a:p>
            <a:r>
              <a:rPr lang="en-US" dirty="0"/>
              <a:t>EBS - </a:t>
            </a:r>
            <a:r>
              <a:rPr lang="en-US" dirty="0" err="1"/>
              <a:t>Ülle</a:t>
            </a:r>
            <a:r>
              <a:rPr lang="en-US" dirty="0"/>
              <a:t> </a:t>
            </a:r>
            <a:r>
              <a:rPr lang="en-US" dirty="0" err="1"/>
              <a:t>Pihlak</a:t>
            </a:r>
            <a:r>
              <a:rPr lang="en-US" dirty="0"/>
              <a:t> </a:t>
            </a:r>
          </a:p>
          <a:p>
            <a:r>
              <a:rPr lang="en-US" dirty="0"/>
              <a:t>UT - </a:t>
            </a:r>
            <a:r>
              <a:rPr lang="en-US" dirty="0" err="1"/>
              <a:t>Madis</a:t>
            </a:r>
            <a:r>
              <a:rPr lang="en-US" dirty="0"/>
              <a:t> </a:t>
            </a:r>
            <a:r>
              <a:rPr lang="en-US" dirty="0" err="1"/>
              <a:t>Vasser</a:t>
            </a:r>
            <a:endParaRPr lang="en-US" dirty="0"/>
          </a:p>
          <a:p>
            <a:r>
              <a:rPr lang="en-US" dirty="0" err="1"/>
              <a:t>TalTech</a:t>
            </a:r>
            <a:r>
              <a:rPr lang="en-US" dirty="0"/>
              <a:t> </a:t>
            </a:r>
            <a:r>
              <a:rPr lang="en-US" dirty="0" err="1"/>
              <a:t>GameLab</a:t>
            </a:r>
            <a:r>
              <a:rPr lang="en-US" dirty="0"/>
              <a:t> - Ingvar </a:t>
            </a:r>
            <a:r>
              <a:rPr lang="en-US" dirty="0" err="1"/>
              <a:t>Lond</a:t>
            </a:r>
            <a:r>
              <a:rPr lang="en-US" dirty="0"/>
              <a:t> </a:t>
            </a:r>
          </a:p>
          <a:p>
            <a:r>
              <a:rPr lang="en-US" dirty="0" err="1"/>
              <a:t>Jyväskylä</a:t>
            </a:r>
            <a:r>
              <a:rPr lang="en-US" dirty="0"/>
              <a:t> - Tanja </a:t>
            </a:r>
            <a:r>
              <a:rPr lang="en-US" dirty="0" err="1"/>
              <a:t>Välisalo</a:t>
            </a:r>
            <a:endParaRPr lang="en-US" dirty="0"/>
          </a:p>
          <a:p>
            <a:r>
              <a:rPr lang="en-US" dirty="0"/>
              <a:t>Utrecht - Remco </a:t>
            </a:r>
            <a:r>
              <a:rPr lang="en-US" dirty="0" err="1"/>
              <a:t>Veltkamp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0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59CA-0429-3540-863F-D8A70CE3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940F-DA9B-A147-8E0C-0DFB235D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Weekly meetings</a:t>
            </a:r>
            <a:r>
              <a:rPr lang="en-US" dirty="0"/>
              <a:t> - 1h (preferred day and time: Th 15:00 - 16:00)</a:t>
            </a:r>
          </a:p>
          <a:p>
            <a:pPr lvl="1"/>
            <a:r>
              <a:rPr lang="en-US" dirty="0"/>
              <a:t>LIFE RM game project meetings on Th 17:00 - 19:00</a:t>
            </a:r>
          </a:p>
          <a:p>
            <a:r>
              <a:rPr lang="en-US" b="1" dirty="0"/>
              <a:t>Workspace</a:t>
            </a:r>
            <a:r>
              <a:rPr lang="en-US" dirty="0"/>
              <a:t> - GitHub ?</a:t>
            </a:r>
          </a:p>
          <a:p>
            <a:r>
              <a:rPr lang="en-US" b="1" dirty="0"/>
              <a:t>Chat</a:t>
            </a:r>
            <a:r>
              <a:rPr lang="en-US" dirty="0"/>
              <a:t> - Slack 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5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5E6-480F-A942-A82B-06643C19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B86-0013-AC45-802A-D1CAAAFD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Ideas</a:t>
            </a:r>
            <a:r>
              <a:rPr lang="en-US" dirty="0"/>
              <a:t> for the general game concepts</a:t>
            </a:r>
          </a:p>
          <a:p>
            <a:pPr lvl="1"/>
            <a:r>
              <a:rPr lang="en-US" dirty="0"/>
              <a:t>What genre: adventure, RPG, strategy?</a:t>
            </a:r>
          </a:p>
          <a:p>
            <a:pPr lvl="1"/>
            <a:r>
              <a:rPr lang="en-US" dirty="0"/>
              <a:t>What theme and stile?</a:t>
            </a:r>
          </a:p>
          <a:p>
            <a:pPr lvl="1"/>
            <a:r>
              <a:rPr lang="en-US" dirty="0"/>
              <a:t>What story?</a:t>
            </a:r>
          </a:p>
          <a:p>
            <a:r>
              <a:rPr lang="en-US" dirty="0"/>
              <a:t>Ideas for mini games and </a:t>
            </a:r>
            <a:r>
              <a:rPr lang="en-US" b="1" dirty="0"/>
              <a:t>challenges</a:t>
            </a:r>
          </a:p>
          <a:p>
            <a:pPr lvl="1"/>
            <a:r>
              <a:rPr lang="en-US" dirty="0"/>
              <a:t>Ideas from the course of Research Methods</a:t>
            </a:r>
          </a:p>
          <a:p>
            <a:r>
              <a:rPr lang="en-US" dirty="0"/>
              <a:t>What </a:t>
            </a:r>
            <a:r>
              <a:rPr lang="en-US" b="1" dirty="0"/>
              <a:t>role</a:t>
            </a:r>
            <a:r>
              <a:rPr lang="en-US" dirty="0"/>
              <a:t> you would like to take?</a:t>
            </a:r>
          </a:p>
          <a:p>
            <a:r>
              <a:rPr lang="en-US" dirty="0"/>
              <a:t>Estimate the </a:t>
            </a:r>
            <a:r>
              <a:rPr lang="en-US" b="1" dirty="0"/>
              <a:t>contribution</a:t>
            </a:r>
            <a:r>
              <a:rPr lang="en-US" dirty="0"/>
              <a:t> you can make</a:t>
            </a:r>
          </a:p>
          <a:p>
            <a:pPr lvl="1"/>
            <a:r>
              <a:rPr lang="en-US" dirty="0"/>
              <a:t>Expected workload 25% (10 h per week)</a:t>
            </a:r>
          </a:p>
          <a:p>
            <a:r>
              <a:rPr lang="en-US" dirty="0"/>
              <a:t>What are your </a:t>
            </a:r>
            <a:r>
              <a:rPr lang="en-US" b="1" dirty="0"/>
              <a:t>needs</a:t>
            </a:r>
            <a:r>
              <a:rPr lang="en-US" dirty="0"/>
              <a:t> as a user (student) for this game?</a:t>
            </a:r>
          </a:p>
          <a:p>
            <a:pPr lvl="1"/>
            <a:r>
              <a:rPr lang="en-US" dirty="0"/>
              <a:t>Small empirical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7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64F1-3332-0E4E-8897-5F8E68EB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CFCF-F9ED-A840-88C3-027FC26F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Project summary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Work packages, Deliverables and Deadlines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Partners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First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0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F5B-462D-E744-9F60-FF33EE80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B222-D699-684B-B265-D2C64FE1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01.01.2020 (contract signed 16.01.2020)</a:t>
            </a:r>
          </a:p>
          <a:p>
            <a:r>
              <a:rPr lang="en-US" dirty="0"/>
              <a:t>End 31.12.2020</a:t>
            </a:r>
          </a:p>
          <a:p>
            <a:r>
              <a:rPr lang="en-US" dirty="0"/>
              <a:t>Duration 1 y</a:t>
            </a:r>
          </a:p>
          <a:p>
            <a:r>
              <a:rPr lang="en-US" dirty="0"/>
              <a:t>Budget 71 429 €</a:t>
            </a:r>
          </a:p>
        </p:txBody>
      </p:sp>
    </p:spTree>
    <p:extLst>
      <p:ext uri="{BB962C8B-B14F-4D97-AF65-F5344CB8AC3E}">
        <p14:creationId xmlns:p14="http://schemas.microsoft.com/office/powerpoint/2010/main" val="83879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3E61-F0FA-B04B-944F-2C1F1DA7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76B0-83EE-2240-A361-7C7C1A11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RM is </a:t>
            </a:r>
            <a:r>
              <a:rPr lang="en-US" b="1" dirty="0"/>
              <a:t>boring</a:t>
            </a:r>
          </a:p>
          <a:p>
            <a:r>
              <a:rPr lang="en-US" dirty="0"/>
              <a:t>Low </a:t>
            </a:r>
            <a:r>
              <a:rPr lang="en-US" b="1" dirty="0"/>
              <a:t>quality</a:t>
            </a:r>
            <a:r>
              <a:rPr lang="en-US" dirty="0"/>
              <a:t> of game studies</a:t>
            </a:r>
          </a:p>
          <a:p>
            <a:r>
              <a:rPr lang="en-US" dirty="0"/>
              <a:t>RM teaching is mostly based on </a:t>
            </a:r>
            <a:r>
              <a:rPr lang="en-US" b="1" dirty="0"/>
              <a:t>traditional</a:t>
            </a:r>
            <a:r>
              <a:rPr lang="en-US" dirty="0"/>
              <a:t> instructional methods</a:t>
            </a:r>
          </a:p>
          <a:p>
            <a:r>
              <a:rPr lang="en-US" dirty="0"/>
              <a:t>Not enough research </a:t>
            </a:r>
            <a:r>
              <a:rPr lang="en-US" b="1" dirty="0"/>
              <a:t>topics</a:t>
            </a:r>
            <a:r>
              <a:rPr lang="en-US" dirty="0"/>
              <a:t> and </a:t>
            </a:r>
            <a:r>
              <a:rPr lang="en-US" b="1" dirty="0"/>
              <a:t>supervisors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FDFF4-38FE-3B4D-B66B-8E6EF618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D0D4D-404E-8E4D-9B87-5F90D9D8A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 learning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(adventure?)</a:t>
            </a:r>
            <a:r>
              <a:rPr lang="en-US" dirty="0"/>
              <a:t> </a:t>
            </a:r>
            <a:r>
              <a:rPr lang="en-US" b="1" dirty="0"/>
              <a:t>game</a:t>
            </a:r>
            <a:r>
              <a:rPr lang="en-US" dirty="0"/>
              <a:t> that increases the </a:t>
            </a:r>
            <a:r>
              <a:rPr lang="en-US" b="1" dirty="0"/>
              <a:t>motivation</a:t>
            </a:r>
            <a:r>
              <a:rPr lang="en-US" dirty="0"/>
              <a:t> and </a:t>
            </a:r>
            <a:r>
              <a:rPr lang="en-US" b="1" dirty="0"/>
              <a:t>competences</a:t>
            </a:r>
            <a:r>
              <a:rPr lang="en-US" dirty="0"/>
              <a:t> with regards of research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9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625B-0836-D448-9DFB-34F0C1B4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B58B-FF19-D540-8F55-8733DD38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r>
              <a:rPr lang="en-US" dirty="0"/>
              <a:t> of research methods</a:t>
            </a:r>
          </a:p>
          <a:p>
            <a:r>
              <a:rPr lang="en-US" b="1" dirty="0"/>
              <a:t>Mini-games</a:t>
            </a:r>
            <a:r>
              <a:rPr lang="en-US" dirty="0"/>
              <a:t> about research methods</a:t>
            </a:r>
          </a:p>
          <a:p>
            <a:r>
              <a:rPr lang="en-US" b="1" dirty="0"/>
              <a:t>AI</a:t>
            </a:r>
            <a:r>
              <a:rPr lang="en-US" dirty="0"/>
              <a:t> based recommendation system (NPC’s)</a:t>
            </a:r>
          </a:p>
          <a:p>
            <a:r>
              <a:rPr lang="en-US" b="1" dirty="0"/>
              <a:t>Database</a:t>
            </a:r>
            <a:r>
              <a:rPr lang="en-US" dirty="0"/>
              <a:t> of research topics and supervisors</a:t>
            </a:r>
          </a:p>
          <a:p>
            <a:r>
              <a:rPr lang="en-US" b="1" dirty="0"/>
              <a:t>Learning analytics</a:t>
            </a:r>
            <a:r>
              <a:rPr lang="en-US" dirty="0"/>
              <a:t> of players preferences and typical mistakes</a:t>
            </a:r>
          </a:p>
          <a:p>
            <a:r>
              <a:rPr lang="en-US" dirty="0"/>
              <a:t>Outcome of the game is </a:t>
            </a:r>
            <a:r>
              <a:rPr lang="en-US" b="1" dirty="0"/>
              <a:t>research plan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1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60EE-B3E8-9641-9BFA-6AD67A10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Packages (Deliverables) and Deadlines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AC04-48A2-BB43-B8DB-ABF30F96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WP1 </a:t>
            </a:r>
            <a:r>
              <a:rPr lang="en-US" b="1" dirty="0"/>
              <a:t>Needs</a:t>
            </a:r>
            <a:r>
              <a:rPr lang="en-US" dirty="0"/>
              <a:t> analysis [Jan 31]</a:t>
            </a:r>
          </a:p>
          <a:p>
            <a:r>
              <a:rPr lang="en-US" dirty="0"/>
              <a:t>WP2 Research process </a:t>
            </a:r>
            <a:r>
              <a:rPr lang="en-US" b="1" dirty="0"/>
              <a:t>model</a:t>
            </a:r>
            <a:r>
              <a:rPr lang="en-US" dirty="0"/>
              <a:t> [Feb 29]</a:t>
            </a:r>
          </a:p>
          <a:p>
            <a:r>
              <a:rPr lang="en-US" dirty="0"/>
              <a:t>WP3 </a:t>
            </a:r>
            <a:r>
              <a:rPr lang="en-US" b="1" dirty="0"/>
              <a:t>Database</a:t>
            </a:r>
            <a:r>
              <a:rPr lang="en-US" dirty="0"/>
              <a:t> of research topics and supervisors [Apr 30]</a:t>
            </a:r>
          </a:p>
          <a:p>
            <a:r>
              <a:rPr lang="en-US" dirty="0"/>
              <a:t>WP4 Game conceptual </a:t>
            </a:r>
            <a:r>
              <a:rPr lang="en-US" b="1" dirty="0"/>
              <a:t>design</a:t>
            </a:r>
            <a:r>
              <a:rPr lang="en-US" dirty="0"/>
              <a:t> [May 31]</a:t>
            </a:r>
          </a:p>
          <a:p>
            <a:r>
              <a:rPr lang="en-US" dirty="0"/>
              <a:t>WP6 Game </a:t>
            </a:r>
            <a:r>
              <a:rPr lang="en-US" b="1" dirty="0"/>
              <a:t>development</a:t>
            </a:r>
            <a:r>
              <a:rPr lang="en-US" dirty="0"/>
              <a:t> [Oct 31]</a:t>
            </a:r>
          </a:p>
          <a:p>
            <a:r>
              <a:rPr lang="en-US" dirty="0"/>
              <a:t>WP7 </a:t>
            </a:r>
            <a:r>
              <a:rPr lang="en-US" b="1" dirty="0"/>
              <a:t>Piloting</a:t>
            </a:r>
            <a:r>
              <a:rPr lang="en-US" dirty="0"/>
              <a:t> [Dec 31]</a:t>
            </a:r>
          </a:p>
          <a:p>
            <a:r>
              <a:rPr lang="en-US" dirty="0"/>
              <a:t>WP8 Project </a:t>
            </a:r>
            <a:r>
              <a:rPr lang="en-US" b="1" dirty="0"/>
              <a:t>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C411-6308-044A-95F8-3EA7CA8D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F236-3D25-B94B-A20A-4206B1583A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WP1 Needs</a:t>
            </a:r>
          </a:p>
          <a:p>
            <a:pPr lvl="1"/>
            <a:r>
              <a:rPr lang="en-US" dirty="0"/>
              <a:t>Collecting the stakeholders needs (universities, students, industry, …)</a:t>
            </a:r>
          </a:p>
          <a:p>
            <a:r>
              <a:rPr lang="en-US" b="1" dirty="0"/>
              <a:t>WP2 Model</a:t>
            </a:r>
          </a:p>
          <a:p>
            <a:pPr lvl="1"/>
            <a:r>
              <a:rPr lang="en-US" dirty="0"/>
              <a:t>Existing </a:t>
            </a:r>
            <a:r>
              <a:rPr lang="en-US" dirty="0" err="1"/>
              <a:t>reseach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General structure of the research process</a:t>
            </a:r>
          </a:p>
          <a:p>
            <a:pPr lvl="1"/>
            <a:r>
              <a:rPr lang="en-US" dirty="0"/>
              <a:t>Details for selection</a:t>
            </a:r>
          </a:p>
          <a:p>
            <a:r>
              <a:rPr lang="en-US" b="1" dirty="0"/>
              <a:t>WP3 Database</a:t>
            </a:r>
          </a:p>
          <a:p>
            <a:pPr lvl="1"/>
            <a:r>
              <a:rPr lang="en-US" dirty="0"/>
              <a:t>Collecting supervisors (50, including 25 from industry)</a:t>
            </a:r>
          </a:p>
          <a:p>
            <a:pPr lvl="1"/>
            <a:r>
              <a:rPr lang="en-US" dirty="0"/>
              <a:t>Collecting research topics (100)</a:t>
            </a:r>
          </a:p>
          <a:p>
            <a:pPr lvl="1"/>
            <a:r>
              <a:rPr lang="en-US" dirty="0"/>
              <a:t>Creating the database</a:t>
            </a:r>
          </a:p>
          <a:p>
            <a:pPr lvl="1"/>
            <a:r>
              <a:rPr lang="en-US" dirty="0"/>
              <a:t>Creating a web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0EB56-9C02-314D-9718-47F5BCE563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WP4 Design</a:t>
            </a:r>
          </a:p>
          <a:p>
            <a:pPr lvl="1"/>
            <a:r>
              <a:rPr lang="en-US" dirty="0"/>
              <a:t>Game concept</a:t>
            </a:r>
          </a:p>
          <a:p>
            <a:pPr lvl="1"/>
            <a:r>
              <a:rPr lang="en-US" dirty="0"/>
              <a:t>Minigames</a:t>
            </a:r>
          </a:p>
          <a:p>
            <a:r>
              <a:rPr lang="en-US" b="1" dirty="0"/>
              <a:t>WP5 Development</a:t>
            </a:r>
          </a:p>
          <a:p>
            <a:pPr lvl="1"/>
            <a:r>
              <a:rPr lang="en-US" dirty="0"/>
              <a:t>Developing game modules and mini games in iteration</a:t>
            </a:r>
          </a:p>
          <a:p>
            <a:pPr lvl="1"/>
            <a:r>
              <a:rPr lang="en-US" dirty="0"/>
              <a:t>Alpha testing</a:t>
            </a:r>
          </a:p>
          <a:p>
            <a:r>
              <a:rPr lang="en-US" b="1" dirty="0"/>
              <a:t>WP6 Piloting</a:t>
            </a:r>
          </a:p>
          <a:p>
            <a:pPr lvl="1"/>
            <a:r>
              <a:rPr lang="en-US" dirty="0"/>
              <a:t>Beta testing (50 students)</a:t>
            </a:r>
          </a:p>
          <a:p>
            <a:pPr lvl="1"/>
            <a:r>
              <a:rPr lang="en-US" dirty="0"/>
              <a:t>Feedback from stakeholders (&gt; 75% satisfactory)</a:t>
            </a:r>
          </a:p>
          <a:p>
            <a:r>
              <a:rPr lang="en-US" b="1" dirty="0"/>
              <a:t>WP7 Management</a:t>
            </a:r>
          </a:p>
          <a:p>
            <a:pPr lvl="1"/>
            <a:r>
              <a:rPr lang="en-US" dirty="0"/>
              <a:t>Communication platform</a:t>
            </a:r>
          </a:p>
          <a:p>
            <a:pPr lvl="1"/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6202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DF13E7-B9CF-5C4F-B14A-5DBCA0FF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75505-CB84-1C48-B532-7B2ED630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7" y="1576870"/>
            <a:ext cx="10236726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531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Game of Research Methods</vt:lpstr>
      <vt:lpstr>Programme</vt:lpstr>
      <vt:lpstr>Project Summary</vt:lpstr>
      <vt:lpstr>Problem</vt:lpstr>
      <vt:lpstr>Project Goal</vt:lpstr>
      <vt:lpstr>Sub-Goals</vt:lpstr>
      <vt:lpstr>Work Packages (Deliverables) and Deadlines</vt:lpstr>
      <vt:lpstr>Project Tasks</vt:lpstr>
      <vt:lpstr>Project Gantt Chart</vt:lpstr>
      <vt:lpstr>Project Budget</vt:lpstr>
      <vt:lpstr>Team</vt:lpstr>
      <vt:lpstr>External Partners</vt:lpstr>
      <vt:lpstr>Communication</vt:lpstr>
      <vt:lpstr>First tasks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Research Methods</dc:title>
  <dc:creator>martins@tlu.ee</dc:creator>
  <cp:lastModifiedBy>martins@tlu.ee</cp:lastModifiedBy>
  <cp:revision>11</cp:revision>
  <dcterms:created xsi:type="dcterms:W3CDTF">2020-02-05T10:37:22Z</dcterms:created>
  <dcterms:modified xsi:type="dcterms:W3CDTF">2020-02-05T13:58:04Z</dcterms:modified>
</cp:coreProperties>
</file>