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8253-012D-B646-885A-D3161E1D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A75D-FC11-5443-BBFA-B2C152543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0CA7-95E3-FC4F-8B1C-BCDFD7B2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AE9E-C013-1841-88AB-6313E659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62C6-8AC2-4042-A3AE-A4A0539C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72D8-FF69-934D-9A5D-3B8700EC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7CCE-C03F-AC44-B11F-5CB820C4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A767-8184-6048-8C48-8931903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3771-9BF7-3544-B619-FEA6B995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CF88-D2FE-4B47-A8C8-9A488F5B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DD8C-1D2E-1147-8A16-8468B5F39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F507F-86D9-8B43-909C-86CBFD28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7B6B-1331-6946-98AD-F104EF49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7D56-846E-1F40-9BDD-A9CA12BF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279E-1848-D841-A75C-BC20A4F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29CA-76FD-F349-9613-663FA4EA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91E0-7301-A648-8F48-1CC21FAF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87F6-3E53-8B43-981A-78556512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DF40-87C1-284C-905B-D3538983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CBDC-0903-FB4B-A2F4-2927DC94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0D3-0379-814D-8F9F-C1F64553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D7D9-D49A-A74C-A550-01FB44A1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1E71-D682-2D44-8ED8-7CD86D3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9AB7-8392-DA4F-B445-8A4F9BA2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C8C4-DF92-344F-805C-C239E398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63E7-8C35-1F45-9081-7827B5FF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3214-CBF8-8A42-AD7E-BF12C07F2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A845-2A00-4A48-9655-00CB13EF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32ACD-89D8-B045-B6AB-A0216330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AD09-B568-824A-8033-523CA094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3BF1-A5D4-E644-9AE2-C1814D3A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5B67-90C0-5241-908E-31A0DD7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C865-CDD3-A245-AC6C-822C3556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9E02B-1EB0-DB4D-A98D-B49B0C36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0E5A-F673-E040-959D-862EA04E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E577F-3521-604A-9897-F0917B3DE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31F4-C1E5-4C40-B458-CD23DC6F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AD25A-6E1D-084E-9715-2C81BF9A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9B46A-2ACA-1347-9A5C-B410778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0F0C-6171-9E47-AF33-0DC4ADAB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34C81-07C0-0648-B57E-922852F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DA6B-A829-9D4C-AFF3-3DBDA7FF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E70FB-58A5-6A44-9EC0-7797C2C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92C84-3404-E44F-9FF6-2C17123D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84E7B-83D9-D54D-BF50-B89D31CD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C25E-E45C-7E4D-886B-16E27995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510-2630-D547-A688-2BA798A8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5998-8A46-ED44-AC0B-83A5B431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C5DB-B50C-1547-8892-54EA17E4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CA1D8-41CF-4D42-BD26-866EE002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1BCF-860B-5449-B623-EB59C964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045C-619B-C24E-861E-80196CF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F05-8853-B249-9A83-7C433BCF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9F6A1-5912-C74E-8D42-DCD85005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C0BAD-8031-6245-8616-75BA27DB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0290F-1B83-774E-9666-D680DB15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B03-3216-B14E-ABD2-8007C231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4E3D-DA45-7E4F-8CBF-467D7DA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3D495-431E-384B-A753-E6BF10C0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9512-67AD-274B-BE6A-047C032B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2DE1-326C-FC4C-BD31-B2E731577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527A-D6E4-9441-8629-D7316A63B4B4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8D99-C5E1-5847-9539-12493AD8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4B-0B0D-DF40-AD93-61979BE3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DF7D-D6C3-B24E-AC1D-B56F0458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069-C65F-A745-8ADD-A15E02F0B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52A5C-A752-E843-8592-405BEF6C4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250788-8DA8-054E-9E9F-9086A1EC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A8A26-B130-6340-85D6-098E23DD2AF5}"/>
              </a:ext>
            </a:extLst>
          </p:cNvPr>
          <p:cNvSpPr txBox="1"/>
          <p:nvPr/>
        </p:nvSpPr>
        <p:spPr>
          <a:xfrm>
            <a:off x="7028121" y="407293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8F829-A351-9F48-96C2-F7F1FDDE76DB}"/>
              </a:ext>
            </a:extLst>
          </p:cNvPr>
          <p:cNvSpPr txBox="1"/>
          <p:nvPr/>
        </p:nvSpPr>
        <p:spPr>
          <a:xfrm>
            <a:off x="2353339" y="922437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9B8B4-C21C-A840-8ABD-A9015B8D60D7}"/>
              </a:ext>
            </a:extLst>
          </p:cNvPr>
          <p:cNvSpPr txBox="1"/>
          <p:nvPr/>
        </p:nvSpPr>
        <p:spPr>
          <a:xfrm>
            <a:off x="2186762" y="1244698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6CDF1-D0B6-EC4E-A1B3-FE6C7E9840EC}"/>
              </a:ext>
            </a:extLst>
          </p:cNvPr>
          <p:cNvSpPr txBox="1"/>
          <p:nvPr/>
        </p:nvSpPr>
        <p:spPr>
          <a:xfrm>
            <a:off x="2186762" y="1600293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8A700-7D49-E845-A223-AC0B0B55641E}"/>
              </a:ext>
            </a:extLst>
          </p:cNvPr>
          <p:cNvSpPr txBox="1"/>
          <p:nvPr/>
        </p:nvSpPr>
        <p:spPr>
          <a:xfrm>
            <a:off x="10955283" y="561181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2E8A0-6B43-0343-8665-A3068D753228}"/>
              </a:ext>
            </a:extLst>
          </p:cNvPr>
          <p:cNvSpPr txBox="1"/>
          <p:nvPr/>
        </p:nvSpPr>
        <p:spPr>
          <a:xfrm>
            <a:off x="5610651" y="2271037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F8D60-4FFA-5A42-BF14-A6158FFB7681}"/>
              </a:ext>
            </a:extLst>
          </p:cNvPr>
          <p:cNvSpPr txBox="1"/>
          <p:nvPr/>
        </p:nvSpPr>
        <p:spPr>
          <a:xfrm>
            <a:off x="9824484" y="1230214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60B6B-81A9-7747-8A28-9163BE43C85F}"/>
              </a:ext>
            </a:extLst>
          </p:cNvPr>
          <p:cNvSpPr txBox="1"/>
          <p:nvPr/>
        </p:nvSpPr>
        <p:spPr>
          <a:xfrm>
            <a:off x="9824484" y="1603578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074A1-525C-B14C-B1D1-278758A7D49C}"/>
              </a:ext>
            </a:extLst>
          </p:cNvPr>
          <p:cNvSpPr txBox="1"/>
          <p:nvPr/>
        </p:nvSpPr>
        <p:spPr>
          <a:xfrm>
            <a:off x="11192743" y="1600292"/>
            <a:ext cx="27603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D2347-E7AD-CC4C-9369-6B63DEE6366C}"/>
              </a:ext>
            </a:extLst>
          </p:cNvPr>
          <p:cNvSpPr txBox="1"/>
          <p:nvPr/>
        </p:nvSpPr>
        <p:spPr>
          <a:xfrm>
            <a:off x="9824484" y="1945284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99694-BA60-CF4D-9FFD-AE6818E26E8D}"/>
              </a:ext>
            </a:extLst>
          </p:cNvPr>
          <p:cNvSpPr txBox="1"/>
          <p:nvPr/>
        </p:nvSpPr>
        <p:spPr>
          <a:xfrm>
            <a:off x="9824484" y="2286990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4EBF7-CC82-6B44-8CFA-DA0BA20A9D5C}"/>
              </a:ext>
            </a:extLst>
          </p:cNvPr>
          <p:cNvSpPr txBox="1"/>
          <p:nvPr/>
        </p:nvSpPr>
        <p:spPr>
          <a:xfrm>
            <a:off x="9457076" y="2907222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73E26-9097-7E47-9F60-7F16009B024F}"/>
              </a:ext>
            </a:extLst>
          </p:cNvPr>
          <p:cNvSpPr txBox="1"/>
          <p:nvPr/>
        </p:nvSpPr>
        <p:spPr>
          <a:xfrm>
            <a:off x="10484296" y="3248223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43A12B-6DCB-804E-835D-9B9CF9CB41B1}"/>
              </a:ext>
            </a:extLst>
          </p:cNvPr>
          <p:cNvSpPr txBox="1"/>
          <p:nvPr/>
        </p:nvSpPr>
        <p:spPr>
          <a:xfrm>
            <a:off x="10484296" y="3602038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E7504-F043-824F-92FC-0F1B2DBF17FC}"/>
              </a:ext>
            </a:extLst>
          </p:cNvPr>
          <p:cNvSpPr txBox="1"/>
          <p:nvPr/>
        </p:nvSpPr>
        <p:spPr>
          <a:xfrm>
            <a:off x="10542784" y="4248249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991E5-0BBD-3645-8727-BA3209657693}"/>
              </a:ext>
            </a:extLst>
          </p:cNvPr>
          <p:cNvSpPr txBox="1"/>
          <p:nvPr/>
        </p:nvSpPr>
        <p:spPr>
          <a:xfrm>
            <a:off x="11057080" y="4796043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E3A45-BB06-5B40-A792-9677643AAEF0}"/>
              </a:ext>
            </a:extLst>
          </p:cNvPr>
          <p:cNvSpPr txBox="1"/>
          <p:nvPr/>
        </p:nvSpPr>
        <p:spPr>
          <a:xfrm>
            <a:off x="11057080" y="5257708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13FC2-2748-154F-8750-5F36F3C2F3DD}"/>
              </a:ext>
            </a:extLst>
          </p:cNvPr>
          <p:cNvSpPr txBox="1"/>
          <p:nvPr/>
        </p:nvSpPr>
        <p:spPr>
          <a:xfrm>
            <a:off x="3950004" y="3602037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A6B20-7BF5-0845-95C4-C5DF836506F0}"/>
              </a:ext>
            </a:extLst>
          </p:cNvPr>
          <p:cNvSpPr txBox="1"/>
          <p:nvPr/>
        </p:nvSpPr>
        <p:spPr>
          <a:xfrm>
            <a:off x="972888" y="3958203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3A469-70C0-5849-BB99-575AEF86FBCA}"/>
              </a:ext>
            </a:extLst>
          </p:cNvPr>
          <p:cNvSpPr txBox="1"/>
          <p:nvPr/>
        </p:nvSpPr>
        <p:spPr>
          <a:xfrm>
            <a:off x="2003058" y="4002285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5C35B-2792-7544-A4FC-E5A72003F8C0}"/>
              </a:ext>
            </a:extLst>
          </p:cNvPr>
          <p:cNvSpPr txBox="1"/>
          <p:nvPr/>
        </p:nvSpPr>
        <p:spPr>
          <a:xfrm>
            <a:off x="7120455" y="922436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D48B55-D8AD-064C-A7D9-3538A8BA4BE1}"/>
              </a:ext>
            </a:extLst>
          </p:cNvPr>
          <p:cNvSpPr txBox="1"/>
          <p:nvPr/>
        </p:nvSpPr>
        <p:spPr>
          <a:xfrm>
            <a:off x="7120455" y="1283690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4A25-C78B-0143-8CCC-F5F0F1D9C1D9}"/>
              </a:ext>
            </a:extLst>
          </p:cNvPr>
          <p:cNvSpPr txBox="1"/>
          <p:nvPr/>
        </p:nvSpPr>
        <p:spPr>
          <a:xfrm>
            <a:off x="7120455" y="1600292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00060D-5A4E-FD4F-B7B4-5C82832B7954}"/>
              </a:ext>
            </a:extLst>
          </p:cNvPr>
          <p:cNvSpPr txBox="1"/>
          <p:nvPr/>
        </p:nvSpPr>
        <p:spPr>
          <a:xfrm>
            <a:off x="10175376" y="922436"/>
            <a:ext cx="36740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6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Tillman</dc:creator>
  <cp:lastModifiedBy>Mitchell Tillman</cp:lastModifiedBy>
  <cp:revision>5</cp:revision>
  <dcterms:created xsi:type="dcterms:W3CDTF">2021-12-26T04:36:58Z</dcterms:created>
  <dcterms:modified xsi:type="dcterms:W3CDTF">2021-12-26T04:45:36Z</dcterms:modified>
</cp:coreProperties>
</file>