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3217-B8A2-64EB-7D21-F0EFC34DD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4B0B9-EF25-8733-784B-333ED9E1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E214-6EB6-4D5E-4760-5FD4CD91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259B-52F4-E458-07D4-6C3969C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CFC2-BA5D-F958-6697-5C3D041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217A-57B5-1BEF-74E6-50C5328E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8C941-FDB0-2A13-2AEB-36FBDD58A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E5A25-718D-72CB-D820-3B27BEB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CB1F-BE18-0974-21EC-F098EA0B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E036-26A3-9F3A-FB87-A787F0EB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ACA36-FE8F-70CD-3232-4D7C7238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B5D01-2F4B-0D92-26A4-5969C3897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ECE4-91FA-BF74-3CFA-004526DD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6D74-B9EE-CDAE-8D3A-A67DE988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8C36-F4B6-30B3-D2F1-766D0ECC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897F-734B-FF65-1358-7E58AA6F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1F39-7420-2EA4-A593-F9E485D7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F290-FB9C-2A2C-93AD-15FA2193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F0FD-7C27-3230-E100-2FED328C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FD76-5A4B-8BF4-2BC7-AE8AD384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674-FFD9-2EAC-8769-221F67F6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8C4C1-A4B8-C208-4E58-2C1DC7B2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AF83-E370-7B03-D450-3BBE0929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12CE-139E-EDCF-FFEA-4D31DB05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2746-1B42-57A4-298A-D731F175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7F1A-4385-F6E0-F8A5-E249E31E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8D4C-BE88-0040-A4FB-69AEA1A95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346C0-E464-63E8-D4C6-8FBDE615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164DE-CF96-B55B-07BD-386E5A29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DC5E-CAF6-1A21-E3D2-02923CE8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8586E-C61D-BB8E-0C7A-B539541E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BC6E-3FFF-513F-5538-CE9F2CFA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6666F-2506-F143-8C6B-C2919A5A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7FD3-4D48-2090-82E3-43CCE7934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65F08-BB2E-C4E0-7A43-424EE86E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89616-8F88-17BE-ED71-598CB1BD0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1DF57-BAB8-EF2B-9386-D6E6C3D3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DCFC3-E0AC-8614-409D-025479CC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B225-7E02-6953-3580-069D9666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1665-3B85-05E2-384B-08225BB6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483F6-4F43-B014-7472-42093CDB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C626D-A3A4-BD4B-A3DF-2A3D30E9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FBA62-A71F-33D1-29B2-9E612315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6F89E-FF3E-0F29-B928-8C54D5DF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2CE47-D018-60C1-A890-C1687C5C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435B8-F889-522B-E160-2A054D37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6748-7760-A234-C530-8320590C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01A1-D5EB-3022-7C93-A404D12B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DCF6D-68A2-8A8B-493F-4006D494A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0D62-168D-7741-6377-AC49EB8B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710AC-9402-3DAD-47D4-101FC2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7A6A-3753-9A43-0599-889BF96B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F4ED-F2CC-82BA-5C7B-F2F20746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DA573-E51A-5C7B-D980-21E953E2A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39082-C1F2-6A12-2442-3DFAF4B93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BE3F9-4FEF-192A-076A-EDB5E2FB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8D57-C476-F8F9-6F1B-E0909255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4137E-B585-FCF2-CCC0-32C816D9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216BD-DFF0-2F18-A372-8C68EF08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6B9B-CC00-134E-2BA9-7C11E21F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A964-4E0B-D02B-4434-A4AF3B1AE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9A0CC-51BD-49FF-ABF3-6FFF61B46DF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853E-2586-D4A2-D018-6D6BE8006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7467-75EB-96F5-4CE0-F86977E7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4F6C6-A2EB-4CAA-95FE-8F1A7BE6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F80F-120B-7E5B-2BA7-AC0D4B335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D8DD-9C07-2567-532D-6BBEC8A54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2/28/24</a:t>
            </a:r>
          </a:p>
        </p:txBody>
      </p:sp>
    </p:spTree>
    <p:extLst>
      <p:ext uri="{BB962C8B-B14F-4D97-AF65-F5344CB8AC3E}">
        <p14:creationId xmlns:p14="http://schemas.microsoft.com/office/powerpoint/2010/main" val="313376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EA84-D4A2-9B61-6B40-7F46170A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Read logsheet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7B6D-27D0-AAAB-1F70-90F17E7A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C59E-F806-B102-6026-D6B3F27F4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0C89-6338-107B-679A-69FD49DE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795B-391D-1899-DB95-D22080A5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7D310-A317-FF59-BC83-EC3B4D97C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E34-5901-D457-1FC5-682E8E76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Calibration (Skeleton &amp; Rigid Bodies)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95DE-8AF5-F489-4537-C18EABFB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0824-D594-C2E7-4F8A-F4B0DE24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65" y="2143272"/>
            <a:ext cx="3028950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62173-EFD3-B7C4-5100-C3CEA1B1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31" y="1555227"/>
            <a:ext cx="31051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C71C-F647-5C0F-6E4B-1ABBF457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3863-9155-B457-8008-7012F6CC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Compute TBCM and 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D1A6-CA9B-2F93-F0BB-6DE253C2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72C8-38A9-06DC-B00E-B0C0616A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1953419"/>
            <a:ext cx="3095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5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253D6-3243-CF13-C80D-4F5E8986F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D3DA-AC86-16B3-91E6-BA78174A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Compute Gait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F955E-7968-73EB-A0D3-1C9FF384A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037" y="2186781"/>
            <a:ext cx="3209925" cy="3629025"/>
          </a:xfrm>
        </p:spPr>
      </p:pic>
    </p:spTree>
    <p:extLst>
      <p:ext uri="{BB962C8B-B14F-4D97-AF65-F5344CB8AC3E}">
        <p14:creationId xmlns:p14="http://schemas.microsoft.com/office/powerpoint/2010/main" val="21639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5BB47-629B-9A65-CDA9-5AE85069C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A5A5-892B-0B9A-9132-3D3B9492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Compute Turn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30719-746D-964E-0651-39F5D54AC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275" y="2277269"/>
            <a:ext cx="3219450" cy="3448050"/>
          </a:xfrm>
        </p:spPr>
      </p:pic>
    </p:spTree>
    <p:extLst>
      <p:ext uri="{BB962C8B-B14F-4D97-AF65-F5344CB8AC3E}">
        <p14:creationId xmlns:p14="http://schemas.microsoft.com/office/powerpoint/2010/main" val="70019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52570-C52F-B2E1-2406-9D8CD9EDF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C8C8-7398-EAB9-B6AA-20F1D051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Compute Lateral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4A06F-F87A-EDA3-28B4-E6D1C901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512" y="2082006"/>
            <a:ext cx="3228975" cy="3838575"/>
          </a:xfrm>
        </p:spPr>
      </p:pic>
    </p:spTree>
    <p:extLst>
      <p:ext uri="{BB962C8B-B14F-4D97-AF65-F5344CB8AC3E}">
        <p14:creationId xmlns:p14="http://schemas.microsoft.com/office/powerpoint/2010/main" val="210823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5010E-7E7E-4009-8D6F-829ADFE86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075A-76D1-F149-12E1-4DAD23C1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Compute per gait phase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4BF67-EF54-AAA6-4247-6CFD2951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1825625"/>
            <a:ext cx="32099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Pipeline</vt:lpstr>
      <vt:lpstr>0. Read logsheet</vt:lpstr>
      <vt:lpstr>1. Import</vt:lpstr>
      <vt:lpstr>2. Calibration (Skeleton &amp; Rigid Bodies)</vt:lpstr>
      <vt:lpstr>3. Compute TBCM and H</vt:lpstr>
      <vt:lpstr>4. Compute Gait Events</vt:lpstr>
      <vt:lpstr>5. Compute Turn Phase</vt:lpstr>
      <vt:lpstr>6. Compute Lateral Distance</vt:lpstr>
      <vt:lpstr>7. Compute per gait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Mitchell Tillman</dc:creator>
  <cp:lastModifiedBy>Mitchell Tillman</cp:lastModifiedBy>
  <cp:revision>10</cp:revision>
  <dcterms:created xsi:type="dcterms:W3CDTF">2024-02-28T18:00:12Z</dcterms:created>
  <dcterms:modified xsi:type="dcterms:W3CDTF">2024-02-28T18:04:48Z</dcterms:modified>
</cp:coreProperties>
</file>