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5753-31CB-FFDA-F1D3-C56DC5370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009D-7DD6-04F0-4E19-4A1B562AC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78C3-0E24-807C-DD4B-A2F19130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7B30-8C03-EDFD-39C1-C224F03E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F50D-F574-9E82-EF7F-3E309251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5EDB-E3C1-D932-257B-D6E2A200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9D76E-9271-82D5-A292-34AB7AEC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657D-1813-A987-D465-D9CA1FB7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E5CCF-B889-A659-CC08-1EA40170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6BE4-002B-E5D8-E728-45131B5D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982DD-1399-67E3-6D9A-E7EED810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4AD08-79FE-5DB8-348B-FB13B24A3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5854-A692-6FEF-1700-C5C3C0CC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A833-C703-E00B-7B61-717B9DC8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2027-1207-5C4A-E72A-7756E5AB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CFE-193A-9F08-C279-AF23B530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34F3-E2C6-4F60-F0A1-0E871C18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E9E8-1065-F97A-7F7A-04EF04E0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4E71-93F2-982D-4940-B28DE745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C326-A3F9-8A51-A63B-02F277C7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6DD5-1DF1-31BC-BB8A-B9C8C56A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5D1C-CA0A-6400-3673-4A7EADC4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B721-B695-113B-0707-F1B6DD4B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ACB5-14F4-0D1D-0E7B-5EC36D1B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6038-1C17-BC94-3858-2A688B9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446-AE41-EDD9-1EC5-9A961EE3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7A14-1546-FB31-7A82-1BAC9C639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C079E-58CC-791F-8651-AD85BF14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6454-F7E6-DFBA-A806-ACB0E01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21025-4960-9E87-BDAD-240BFCD9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FD5B5-476F-F508-FD08-483720EE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32E7-93D5-620B-8C59-4D279887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20F78-2F9D-C2DB-917D-BB50F8306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4D350-59FD-1F30-E44C-A3F791E2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9339-9F24-4B2F-8023-6ABA784DE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6C74B-17BB-339C-A7E1-56930FBB8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AE18-B282-4F9A-48CE-8CF97807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B9DD8-81AA-C616-EB67-254222A3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475F1-C45E-6DCE-7735-0AD1236D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0FE9-325F-BFD3-7121-F44482EA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E81D6-2FF6-3E23-D2FB-5ECD030F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A680C-8801-074C-DE38-A8BC445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B2F10-DF23-B898-3E86-5742CC10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7CE1E-A585-F116-8B15-69FF3514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3E1B6-1AAC-B8E4-72BA-779ADF57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5ED5B-077D-B0CA-1193-D620B329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1925-BFFB-5F3E-679B-BA8E3136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5593-3C65-2604-79F7-E8F73C20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DC421-8907-A80A-A39A-DA1109FF5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EADB5-95BD-9259-9D48-E57A0425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7EC4-7BFF-7105-5797-F50F7FE0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A98E8-00C0-4DC8-2E29-7411EBDF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2EA-3F9A-7198-01B4-AD69F392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856AA-4C41-B937-F0FE-77ED8694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92AFC-5BE0-9796-A0ED-3C9975BE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CFE9-4465-D925-522B-641201B6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3C25-63EA-0CB9-C784-03EF03DE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0BC35-D5A1-9B02-7463-BE2489F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BFC28-AF18-1B2D-1756-707E51A6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2AC6-6FE1-B6B3-31D0-95ABCC3A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89B1-43FA-A044-BFB1-89CDC8DE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CF9C8-07F6-AF41-88D2-F142ACEF4722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11C5B-639A-E063-F11C-D3539168D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08A2-BD9E-BEBA-6748-F41BAF227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00386-3D68-0142-B1D5-4AF8EC96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0DECA8-165C-CDB2-95D8-3CB738F072D9}"/>
              </a:ext>
            </a:extLst>
          </p:cNvPr>
          <p:cNvSpPr/>
          <p:nvPr/>
        </p:nvSpPr>
        <p:spPr>
          <a:xfrm>
            <a:off x="2931387" y="119229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B1148-A1E1-F093-5352-896DEC6BA0EF}"/>
              </a:ext>
            </a:extLst>
          </p:cNvPr>
          <p:cNvSpPr txBox="1"/>
          <p:nvPr/>
        </p:nvSpPr>
        <p:spPr>
          <a:xfrm>
            <a:off x="2777490" y="822960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3A9890-AE3B-8E01-6B79-3ECACF54A6BE}"/>
              </a:ext>
            </a:extLst>
          </p:cNvPr>
          <p:cNvSpPr/>
          <p:nvPr/>
        </p:nvSpPr>
        <p:spPr>
          <a:xfrm>
            <a:off x="5849847" y="119229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E9CBD-40D9-639A-7E6D-8C3D406E0E63}"/>
              </a:ext>
            </a:extLst>
          </p:cNvPr>
          <p:cNvSpPr txBox="1"/>
          <p:nvPr/>
        </p:nvSpPr>
        <p:spPr>
          <a:xfrm>
            <a:off x="5695950" y="822960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321E62-9993-CB22-93BE-351401AEE1FB}"/>
              </a:ext>
            </a:extLst>
          </p:cNvPr>
          <p:cNvSpPr/>
          <p:nvPr/>
        </p:nvSpPr>
        <p:spPr>
          <a:xfrm>
            <a:off x="2931387" y="34290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BFE50-3B40-FAD5-9A71-C6A1A739CFF8}"/>
              </a:ext>
            </a:extLst>
          </p:cNvPr>
          <p:cNvSpPr txBox="1"/>
          <p:nvPr/>
        </p:nvSpPr>
        <p:spPr>
          <a:xfrm>
            <a:off x="2815353" y="30596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C31A82-5C85-2874-71E2-7EE8FAB3E451}"/>
              </a:ext>
            </a:extLst>
          </p:cNvPr>
          <p:cNvSpPr/>
          <p:nvPr/>
        </p:nvSpPr>
        <p:spPr>
          <a:xfrm>
            <a:off x="5849847" y="34290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D97C4-27DC-3D2E-FB49-A790533DE21D}"/>
              </a:ext>
            </a:extLst>
          </p:cNvPr>
          <p:cNvSpPr txBox="1"/>
          <p:nvPr/>
        </p:nvSpPr>
        <p:spPr>
          <a:xfrm>
            <a:off x="5733813" y="30596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D00CB-783E-B259-0D09-AC681A8E47B6}"/>
              </a:ext>
            </a:extLst>
          </p:cNvPr>
          <p:cNvCxnSpPr/>
          <p:nvPr/>
        </p:nvCxnSpPr>
        <p:spPr>
          <a:xfrm>
            <a:off x="3388587" y="2274570"/>
            <a:ext cx="0" cy="67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5DB8A2-DFF2-850C-0543-E586DFF4005A}"/>
              </a:ext>
            </a:extLst>
          </p:cNvPr>
          <p:cNvCxnSpPr>
            <a:cxnSpLocks/>
          </p:cNvCxnSpPr>
          <p:nvPr/>
        </p:nvCxnSpPr>
        <p:spPr>
          <a:xfrm>
            <a:off x="3903804" y="2106692"/>
            <a:ext cx="1594026" cy="1230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88D10D-4277-F242-CB44-6B5A22CD607E}"/>
              </a:ext>
            </a:extLst>
          </p:cNvPr>
          <p:cNvCxnSpPr>
            <a:cxnSpLocks/>
          </p:cNvCxnSpPr>
          <p:nvPr/>
        </p:nvCxnSpPr>
        <p:spPr>
          <a:xfrm flipH="1">
            <a:off x="4015909" y="2106692"/>
            <a:ext cx="1539938" cy="132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629763-D4F7-4E4D-C230-723A788A4A81}"/>
              </a:ext>
            </a:extLst>
          </p:cNvPr>
          <p:cNvCxnSpPr/>
          <p:nvPr/>
        </p:nvCxnSpPr>
        <p:spPr>
          <a:xfrm>
            <a:off x="6307047" y="2274570"/>
            <a:ext cx="0" cy="67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5EE5FF-1F17-BDD5-4CE0-B80F7ADC009C}"/>
              </a:ext>
            </a:extLst>
          </p:cNvPr>
          <p:cNvSpPr/>
          <p:nvPr/>
        </p:nvSpPr>
        <p:spPr>
          <a:xfrm>
            <a:off x="2931387" y="119229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AD23D-ACE8-4863-75CD-7D622E5FA5FF}"/>
              </a:ext>
            </a:extLst>
          </p:cNvPr>
          <p:cNvSpPr txBox="1"/>
          <p:nvPr/>
        </p:nvSpPr>
        <p:spPr>
          <a:xfrm>
            <a:off x="2777490" y="822960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418F26-4137-C75B-E2FC-26F0DB960C8B}"/>
              </a:ext>
            </a:extLst>
          </p:cNvPr>
          <p:cNvSpPr/>
          <p:nvPr/>
        </p:nvSpPr>
        <p:spPr>
          <a:xfrm>
            <a:off x="6444207" y="1192292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9CDFF-9BD6-8CD7-A9D5-84232C9BBC96}"/>
              </a:ext>
            </a:extLst>
          </p:cNvPr>
          <p:cNvSpPr txBox="1"/>
          <p:nvPr/>
        </p:nvSpPr>
        <p:spPr>
          <a:xfrm>
            <a:off x="6290310" y="822960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2C7B27-20D6-F46E-7DF0-37DB111AB7E7}"/>
              </a:ext>
            </a:extLst>
          </p:cNvPr>
          <p:cNvSpPr/>
          <p:nvPr/>
        </p:nvSpPr>
        <p:spPr>
          <a:xfrm>
            <a:off x="2282558" y="34290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1E46A-71C3-1627-CE61-83F8B6BC8979}"/>
              </a:ext>
            </a:extLst>
          </p:cNvPr>
          <p:cNvSpPr txBox="1"/>
          <p:nvPr/>
        </p:nvSpPr>
        <p:spPr>
          <a:xfrm>
            <a:off x="2166524" y="30596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2CFC9-319C-B3F2-6292-B63F3684A9E9}"/>
              </a:ext>
            </a:extLst>
          </p:cNvPr>
          <p:cNvCxnSpPr>
            <a:cxnSpLocks/>
          </p:cNvCxnSpPr>
          <p:nvPr/>
        </p:nvCxnSpPr>
        <p:spPr>
          <a:xfrm flipH="1">
            <a:off x="3040380" y="2274570"/>
            <a:ext cx="136857" cy="67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7D35E75-370C-BE7C-B9FC-1035AE314D1E}"/>
              </a:ext>
            </a:extLst>
          </p:cNvPr>
          <p:cNvSpPr/>
          <p:nvPr/>
        </p:nvSpPr>
        <p:spPr>
          <a:xfrm>
            <a:off x="3657836" y="34290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56555-6334-F81F-1D57-1D2A90CDC8A2}"/>
              </a:ext>
            </a:extLst>
          </p:cNvPr>
          <p:cNvSpPr txBox="1"/>
          <p:nvPr/>
        </p:nvSpPr>
        <p:spPr>
          <a:xfrm>
            <a:off x="3541802" y="30596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C0BA78-5418-821D-8ACF-A95965899B7B}"/>
              </a:ext>
            </a:extLst>
          </p:cNvPr>
          <p:cNvCxnSpPr>
            <a:cxnSpLocks/>
          </p:cNvCxnSpPr>
          <p:nvPr/>
        </p:nvCxnSpPr>
        <p:spPr>
          <a:xfrm>
            <a:off x="3657836" y="2274570"/>
            <a:ext cx="133744" cy="67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4656A9D-2F5D-B24B-E85E-B4F1BDE5BDD7}"/>
              </a:ext>
            </a:extLst>
          </p:cNvPr>
          <p:cNvSpPr/>
          <p:nvPr/>
        </p:nvSpPr>
        <p:spPr>
          <a:xfrm>
            <a:off x="5808414" y="34290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6A7214-0909-3434-9451-507D4E29FE8B}"/>
              </a:ext>
            </a:extLst>
          </p:cNvPr>
          <p:cNvSpPr txBox="1"/>
          <p:nvPr/>
        </p:nvSpPr>
        <p:spPr>
          <a:xfrm>
            <a:off x="5692380" y="30596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1010E3-67BC-6FB5-65C3-CF487C0C69E2}"/>
              </a:ext>
            </a:extLst>
          </p:cNvPr>
          <p:cNvCxnSpPr>
            <a:cxnSpLocks/>
          </p:cNvCxnSpPr>
          <p:nvPr/>
        </p:nvCxnSpPr>
        <p:spPr>
          <a:xfrm flipH="1">
            <a:off x="6566236" y="2274570"/>
            <a:ext cx="136857" cy="67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06D79D-6B90-6AC4-7013-ECE8829CCAFE}"/>
              </a:ext>
            </a:extLst>
          </p:cNvPr>
          <p:cNvSpPr/>
          <p:nvPr/>
        </p:nvSpPr>
        <p:spPr>
          <a:xfrm>
            <a:off x="7183692" y="34290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259FF-2D03-1B52-A3F1-EE30C965E776}"/>
              </a:ext>
            </a:extLst>
          </p:cNvPr>
          <p:cNvSpPr txBox="1"/>
          <p:nvPr/>
        </p:nvSpPr>
        <p:spPr>
          <a:xfrm>
            <a:off x="7067658" y="30596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B9A236-6836-9D98-09A0-4D21790C3AD8}"/>
              </a:ext>
            </a:extLst>
          </p:cNvPr>
          <p:cNvCxnSpPr>
            <a:cxnSpLocks/>
          </p:cNvCxnSpPr>
          <p:nvPr/>
        </p:nvCxnSpPr>
        <p:spPr>
          <a:xfrm>
            <a:off x="7183692" y="2274570"/>
            <a:ext cx="133744" cy="67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5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Tillman</dc:creator>
  <cp:lastModifiedBy>Mitchell Tillman</cp:lastModifiedBy>
  <cp:revision>1</cp:revision>
  <dcterms:created xsi:type="dcterms:W3CDTF">2024-10-18T04:08:20Z</dcterms:created>
  <dcterms:modified xsi:type="dcterms:W3CDTF">2024-10-18T16:09:23Z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2024-10-18T16:09:23Z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cb097118-596d-46fc-88a0-9c36e1dc176d</vt:lpwstr>
  </property>
  <property fmtid="{D5CDD505-2E9C-101B-9397-08002B2CF9AE}" pid="8" name="MSIP_Label_a73fd474-4f3c-44ed-88fb-5cc4bd2471bf_ContentBits">
    <vt:lpwstr>0</vt:lpwstr>
  </property>
</Properties>
</file>