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fdef5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fdef5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fdef5a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fdef5a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fdef5a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8fdef5a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fdef5a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fdef5a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Neighborhoods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Toronto vs. New York 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8175" y="4565575"/>
            <a:ext cx="76269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Pami Borek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Coursera Class 9 - Applied Data Science Capstone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am a small business owner, currently running my business from an office in Los Angeles. I have decided to open another office in either Toronto or New York City.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Which city is a better lifestyle fit?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 insight into all neighborhoods of each city, Toronto and NYC-- local businesses, eateries, entertainment, fitness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 to explore the similarities and differences between certain neighborhoods of the two cities and determine which best fit based on venues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Foursquare, collect each neighborhoods top venues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k-means clustering algorithm, form neighborhood based on venue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similarities and differences between Toronto and NYC to compile insights into the neighborhoods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Neighborhoods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Toronto has 2242 distinct venues in 273 categories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common venues being coffee shops, dessert shops, parks, clothing stores, gyms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has 2902 distinct venues in 330 categories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</a:t>
            </a:r>
            <a:r>
              <a:rPr lang="en" sz="1800"/>
              <a:t>ost common venues being park, coffee shop, hotel, gym, bar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Based on the total numbers of venues and categories of venues, New York is a more suitable city to open an additional office. New York offers a greater number of gyms, coffee shops, cafes, parks, jazz clubs and bodegas.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