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b31e80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b31e80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b31e80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b31e80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b31e80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b31e80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b31e803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b31e803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b31e803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b31e803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b31e803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b31e803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b31e803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b31e803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28d9cec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28d9ce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b31e803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b31e803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b31e803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b31e803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28d9ce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28d9ce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b31e803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b31e803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bb31e803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bb31e803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b31e803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b31e803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b31e803a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b31e803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b31e803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b31e803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b31e803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b31e803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bb31e803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bb31e803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b31e803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b31e803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bb31e803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bb31e803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bb31e803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bb31e803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28d9cec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28d9cec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b31e803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bb31e803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b31e803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b31e803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b31e803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bb31e803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b31e80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bb31e80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228d9cec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228d9cec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bb31e803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bb31e803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bb31e803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bb31e803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b31e803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b31e803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bb31e803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bb31e803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bb31e803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bb31e803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28d9ce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28d9ce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bb31e803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bb31e803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b31e803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b31e803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bb31e803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bb31e803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bb31e803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bb31e803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b31e803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b31e803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b31e803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b31e803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b31e803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b31e803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bb31e803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bb31e803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bb31e803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bb31e803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bb31e803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bb31e803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b31e80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b31e80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bb31e803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bb31e803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bb31e803a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bb31e803a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bb31e803a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bb31e803a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bb31e803a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bb31e803a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bb31e803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bb31e803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28d9cec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28d9cec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bb31e803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bb31e803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bb31e803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bb31e803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bb31e80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bb31e80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b31e80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b31e80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b31e80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b31e80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b31e80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b31e80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b31e80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b31e80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esearcherOne/iot-honeypot/blob/master/src/ftp-honeypot.py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esearcherOne/iot-honeypot/blob/master/src/ftp-honeypot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esearcherOn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blog.hypriot.com/post/releasing-HypriotOS-1-11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blog.hypriot.com/post/releasing-HypriotOS-1-1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blog.hypriot.com/post/releasing-HypriotOS-1-11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blog.hypriot.com/post/releasing-HypriotOS-1-11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searchsecurity.techtarget.com/definition/honey-pot" TargetMode="External"/><Relationship Id="rId4" Type="http://schemas.openxmlformats.org/officeDocument/2006/relationships/hyperlink" Target="https://en.wikipedia.org/wiki/The_Cuckoo%27s_Egg" TargetMode="External"/><Relationship Id="rId5" Type="http://schemas.openxmlformats.org/officeDocument/2006/relationships/hyperlink" Target="https://github.com/jaksi/sshesame" TargetMode="External"/><Relationship Id="rId6" Type="http://schemas.openxmlformats.org/officeDocument/2006/relationships/hyperlink" Target="https://www.mertsarica.com/tuzak-sistem-ile-hacker-avi/" TargetMode="External"/><Relationship Id="rId7" Type="http://schemas.openxmlformats.org/officeDocument/2006/relationships/hyperlink" Target="https://www.docker.com/resources/what-contain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1150"/>
            <a:ext cx="8520600" cy="29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Deploy IoT Honeypots with Python and 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00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pyistanbul - Birkan Kolcu - 07.07.2020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Building a Simple Honeypot with Python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Imitation of real world vulnerable system.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Production vs research.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1989, Clifford Stoll, The Cuckoo's Egg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sshesame, Mert Sarıca “Tuzak Sistem ile Hacker Avı”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Building honeypot with Python.</a:t>
            </a:r>
            <a:endParaRPr b="1" sz="20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150" y="1099196"/>
            <a:ext cx="1495525" cy="22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6651463" y="3367675"/>
            <a:ext cx="1902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Cuckoo’s Egg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1.4- </a:t>
            </a:r>
            <a:r>
              <a:rPr lang="en"/>
              <a:t>Building honeypot with Python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Our Goal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Imitate ftp (file transfer protocol).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1.4- Building honeypot with Python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Our Goal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Imitate ftp (file transfer protocol).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Trigger alarm on login.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1.4- Building honeypot with Python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Our Goal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Imitate ftp (file transfer protocol).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Trigger alarm on login.</a:t>
            </a:r>
            <a:endParaRPr sz="2000"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10798" l="9557" r="15715" t="15893"/>
          <a:stretch/>
        </p:blipFill>
        <p:spPr>
          <a:xfrm>
            <a:off x="4976600" y="1362524"/>
            <a:ext cx="4056975" cy="31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1.4- Building honeypot with Python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Our Goal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Imitate ftp (file transfer protocol).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Trigger alarm on login.</a:t>
            </a:r>
            <a:endParaRPr sz="2000"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10178" l="10451" r="14088" t="20203"/>
          <a:stretch/>
        </p:blipFill>
        <p:spPr>
          <a:xfrm>
            <a:off x="4984200" y="1335775"/>
            <a:ext cx="4028301" cy="31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1.4- Building honeypot with Python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4786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Our Goal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Imitate ftp (file transfer protocol).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Trigger alarm on login.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Let’s check out source code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https://github.com/ResearcherOne/iot-honeypot/blob/master/src/ftp-honeypot.py</a:t>
            </a:r>
            <a:endParaRPr sz="2000"/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10178" l="10451" r="14088" t="20203"/>
          <a:stretch/>
        </p:blipFill>
        <p:spPr>
          <a:xfrm>
            <a:off x="4984200" y="1335775"/>
            <a:ext cx="4028301" cy="31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1.4- Building honeypot with Python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https://github.com/ResearcherOne/iot-honeypot/blob/master/src/ftp-honeypot.py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IS AN EXPERIMENTAL HONEYPOT. </a:t>
            </a:r>
            <a:r>
              <a:rPr lang="en" sz="2000" u="sng"/>
              <a:t>DO NOT USE IN PRODUCTION ENVIRONMENTS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Python honeypot (or almost any other Python application)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is an engine for running Docker containers.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Python honeypot (or almost any other Python application)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is an engine for running Docker containers.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Python honeypot (or almost any other Python application)</a:t>
            </a:r>
            <a:endParaRPr sz="20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675" y="667450"/>
            <a:ext cx="2498049" cy="21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7256650" y="2596950"/>
            <a:ext cx="1640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Graduated from University of Arizona (UoA) with Ms. Sc. Degree in ECE.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Worked as grad. research assistant in UoA for about 2 years. Reserch in Cybersecurity, IoT and data visualization.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Graduated from Ozyegin University with Computer Science Bachelor Degree.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Personal projects/internships/research experience in embedded Linux systems, cloud, IoT, robotics, High Performance Computing.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Co-founded dusuncembu.com for helping businesses collect customer feedback in physical places.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https://github.com/ResearcherOne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is an engine for running Docker containers.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makes it super easy to deploy applications.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Python honeypot (or almost any other Python application)</a:t>
            </a:r>
            <a:endParaRPr sz="2000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675" y="667450"/>
            <a:ext cx="2498049" cy="21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7256650" y="2596950"/>
            <a:ext cx="1640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Overview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is an engine for running Docker containers.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makes it super easy to deploy applications.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Other use cases: reproducibility, isolation, security, etc.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Python honeypot (or almost any other Python application)</a:t>
            </a:r>
            <a:endParaRPr sz="2000"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675" y="667450"/>
            <a:ext cx="2498049" cy="21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7256650" y="2596950"/>
            <a:ext cx="1640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Overview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is an engine for running Docker containers.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makes it super easy to deploy applications.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Other use cases: reproducibility, isolation, security, etc.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Packing an application to run in Docker container.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Python honeypot (or almost any other Python application)</a:t>
            </a:r>
            <a:endParaRPr sz="20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675" y="667450"/>
            <a:ext cx="2498049" cy="21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7256650" y="2596950"/>
            <a:ext cx="1640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Overview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Dockerizing the Honeypot written in Python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3292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Docker and why are we using it?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is an engine for running Docker containers.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Docker makes it super easy to deploy applications.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Other use cases: reproducibility, isolation, security, etc.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does “Dockerization” mean?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Packing an application to run in Docker container.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Dockerizing Python honeypot (or almost any other Python application)</a:t>
            </a:r>
            <a:endParaRPr b="1" sz="2000"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675" y="667450"/>
            <a:ext cx="2498049" cy="21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7256650" y="2596950"/>
            <a:ext cx="1640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Overview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b="1" sz="20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</a:t>
            </a:r>
            <a:r>
              <a:rPr lang="en"/>
              <a:t> </a:t>
            </a:r>
            <a:r>
              <a:rPr lang="en"/>
              <a:t>Dockerizing Python honeypot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b="1" sz="20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b="1" sz="20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b="1" sz="20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-E python3 ftp-honeypot.py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-E python3 ftp-honeypot.py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47895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Dockerizing This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a Simple Honeypot with Python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Dockerizing the Honeypot written in Python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Deployment of Dockerized Honeypot on a Raspberry Pi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Honeypot in action!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-E python3 ftp-honeypot.py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47895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Dockerizing This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touch Dockerfile &amp;&amp; nano Dockerfile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-E python3 ftp-honeypot.py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47895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Dockerizing This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touch Dockerfile &amp;&amp; nano Dockerfile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python:3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ftp-honeypot.py /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pip install sendgrid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"./ftp-honeypot.py"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-E python3 ftp-honeypot.py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47895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Dockerizing This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touch Dockerfile &amp;&amp; nano Dockerfile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python:3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ftp-honeypot.py /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pip install sendgrid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"./ftp-honeypot.py"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docker build -t ftp-honeypot 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2.3- Dockerizing Python honeypot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“Normal” Way to Run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apt install python3-pip -y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pip3 install virtualenv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virtualenv -p python3 venv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source venv/bin/activate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pip3 install sendgrid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export SENDGRID_API_KEY="your-top-secret-sendgrid-api-key" &amp;&amp; ...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-E python3 ftp-honeypot.py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4789500" y="1152475"/>
            <a:ext cx="40428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Dockerizing This App</a:t>
            </a:r>
            <a:endParaRPr sz="9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git clone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</a:rPr>
              <a:t>https://github.com/ResearcherOne/iot-honeypot.git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cd src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touch Dockerfile &amp;&amp; nano Dockerfile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python:3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ftp-honeypot.py /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pip install sendgrid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AutoNum type="alphaLcPeriod"/>
            </a:pPr>
            <a:r>
              <a:rPr lang="en" sz="10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"./ftp-honeypot.py"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docker build -t ftp-honeypot 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sudo docker run -p 21:21 -e "SENDGRID_API_KEY=your-top-secret-sendgrid-api-key" -e "more_env_variables_here" ftp-honeypot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</a:t>
            </a:r>
            <a:r>
              <a:rPr lang="en"/>
              <a:t>Deployment of Dockerized Honeypot on a Raspberry Pi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Raspberry Pi and Docker Pirates?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install Docker Pirates on a Raspberry Pi?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deploy Dockerized Python Honeypot on Raspberry Pi?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Deployment of Dockerized Honeypot on a Raspberry Pi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Raspberry Pi and Docker Pirates?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Raspberry Pi is 35$ credit-card sized computer.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install Docker Pirates on a Raspberry Pi?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deploy Dockerized Python Honeypot on Raspberry Pi?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Deployment of Dockerized Honeypot on a Raspberry Pi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Raspberry Pi and Docker Pirates?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Raspberry Pi is 35$ credit-card sized computer.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Docker Pirates is Docker-ready OS image for Pi.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install Docker Pirates on a Raspberry Pi?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deploy Dockerized Python Honeypot on Raspberry Pi?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Deployment of Dockerized Honeypot on a Raspberry Pi</a:t>
            </a:r>
            <a:endParaRPr/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Raspberry Pi and Docker Pirates?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Raspberry Pi is 35$ credit-card sized computer.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Docker Pirates is Docker-ready OS image for Pi.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/>
              <a:t>How to install Docker Pirates on a Raspberry Pi?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deploy Dockerized Python Honeypot on Raspberry Pi?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https://blog.hypriot.com/post/releasing-HypriotOS-1-11/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https://blog.hypriot.com/post/releasing-HypriotOS-1-11/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 https://raw.githubusercontent.com/hypriot/flash/2.3.0/flash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chmod +x 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mv flash /usr/local/bin/flash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/>
              <a:t>Building a Simple Honeypot with Python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honeypot with Python.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https://blog.hypriot.com/post/releasing-HypriotOS-1-11/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 https://raw.githubusercontent.com/hypriot/flash/2.3.0/flash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chmod +x 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mv flash /usr/local/bin/flash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get </a:t>
            </a:r>
            <a:r>
              <a:rPr lang="en"/>
              <a:t>https://github.com/hypriot/image-builder-rpi/releases/download/v1.11.0/hypriotos-rpi-v1.11.0.img.zip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https://blog.hypriot.com/post/releasing-HypriotOS-1-11/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 https://raw.githubusercontent.com/hypriot/flash/2.3.0/flash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chmod +x 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mv flash /usr/local/bin/flash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wget https://github.com/hypriot/image-builder-rpi/releases/download/v1.11.0/hypriotos-rpi-v1.11.0.img.zip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flash -u wifi.yml ./hypriotos-rpi-v1.11.0.img.zip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wifi.yml</a:t>
            </a:r>
            <a:endParaRPr sz="2200"/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3">
            <a:alphaModFix/>
          </a:blip>
          <a:srcRect b="43668" l="0" r="0" t="0"/>
          <a:stretch/>
        </p:blipFill>
        <p:spPr>
          <a:xfrm>
            <a:off x="1577163" y="1950975"/>
            <a:ext cx="5989675" cy="3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sh pirate@black-pearl.local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-s '2014-12-25 12:34:56' &amp;&amp; echo “The date should be current time”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pirate@black-pearl.local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-s '2014-12-25 12:34:56' &amp;&amp; echo “The date should be current time”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https://github.com/ResearcherOne/iot-honeypot.git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src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3.2- How to install Docker Pirates on a Raspberry Pi?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472250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pirate@black-pearl.local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-s '2014-12-25 12:34:56' &amp;&amp; echo “The date should be current time”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https://github.com/ResearcherOne/iot-honeypot.git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src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docker build -t ftp-honeypot 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 docker run -p 21:21 -e "SENDGRID_API_KEY=your-top-secret-sendgrid-api-key" -e "more_env_variables_here" ftp-honeypot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50" name="Google Shape;350;p58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scenario: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Attacker compromised wireless home network.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scenario: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Attacker compromised wireless home network.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Performing network scanning to figure out devices and services.</a:t>
            </a:r>
            <a:endParaRPr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scenario: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Attacker compromised wireless home network.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Performing network scanning to figure out devices and services.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Realize that an ftp service is running on a host.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68" name="Google Shape;368;p61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scenario: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Attacker compromised wireless home network.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Performing network scanning to figure out devices and services.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Realize that an ftp service is running on a host.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Login to ftp and exploit the machine (through brute-force etc.)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Building a Simple Honeypot with Python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Imitation of real world vulnerable system.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honeypot with Python.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Attacker figures out his/her ip address in home network.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ifconfig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80" name="Google Shape;380;p63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Attacker figures out his/her ip address in home network.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ifconfig</a:t>
            </a:r>
            <a:endParaRPr sz="2000"/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75" y="2479075"/>
            <a:ext cx="7244250" cy="4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87" name="Google Shape;387;p64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Performing network scanning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n</a:t>
            </a:r>
            <a:r>
              <a:rPr lang="en" sz="2000"/>
              <a:t>map 192.168.1.0/24</a:t>
            </a:r>
            <a:endParaRPr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393" name="Google Shape;393;p65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Performing network scanning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nmap 192.168.1.0/24</a:t>
            </a:r>
            <a:endParaRPr sz="2000"/>
          </a:p>
        </p:txBody>
      </p:sp>
      <p:pic>
        <p:nvPicPr>
          <p:cNvPr id="394" name="Google Shape;3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627" y="2511075"/>
            <a:ext cx="6030724" cy="13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This action triggered alert on the honeypot:</a:t>
            </a:r>
            <a:endParaRPr sz="2000"/>
          </a:p>
        </p:txBody>
      </p:sp>
      <p:pic>
        <p:nvPicPr>
          <p:cNvPr id="401" name="Google Shape;4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88" y="2016350"/>
            <a:ext cx="5422226" cy="26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407" name="Google Shape;407;p67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Attacker connects to ftp service on target machine.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</a:t>
            </a:r>
            <a:r>
              <a:rPr lang="en" sz="2000"/>
              <a:t>tp 192.168.1.107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413" name="Google Shape;413;p68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Attacker connects to ftp service on target machine.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ftp 192.168.1.107</a:t>
            </a:r>
            <a:endParaRPr sz="2000"/>
          </a:p>
        </p:txBody>
      </p:sp>
      <p:pic>
        <p:nvPicPr>
          <p:cNvPr id="414" name="Google Shape;414;p68"/>
          <p:cNvPicPr preferRelativeResize="0"/>
          <p:nvPr/>
        </p:nvPicPr>
        <p:blipFill rotWithShape="1">
          <a:blip r:embed="rId3">
            <a:alphaModFix/>
          </a:blip>
          <a:srcRect b="0" l="0" r="0" t="13696"/>
          <a:stretch/>
        </p:blipFill>
        <p:spPr>
          <a:xfrm>
            <a:off x="1066800" y="2617248"/>
            <a:ext cx="7010400" cy="1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 Honeypot in Action!</a:t>
            </a:r>
            <a:endParaRPr/>
          </a:p>
        </p:txBody>
      </p:sp>
      <p:sp>
        <p:nvSpPr>
          <p:cNvPr id="420" name="Google Shape;420;p69"/>
          <p:cNvSpPr txBox="1"/>
          <p:nvPr>
            <p:ph idx="1" type="body"/>
          </p:nvPr>
        </p:nvSpPr>
        <p:spPr>
          <a:xfrm>
            <a:off x="311700" y="1253700"/>
            <a:ext cx="8520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This action also triggered alert on the honeypot:</a:t>
            </a:r>
            <a:endParaRPr sz="2000"/>
          </a:p>
        </p:txBody>
      </p:sp>
      <p:pic>
        <p:nvPicPr>
          <p:cNvPr id="421" name="Google Shape;42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00" y="1964125"/>
            <a:ext cx="4394601" cy="2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7" name="Google Shape;42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https://searchsecurity.techtarget.com/definition/honey-pot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https://en.wikipedia.org/wiki/The_Cuckoo%27s_Egg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</a:t>
            </a:r>
            <a:r>
              <a:rPr lang="en" sz="2000"/>
              <a:t>shesame -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https://github.com/jaksi/sshesame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Mert Sarıca “Tuzak Sistem ile Hacker Avı” -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https://www.mertsarica.com/tuzak-sistem-ile-hacker-avi/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https://www.docker.com/resources/what-container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https://www.linode.com/docs/applications/containers/when-and-why-to-use-docker/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Building a Simple Honeypot with Python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Imitation of real world vulnerable system.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Production vs research.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honeypot with Python.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Building a Simple Honeypot with Python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Imitation of real world vulnerable system.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Production vs research.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1989, Clifford Stoll, The Cuckoo's Egg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honeypot with Python.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Building a Simple Honeypot with Python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Imitation of real world vulnerable system.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Production vs research.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1989, Clifford Stoll, The Cuckoo's Egg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honeypot with Python.</a:t>
            </a:r>
            <a:endParaRPr sz="20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150" y="1099196"/>
            <a:ext cx="1495525" cy="22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6651463" y="3367675"/>
            <a:ext cx="1902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Cuckoo’s Egg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Building a Simple Honeypot with Python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is honeypot?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Imitation of real world vulnerable system.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Production vs research.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Where did honeypot came from?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1989, Clifford Stoll, The Cuckoo's Egg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Real world honeypot examples.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sshesame, Mert Sarıca “Tuzak Sistem ile Hacker Avı”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Building honeypot with Python.</a:t>
            </a:r>
            <a:endParaRPr sz="20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150" y="1099196"/>
            <a:ext cx="1495525" cy="22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6651463" y="3367675"/>
            <a:ext cx="1902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Cuckoo’s Egg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