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1"/>
  </p:notesMasterIdLst>
  <p:sldIdLst>
    <p:sldId id="256" r:id="rId2"/>
    <p:sldId id="314" r:id="rId3"/>
    <p:sldId id="318" r:id="rId4"/>
    <p:sldId id="319" r:id="rId5"/>
    <p:sldId id="320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F26200"/>
    <a:srgbClr val="A29E00"/>
    <a:srgbClr val="FF6600"/>
    <a:srgbClr val="FF0000"/>
    <a:srgbClr val="628901"/>
    <a:srgbClr val="898600"/>
    <a:srgbClr val="AD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522" autoAdjust="0"/>
    <p:restoredTop sz="90791" autoAdjust="0"/>
  </p:normalViewPr>
  <p:slideViewPr>
    <p:cSldViewPr>
      <p:cViewPr>
        <p:scale>
          <a:sx n="66" d="100"/>
          <a:sy n="66" d="100"/>
        </p:scale>
        <p:origin x="-312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58524E-C036-4D84-8B0D-D9A71C2439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79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C6683-6F1E-4184-8B9B-8565EDA9006D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 smtClean="0"/>
              <a:t>A revoir</a:t>
            </a:r>
            <a:r>
              <a:rPr lang="fr-FR" baseline="0" dirty="0" smtClean="0"/>
              <a:t> :</a:t>
            </a:r>
          </a:p>
          <a:p>
            <a:pPr eaLnBrk="1" hangingPunct="1"/>
            <a:r>
              <a:rPr lang="fr-FR" baseline="0" dirty="0" smtClean="0"/>
              <a:t>*) pour les débutants, faire l'impasse sur la réutilisation des objets entiers et le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(peut-être classer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dans les pièges).</a:t>
            </a:r>
          </a:p>
          <a:p>
            <a:pPr eaLnBrk="1" hangingPunct="1"/>
            <a:r>
              <a:rPr lang="fr-FR" baseline="0" dirty="0" smtClean="0"/>
              <a:t>*) refaire les démos en "animations"</a:t>
            </a:r>
          </a:p>
          <a:p>
            <a:pPr eaLnBrk="1" hangingPunct="1"/>
            <a:r>
              <a:rPr lang="fr-FR" baseline="0" dirty="0" smtClean="0"/>
              <a:t>*) parler de "</a:t>
            </a:r>
            <a:r>
              <a:rPr lang="fr-FR" baseline="0" dirty="0" err="1" smtClean="0"/>
              <a:t>shallow</a:t>
            </a:r>
            <a:r>
              <a:rPr lang="fr-FR" baseline="0" dirty="0" smtClean="0"/>
              <a:t> copy" et "</a:t>
            </a:r>
            <a:r>
              <a:rPr lang="fr-FR" baseline="0" dirty="0" err="1" smtClean="0"/>
              <a:t>deep</a:t>
            </a:r>
            <a:r>
              <a:rPr lang="fr-FR" baseline="0" smtClean="0"/>
              <a:t> copy".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6973888" y="571480"/>
            <a:ext cx="0" cy="5715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500034" y="2687638"/>
            <a:ext cx="8143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6" name="Image 11" descr="logo_llr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3000375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6424610" cy="1847848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fr-FR" altLang="en-US"/>
              <a:t>Cliquez pour modifier le style du titre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5720" y="3000372"/>
            <a:ext cx="642942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4382-F14F-4C47-A7E8-17624B6F09E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FE27-752E-49A2-8820-6CB557F3D2E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8A52A-0544-4F26-A0EC-CD9053EE112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F187-7F8E-4582-AAC4-B5C198F701B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F132-23C0-473C-937C-934DCBDABF7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7D9A6-4875-42FC-B338-497C96D6C7F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F32AA-7DAA-4E16-B7BE-1E321A7C37D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A16C-99CC-4720-B868-765AFF1AB21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5FBF-9F90-4AAE-804D-15C098B94FD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676C8-5437-4ECC-A38D-9EC0A741776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21AAD-ED5B-4837-A007-18E5A1F3B9E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Line 2"/>
          <p:cNvSpPr>
            <a:spLocks noChangeShapeType="1"/>
          </p:cNvSpPr>
          <p:nvPr/>
        </p:nvSpPr>
        <p:spPr bwMode="auto">
          <a:xfrm flipV="1">
            <a:off x="7572375" y="142875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0437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B0B6B1A-5602-4077-B3CF-0BE692A02A0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pic>
        <p:nvPicPr>
          <p:cNvPr id="1032" name="Image 39" descr="logo_llr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15250" y="214313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Connecteur droit 44"/>
          <p:cNvCxnSpPr/>
          <p:nvPr/>
        </p:nvCxnSpPr>
        <p:spPr>
          <a:xfrm>
            <a:off x="7572375" y="928688"/>
            <a:ext cx="14287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571500"/>
            <a:ext cx="6500812" cy="1928813"/>
          </a:xfrm>
        </p:spPr>
        <p:txBody>
          <a:bodyPr/>
          <a:lstStyle/>
          <a:p>
            <a:pPr eaLnBrk="1" hangingPunct="1"/>
            <a:r>
              <a:rPr lang="fr-FR" dirty="0" smtClean="0"/>
              <a:t>Objets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3" y="3000375"/>
            <a:ext cx="6534150" cy="572641"/>
          </a:xfrm>
        </p:spPr>
        <p:txBody>
          <a:bodyPr/>
          <a:lstStyle/>
          <a:p>
            <a:pPr eaLnBrk="1" hangingPunct="1"/>
            <a:r>
              <a:rPr lang="fr-FR" sz="2800" dirty="0" smtClean="0"/>
              <a:t>Héritage</a:t>
            </a:r>
            <a:endParaRPr lang="fr-F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5229200"/>
            <a:ext cx="64087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fr-FR" sz="1600" i="1" dirty="0" smtClean="0"/>
              <a:t>Ces diagrammes de David Chamont sont distribués par </a:t>
            </a:r>
            <a:r>
              <a:rPr lang="fr-FR" sz="1600" i="1" dirty="0" err="1" smtClean="0"/>
              <a:t>Devlog</a:t>
            </a:r>
            <a:r>
              <a:rPr lang="fr-FR" sz="1600" i="1" dirty="0" smtClean="0"/>
              <a:t> sous licence </a:t>
            </a:r>
            <a:r>
              <a:rPr lang="fr-FR" sz="1600" i="1" dirty="0" err="1" smtClean="0"/>
              <a:t>Creative</a:t>
            </a:r>
            <a:r>
              <a:rPr lang="fr-FR" sz="1600" i="1" dirty="0" smtClean="0"/>
              <a:t> Commons - Attribution – Pas d’Utilisation Commerciale - Partage dans les Mêmes Conditions.</a:t>
            </a:r>
            <a:br>
              <a:rPr lang="fr-FR" sz="1600" i="1" dirty="0" smtClean="0"/>
            </a:br>
            <a:r>
              <a:rPr lang="fr-FR" sz="1600" i="1" dirty="0" smtClean="0"/>
              <a:t>La description complète de la </a:t>
            </a:r>
            <a:r>
              <a:rPr lang="fr-FR" sz="1600" i="1" dirty="0" err="1" smtClean="0"/>
              <a:t>license</a:t>
            </a:r>
            <a:r>
              <a:rPr lang="fr-FR" sz="1600" i="1" dirty="0" smtClean="0"/>
              <a:t> est disponible à l'adresse web http://</a:t>
            </a:r>
            <a:r>
              <a:rPr lang="fr-FR" sz="1600" i="1" dirty="0" err="1" smtClean="0"/>
              <a:t>creativecommons.org</a:t>
            </a:r>
            <a:r>
              <a:rPr lang="fr-FR" sz="1600" i="1" dirty="0" smtClean="0"/>
              <a:t>/</a:t>
            </a:r>
            <a:r>
              <a:rPr lang="fr-FR" sz="1600" i="1" dirty="0" err="1" smtClean="0"/>
              <a:t>licenses</a:t>
            </a:r>
            <a:r>
              <a:rPr lang="fr-FR" sz="1600" i="1" dirty="0" smtClean="0"/>
              <a:t>/by-</a:t>
            </a:r>
            <a:r>
              <a:rPr lang="fr-FR" sz="1600" i="1" dirty="0" err="1" smtClean="0"/>
              <a:t>nc</a:t>
            </a:r>
            <a:r>
              <a:rPr lang="fr-FR" sz="1600" i="1" dirty="0" smtClean="0"/>
              <a:t>-sa/4.0/.</a:t>
            </a:r>
            <a:endParaRPr lang="fr-FR" sz="1600" i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03040" y="1240745"/>
            <a:ext cx="4068960" cy="4420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484784"/>
            <a:ext cx="1885888" cy="3960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Héritage simple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79712" y="2232224"/>
            <a:ext cx="49981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4548553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2446538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4762867"/>
            <a:ext cx="504056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419872" y="3971919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87824" y="4328539"/>
            <a:ext cx="792088" cy="82865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endParaRPr lang="fr-FR" sz="2400" dirty="0"/>
          </a:p>
        </p:txBody>
      </p:sp>
      <p:cxnSp>
        <p:nvCxnSpPr>
          <p:cNvPr id="47" name="Connecteur droit avec flèche 29"/>
          <p:cNvCxnSpPr/>
          <p:nvPr/>
        </p:nvCxnSpPr>
        <p:spPr>
          <a:xfrm flipV="1">
            <a:off x="3422126" y="2780928"/>
            <a:ext cx="0" cy="432048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3404405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cxnSp>
        <p:nvCxnSpPr>
          <p:cNvPr id="22" name="Connecteur droit avec flèche 21"/>
          <p:cNvCxnSpPr>
            <a:stCxn id="20" idx="3"/>
          </p:cNvCxnSpPr>
          <p:nvPr/>
        </p:nvCxnSpPr>
        <p:spPr>
          <a:xfrm>
            <a:off x="2483768" y="3618719"/>
            <a:ext cx="504056" cy="7695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87824" y="3188381"/>
            <a:ext cx="792088" cy="78011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27" name="Rectangle 26"/>
          <p:cNvSpPr/>
          <p:nvPr/>
        </p:nvSpPr>
        <p:spPr>
          <a:xfrm>
            <a:off x="3131840" y="3332397"/>
            <a:ext cx="494534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z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2987824" y="2060848"/>
            <a:ext cx="1440160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44" name="Rectangle 43"/>
          <p:cNvSpPr/>
          <p:nvPr/>
        </p:nvSpPr>
        <p:spPr>
          <a:xfrm>
            <a:off x="3782888" y="220486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y</a:t>
            </a:r>
            <a:endParaRPr lang="fr-FR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3131840" y="220828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707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1560" y="1265340"/>
            <a:ext cx="4680520" cy="446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484784"/>
            <a:ext cx="1885888" cy="3960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Surcharge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79712" y="2232224"/>
            <a:ext cx="49981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4548553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2446538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4762867"/>
            <a:ext cx="504056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419872" y="3971919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87824" y="4328539"/>
            <a:ext cx="792088" cy="82865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endParaRPr lang="fr-FR" sz="2400" dirty="0"/>
          </a:p>
        </p:txBody>
      </p:sp>
      <p:cxnSp>
        <p:nvCxnSpPr>
          <p:cNvPr id="47" name="Connecteur droit avec flèche 29"/>
          <p:cNvCxnSpPr/>
          <p:nvPr/>
        </p:nvCxnSpPr>
        <p:spPr>
          <a:xfrm flipV="1">
            <a:off x="3422126" y="2780928"/>
            <a:ext cx="0" cy="432048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3404405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cxnSp>
        <p:nvCxnSpPr>
          <p:cNvPr id="22" name="Connecteur droit avec flèche 21"/>
          <p:cNvCxnSpPr>
            <a:stCxn id="20" idx="3"/>
          </p:cNvCxnSpPr>
          <p:nvPr/>
        </p:nvCxnSpPr>
        <p:spPr>
          <a:xfrm>
            <a:off x="2483768" y="3618719"/>
            <a:ext cx="504056" cy="7695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87824" y="3188381"/>
            <a:ext cx="1443136" cy="78011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31840" y="3332397"/>
            <a:ext cx="494534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x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2987824" y="2060848"/>
            <a:ext cx="2160240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44" name="Rectangle 43"/>
          <p:cNvSpPr/>
          <p:nvPr/>
        </p:nvSpPr>
        <p:spPr>
          <a:xfrm>
            <a:off x="3782888" y="220486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y</a:t>
            </a:r>
            <a:endParaRPr lang="fr-FR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3131840" y="220828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30960" y="220486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z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89434" y="3356992"/>
            <a:ext cx="494534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4757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39552" y="1340768"/>
            <a:ext cx="4896544" cy="5373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484784"/>
            <a:ext cx="1885888" cy="504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Héritage multiple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0528" y="3092900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A1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5549255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3307214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5763569"/>
            <a:ext cx="100811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923928" y="5012054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91880" y="5333231"/>
            <a:ext cx="792088" cy="82865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endParaRPr lang="fr-FR" sz="2400" dirty="0"/>
          </a:p>
        </p:txBody>
      </p:sp>
      <p:cxnSp>
        <p:nvCxnSpPr>
          <p:cNvPr id="47" name="Connecteur droit avec flèche 29"/>
          <p:cNvCxnSpPr>
            <a:stCxn id="21" idx="0"/>
          </p:cNvCxnSpPr>
          <p:nvPr/>
        </p:nvCxnSpPr>
        <p:spPr>
          <a:xfrm flipH="1" flipV="1">
            <a:off x="3422126" y="3641605"/>
            <a:ext cx="465798" cy="586911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4444540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cxnSp>
        <p:nvCxnSpPr>
          <p:cNvPr id="22" name="Connecteur droit avec flèche 21"/>
          <p:cNvCxnSpPr>
            <a:stCxn id="20" idx="3"/>
          </p:cNvCxnSpPr>
          <p:nvPr/>
        </p:nvCxnSpPr>
        <p:spPr>
          <a:xfrm>
            <a:off x="2483768" y="4658854"/>
            <a:ext cx="1008112" cy="7695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4228516"/>
            <a:ext cx="792088" cy="78011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2987824" y="2921524"/>
            <a:ext cx="792088" cy="720080"/>
            <a:chOff x="2987824" y="3068960"/>
            <a:chExt cx="792088" cy="720080"/>
          </a:xfrm>
        </p:grpSpPr>
        <p:sp>
          <p:nvSpPr>
            <p:cNvPr id="42" name="Rectangle 41"/>
            <p:cNvSpPr/>
            <p:nvPr/>
          </p:nvSpPr>
          <p:spPr>
            <a:xfrm>
              <a:off x="2987824" y="3068960"/>
              <a:ext cx="792088" cy="720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31840" y="3216396"/>
              <a:ext cx="501080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x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67944" y="2921524"/>
            <a:ext cx="792088" cy="720080"/>
            <a:chOff x="2987824" y="3068960"/>
            <a:chExt cx="792088" cy="720080"/>
          </a:xfrm>
        </p:grpSpPr>
        <p:sp>
          <p:nvSpPr>
            <p:cNvPr id="26" name="Rectangle 25"/>
            <p:cNvSpPr/>
            <p:nvPr/>
          </p:nvSpPr>
          <p:spPr>
            <a:xfrm>
              <a:off x="2987824" y="3068960"/>
              <a:ext cx="792088" cy="720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31840" y="3216396"/>
              <a:ext cx="501080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770528" y="2420888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A2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31" idx="3"/>
          </p:cNvCxnSpPr>
          <p:nvPr/>
        </p:nvCxnSpPr>
        <p:spPr>
          <a:xfrm>
            <a:off x="2479530" y="2635202"/>
            <a:ext cx="2380502" cy="672012"/>
          </a:xfrm>
          <a:prstGeom prst="bentConnector3">
            <a:avLst>
              <a:gd name="adj1" fmla="val 112801"/>
            </a:avLst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29"/>
          <p:cNvCxnSpPr>
            <a:stCxn id="21" idx="0"/>
          </p:cNvCxnSpPr>
          <p:nvPr/>
        </p:nvCxnSpPr>
        <p:spPr>
          <a:xfrm flipV="1">
            <a:off x="3887924" y="3641605"/>
            <a:ext cx="612068" cy="586911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3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32712" y="764704"/>
            <a:ext cx="742366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980728"/>
            <a:ext cx="1885888" cy="55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0528" y="3380932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573325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3595246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5947570"/>
            <a:ext cx="165618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499992" y="5300086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39952" y="5664668"/>
            <a:ext cx="630070" cy="60124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ctr"/>
            <a:endParaRPr lang="fr-FR" sz="2400" dirty="0" smtClean="0"/>
          </a:p>
          <a:p>
            <a:pPr algn="ctr"/>
            <a:endParaRPr lang="fr-FR" sz="1100" dirty="0" smtClean="0"/>
          </a:p>
          <a:p>
            <a:pPr algn="ctr"/>
            <a:endParaRPr lang="fr-FR" sz="2400" dirty="0"/>
          </a:p>
        </p:txBody>
      </p:sp>
      <p:cxnSp>
        <p:nvCxnSpPr>
          <p:cNvPr id="47" name="Connecteur droit avec flèche 29"/>
          <p:cNvCxnSpPr>
            <a:stCxn id="21" idx="0"/>
          </p:cNvCxnSpPr>
          <p:nvPr/>
        </p:nvCxnSpPr>
        <p:spPr>
          <a:xfrm flipH="1" flipV="1">
            <a:off x="3383868" y="3929637"/>
            <a:ext cx="1080120" cy="586911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4732572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79530" y="4946886"/>
            <a:ext cx="158841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67944" y="4516548"/>
            <a:ext cx="792088" cy="78011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42" name="Rectangle 41"/>
          <p:cNvSpPr/>
          <p:nvPr/>
        </p:nvSpPr>
        <p:spPr>
          <a:xfrm>
            <a:off x="2987824" y="3209556"/>
            <a:ext cx="79208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4067944" y="3209556"/>
            <a:ext cx="79208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29" name="Rectangle 28"/>
          <p:cNvSpPr/>
          <p:nvPr/>
        </p:nvSpPr>
        <p:spPr>
          <a:xfrm>
            <a:off x="4211960" y="3356992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0528" y="2708920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2</a:t>
            </a:r>
            <a:endParaRPr lang="fr-FR" sz="2400" dirty="0"/>
          </a:p>
        </p:txBody>
      </p:sp>
      <p:cxnSp>
        <p:nvCxnSpPr>
          <p:cNvPr id="40" name="Connecteur droit avec flèche 29"/>
          <p:cNvCxnSpPr>
            <a:stCxn id="21" idx="0"/>
            <a:endCxn id="26" idx="2"/>
          </p:cNvCxnSpPr>
          <p:nvPr/>
        </p:nvCxnSpPr>
        <p:spPr>
          <a:xfrm flipV="1">
            <a:off x="4463988" y="3929636"/>
            <a:ext cx="0" cy="586912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92080" y="3212976"/>
            <a:ext cx="151216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36" name="Rectangle 35"/>
          <p:cNvSpPr/>
          <p:nvPr/>
        </p:nvSpPr>
        <p:spPr>
          <a:xfrm>
            <a:off x="5436096" y="3360412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37" name="Connecteur droit avec flèche 29"/>
          <p:cNvCxnSpPr/>
          <p:nvPr/>
        </p:nvCxnSpPr>
        <p:spPr>
          <a:xfrm flipV="1">
            <a:off x="4499992" y="3933056"/>
            <a:ext cx="1188132" cy="576065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87144" y="3356992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763688" y="4008484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cxnSp>
        <p:nvCxnSpPr>
          <p:cNvPr id="48" name="Connecteur droit avec flèche 31"/>
          <p:cNvCxnSpPr>
            <a:endCxn id="35" idx="2"/>
          </p:cNvCxnSpPr>
          <p:nvPr/>
        </p:nvCxnSpPr>
        <p:spPr>
          <a:xfrm flipV="1">
            <a:off x="2476928" y="3933056"/>
            <a:ext cx="3571236" cy="28974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87824" y="1844824"/>
            <a:ext cx="2106234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3131840" y="1992260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1979712" y="1988840"/>
            <a:ext cx="4929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cxnSp>
        <p:nvCxnSpPr>
          <p:cNvPr id="54" name="Connecteur droit avec flèche 53"/>
          <p:cNvCxnSpPr>
            <a:stCxn id="53" idx="3"/>
          </p:cNvCxnSpPr>
          <p:nvPr/>
        </p:nvCxnSpPr>
        <p:spPr>
          <a:xfrm>
            <a:off x="2472690" y="2203154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782888" y="1988840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y</a:t>
            </a:r>
            <a:endParaRPr lang="fr-FR" sz="2400" b="1" dirty="0"/>
          </a:p>
        </p:txBody>
      </p:sp>
      <p:sp>
        <p:nvSpPr>
          <p:cNvPr id="56" name="Rectangle 55"/>
          <p:cNvSpPr/>
          <p:nvPr/>
        </p:nvSpPr>
        <p:spPr>
          <a:xfrm>
            <a:off x="4430960" y="1988840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588224" y="3598666"/>
            <a:ext cx="46805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20272" y="3360412"/>
            <a:ext cx="720080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11960" y="472856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z</a:t>
            </a:r>
            <a:endParaRPr lang="fr-FR" sz="2400" b="1" dirty="0"/>
          </a:p>
        </p:txBody>
      </p:sp>
      <p:cxnSp>
        <p:nvCxnSpPr>
          <p:cNvPr id="60" name="Connecteur droit avec flèche 59"/>
          <p:cNvCxnSpPr>
            <a:endCxn id="58" idx="2"/>
          </p:cNvCxnSpPr>
          <p:nvPr/>
        </p:nvCxnSpPr>
        <p:spPr>
          <a:xfrm flipV="1">
            <a:off x="4713040" y="3789040"/>
            <a:ext cx="2667272" cy="1181198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29"/>
          <p:cNvCxnSpPr/>
          <p:nvPr/>
        </p:nvCxnSpPr>
        <p:spPr>
          <a:xfrm flipV="1">
            <a:off x="3347864" y="2564904"/>
            <a:ext cx="576064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29"/>
          <p:cNvCxnSpPr/>
          <p:nvPr/>
        </p:nvCxnSpPr>
        <p:spPr>
          <a:xfrm flipH="1" flipV="1">
            <a:off x="3923928" y="2564904"/>
            <a:ext cx="504056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èche vers le haut 66"/>
          <p:cNvSpPr/>
          <p:nvPr/>
        </p:nvSpPr>
        <p:spPr>
          <a:xfrm rot="18830477">
            <a:off x="3411262" y="4303276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vers le haut 68"/>
          <p:cNvSpPr/>
          <p:nvPr/>
        </p:nvSpPr>
        <p:spPr>
          <a:xfrm>
            <a:off x="3666801" y="5326692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vers le haut 69"/>
          <p:cNvSpPr/>
          <p:nvPr/>
        </p:nvSpPr>
        <p:spPr>
          <a:xfrm rot="5400000">
            <a:off x="3710615" y="3354282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 vers le haut 71"/>
          <p:cNvSpPr/>
          <p:nvPr/>
        </p:nvSpPr>
        <p:spPr>
          <a:xfrm rot="18830477">
            <a:off x="4303134" y="2646964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>
            <a:endCxn id="26" idx="0"/>
          </p:cNvCxnSpPr>
          <p:nvPr/>
        </p:nvCxnSpPr>
        <p:spPr>
          <a:xfrm>
            <a:off x="2483768" y="2923234"/>
            <a:ext cx="1980220" cy="28632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èche vers le haut 72"/>
          <p:cNvSpPr/>
          <p:nvPr/>
        </p:nvSpPr>
        <p:spPr>
          <a:xfrm rot="8168734">
            <a:off x="5231235" y="2648718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32712" y="980728"/>
            <a:ext cx="7423664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196752"/>
            <a:ext cx="1885888" cy="5328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Self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0528" y="3596956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580638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3811270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6020700"/>
            <a:ext cx="165618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499992" y="5373216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39952" y="5737798"/>
            <a:ext cx="630070" cy="60124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ctr"/>
            <a:endParaRPr lang="fr-FR" sz="2400" dirty="0" smtClean="0"/>
          </a:p>
          <a:p>
            <a:pPr algn="ctr"/>
            <a:endParaRPr lang="fr-FR" sz="1100" dirty="0" smtClean="0"/>
          </a:p>
          <a:p>
            <a:pPr algn="ctr"/>
            <a:endParaRPr lang="fr-FR" sz="2400" dirty="0"/>
          </a:p>
        </p:txBody>
      </p:sp>
      <p:cxnSp>
        <p:nvCxnSpPr>
          <p:cNvPr id="47" name="Connecteur droit avec flèche 29"/>
          <p:cNvCxnSpPr>
            <a:stCxn id="21" idx="0"/>
          </p:cNvCxnSpPr>
          <p:nvPr/>
        </p:nvCxnSpPr>
        <p:spPr>
          <a:xfrm flipH="1" flipV="1">
            <a:off x="3458852" y="4145662"/>
            <a:ext cx="1006624" cy="58691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494859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79530" y="5162910"/>
            <a:ext cx="158841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42928" y="4732572"/>
            <a:ext cx="645096" cy="6446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42" name="Rectangle 41"/>
          <p:cNvSpPr/>
          <p:nvPr/>
        </p:nvSpPr>
        <p:spPr>
          <a:xfrm>
            <a:off x="2987824" y="3425580"/>
            <a:ext cx="79208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4067944" y="3425580"/>
            <a:ext cx="79208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29" name="Rectangle 28"/>
          <p:cNvSpPr/>
          <p:nvPr/>
        </p:nvSpPr>
        <p:spPr>
          <a:xfrm>
            <a:off x="4211960" y="3573016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0528" y="2924944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2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endCxn id="26" idx="0"/>
          </p:cNvCxnSpPr>
          <p:nvPr/>
        </p:nvCxnSpPr>
        <p:spPr>
          <a:xfrm>
            <a:off x="2483768" y="3139258"/>
            <a:ext cx="1980220" cy="28632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29"/>
          <p:cNvCxnSpPr>
            <a:stCxn id="21" idx="0"/>
            <a:endCxn id="26" idx="2"/>
          </p:cNvCxnSpPr>
          <p:nvPr/>
        </p:nvCxnSpPr>
        <p:spPr>
          <a:xfrm flipH="1" flipV="1">
            <a:off x="4463988" y="4145660"/>
            <a:ext cx="1488" cy="586912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92080" y="3429000"/>
            <a:ext cx="2520280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36" name="Rectangle 35"/>
          <p:cNvSpPr/>
          <p:nvPr/>
        </p:nvSpPr>
        <p:spPr>
          <a:xfrm>
            <a:off x="5436096" y="3576436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37" name="Connecteur droit avec flèche 29"/>
          <p:cNvCxnSpPr/>
          <p:nvPr/>
        </p:nvCxnSpPr>
        <p:spPr>
          <a:xfrm flipV="1">
            <a:off x="4499992" y="4149080"/>
            <a:ext cx="1188132" cy="576065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87144" y="3573016"/>
            <a:ext cx="158120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affichey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1763688" y="4224508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cxnSp>
        <p:nvCxnSpPr>
          <p:cNvPr id="48" name="Connecteur droit avec flèche 31"/>
          <p:cNvCxnSpPr>
            <a:endCxn id="35" idx="2"/>
          </p:cNvCxnSpPr>
          <p:nvPr/>
        </p:nvCxnSpPr>
        <p:spPr>
          <a:xfrm flipV="1">
            <a:off x="2476928" y="4149080"/>
            <a:ext cx="4075292" cy="28974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87824" y="2060848"/>
            <a:ext cx="2949352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3131840" y="220828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1979712" y="2204864"/>
            <a:ext cx="4929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cxnSp>
        <p:nvCxnSpPr>
          <p:cNvPr id="54" name="Connecteur droit avec flèche 53"/>
          <p:cNvCxnSpPr>
            <a:stCxn id="53" idx="3"/>
          </p:cNvCxnSpPr>
          <p:nvPr/>
        </p:nvCxnSpPr>
        <p:spPr>
          <a:xfrm>
            <a:off x="2472690" y="2419178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782888" y="2204864"/>
            <a:ext cx="501080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y</a:t>
            </a:r>
            <a:endParaRPr lang="fr-FR" sz="2400" b="1" dirty="0"/>
          </a:p>
        </p:txBody>
      </p:sp>
      <p:sp>
        <p:nvSpPr>
          <p:cNvPr id="56" name="Rectangle 55"/>
          <p:cNvSpPr/>
          <p:nvPr/>
        </p:nvSpPr>
        <p:spPr>
          <a:xfrm>
            <a:off x="4430960" y="2204864"/>
            <a:ext cx="1365176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affichex</a:t>
            </a:r>
            <a:endParaRPr lang="fr-FR" sz="2400" b="1" dirty="0"/>
          </a:p>
        </p:txBody>
      </p:sp>
      <p:cxnSp>
        <p:nvCxnSpPr>
          <p:cNvPr id="63" name="Connecteur droit avec flèche 29"/>
          <p:cNvCxnSpPr/>
          <p:nvPr/>
        </p:nvCxnSpPr>
        <p:spPr>
          <a:xfrm flipV="1">
            <a:off x="3347864" y="2780928"/>
            <a:ext cx="576064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29"/>
          <p:cNvCxnSpPr/>
          <p:nvPr/>
        </p:nvCxnSpPr>
        <p:spPr>
          <a:xfrm flipH="1" flipV="1">
            <a:off x="3923928" y="2780928"/>
            <a:ext cx="504056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1560" y="980728"/>
            <a:ext cx="7704856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196752"/>
            <a:ext cx="1885888" cy="5328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Pseudo-privés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0528" y="3596956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580638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3811270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6020700"/>
            <a:ext cx="165618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499992" y="5373216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39952" y="5737798"/>
            <a:ext cx="630070" cy="60124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ctr"/>
            <a:endParaRPr lang="fr-FR" sz="2400" dirty="0" smtClean="0"/>
          </a:p>
          <a:p>
            <a:pPr algn="ctr"/>
            <a:endParaRPr lang="fr-FR" sz="1100" dirty="0" smtClean="0"/>
          </a:p>
          <a:p>
            <a:pPr algn="ctr"/>
            <a:endParaRPr lang="fr-FR" sz="2400" dirty="0"/>
          </a:p>
        </p:txBody>
      </p:sp>
      <p:cxnSp>
        <p:nvCxnSpPr>
          <p:cNvPr id="47" name="Connecteur droit avec flèche 29"/>
          <p:cNvCxnSpPr>
            <a:stCxn id="21" idx="0"/>
          </p:cNvCxnSpPr>
          <p:nvPr/>
        </p:nvCxnSpPr>
        <p:spPr>
          <a:xfrm flipH="1" flipV="1">
            <a:off x="3458852" y="4145662"/>
            <a:ext cx="1006624" cy="58691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494859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79530" y="5162910"/>
            <a:ext cx="158841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42928" y="4732572"/>
            <a:ext cx="645096" cy="6446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42" name="Rectangle 41"/>
          <p:cNvSpPr/>
          <p:nvPr/>
        </p:nvSpPr>
        <p:spPr>
          <a:xfrm>
            <a:off x="2987824" y="3425580"/>
            <a:ext cx="79208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4067944" y="3425580"/>
            <a:ext cx="1008112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29" name="Rectangle 28"/>
          <p:cNvSpPr/>
          <p:nvPr/>
        </p:nvSpPr>
        <p:spPr>
          <a:xfrm>
            <a:off x="4211960" y="3573016"/>
            <a:ext cx="659678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__x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1770528" y="2924944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2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endCxn id="26" idx="0"/>
          </p:cNvCxnSpPr>
          <p:nvPr/>
        </p:nvCxnSpPr>
        <p:spPr>
          <a:xfrm>
            <a:off x="2339752" y="3139258"/>
            <a:ext cx="2232248" cy="28632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29"/>
          <p:cNvCxnSpPr>
            <a:stCxn id="21" idx="0"/>
            <a:endCxn id="26" idx="2"/>
          </p:cNvCxnSpPr>
          <p:nvPr/>
        </p:nvCxnSpPr>
        <p:spPr>
          <a:xfrm flipV="1">
            <a:off x="4465476" y="4145660"/>
            <a:ext cx="106524" cy="586912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64088" y="3429000"/>
            <a:ext cx="2736304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36" name="Rectangle 35"/>
          <p:cNvSpPr/>
          <p:nvPr/>
        </p:nvSpPr>
        <p:spPr>
          <a:xfrm>
            <a:off x="5511080" y="3576436"/>
            <a:ext cx="93015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__y</a:t>
            </a:r>
            <a:endParaRPr lang="fr-FR" sz="2400" dirty="0"/>
          </a:p>
        </p:txBody>
      </p:sp>
      <p:cxnSp>
        <p:nvCxnSpPr>
          <p:cNvPr id="37" name="Connecteur droit avec flèche 29"/>
          <p:cNvCxnSpPr/>
          <p:nvPr/>
        </p:nvCxnSpPr>
        <p:spPr>
          <a:xfrm flipV="1">
            <a:off x="4499992" y="4149080"/>
            <a:ext cx="1188132" cy="576065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00" y="3573016"/>
            <a:ext cx="1437184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affichey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1763688" y="4224508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cxnSp>
        <p:nvCxnSpPr>
          <p:cNvPr id="48" name="Connecteur droit avec flèche 31"/>
          <p:cNvCxnSpPr>
            <a:endCxn id="35" idx="2"/>
          </p:cNvCxnSpPr>
          <p:nvPr/>
        </p:nvCxnSpPr>
        <p:spPr>
          <a:xfrm flipV="1">
            <a:off x="2548936" y="4149080"/>
            <a:ext cx="4183304" cy="28974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87824" y="2060848"/>
            <a:ext cx="3564396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3131840" y="2208284"/>
            <a:ext cx="792088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__x</a:t>
            </a:r>
            <a:endParaRPr lang="fr-FR" sz="2400" dirty="0"/>
          </a:p>
        </p:txBody>
      </p:sp>
      <p:sp>
        <p:nvSpPr>
          <p:cNvPr id="53" name="Rectangle 52"/>
          <p:cNvSpPr/>
          <p:nvPr/>
        </p:nvSpPr>
        <p:spPr>
          <a:xfrm>
            <a:off x="1979712" y="2204864"/>
            <a:ext cx="4929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cxnSp>
        <p:nvCxnSpPr>
          <p:cNvPr id="54" name="Connecteur droit avec flèche 53"/>
          <p:cNvCxnSpPr>
            <a:stCxn id="53" idx="3"/>
          </p:cNvCxnSpPr>
          <p:nvPr/>
        </p:nvCxnSpPr>
        <p:spPr>
          <a:xfrm>
            <a:off x="2472690" y="2419178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139952" y="2204864"/>
            <a:ext cx="731686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__</a:t>
            </a:r>
            <a:r>
              <a:rPr lang="fr-FR" sz="2400" dirty="0" smtClean="0"/>
              <a:t>y</a:t>
            </a:r>
            <a:endParaRPr lang="fr-FR" sz="2400" dirty="0"/>
          </a:p>
        </p:txBody>
      </p:sp>
      <p:sp>
        <p:nvSpPr>
          <p:cNvPr id="56" name="Rectangle 55"/>
          <p:cNvSpPr/>
          <p:nvPr/>
        </p:nvSpPr>
        <p:spPr>
          <a:xfrm>
            <a:off x="5076056" y="2204864"/>
            <a:ext cx="1365176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affichex</a:t>
            </a:r>
            <a:endParaRPr lang="fr-FR" sz="2400" b="1" dirty="0"/>
          </a:p>
        </p:txBody>
      </p:sp>
      <p:cxnSp>
        <p:nvCxnSpPr>
          <p:cNvPr id="63" name="Connecteur droit avec flèche 29"/>
          <p:cNvCxnSpPr/>
          <p:nvPr/>
        </p:nvCxnSpPr>
        <p:spPr>
          <a:xfrm flipV="1">
            <a:off x="3347864" y="2780928"/>
            <a:ext cx="576064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29"/>
          <p:cNvCxnSpPr/>
          <p:nvPr/>
        </p:nvCxnSpPr>
        <p:spPr>
          <a:xfrm flipH="1" flipV="1">
            <a:off x="3923928" y="2780928"/>
            <a:ext cx="504056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3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1560" y="948144"/>
            <a:ext cx="4464496" cy="579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196752"/>
            <a:ext cx="1885888" cy="5328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Pomme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15616" y="3792460"/>
            <a:ext cx="136391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Pomme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5473827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</a:t>
            </a:r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4006774"/>
            <a:ext cx="573011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5688141"/>
            <a:ext cx="57606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923928" y="4656556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59832" y="5013176"/>
            <a:ext cx="1811806" cy="132132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ctr"/>
            <a:endParaRPr lang="fr-FR" sz="2400" dirty="0" smtClean="0"/>
          </a:p>
          <a:p>
            <a:pPr algn="ctr"/>
            <a:endParaRPr lang="fr-FR" sz="1100" dirty="0" smtClean="0"/>
          </a:p>
          <a:p>
            <a:pPr algn="ctr"/>
            <a:endParaRPr lang="fr-FR" sz="2400" dirty="0"/>
          </a:p>
        </p:txBody>
      </p:sp>
      <p:sp>
        <p:nvSpPr>
          <p:cNvPr id="53" name="Rectangle 52"/>
          <p:cNvSpPr/>
          <p:nvPr/>
        </p:nvSpPr>
        <p:spPr>
          <a:xfrm>
            <a:off x="1547664" y="2064268"/>
            <a:ext cx="92502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Fruit</a:t>
            </a:r>
            <a:endParaRPr lang="fr-FR" sz="2400" dirty="0"/>
          </a:p>
        </p:txBody>
      </p:sp>
      <p:cxnSp>
        <p:nvCxnSpPr>
          <p:cNvPr id="54" name="Connecteur droit avec flèche 53"/>
          <p:cNvCxnSpPr>
            <a:stCxn id="53" idx="3"/>
          </p:cNvCxnSpPr>
          <p:nvPr/>
        </p:nvCxnSpPr>
        <p:spPr>
          <a:xfrm>
            <a:off x="2472690" y="2278582"/>
            <a:ext cx="579851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03848" y="5182375"/>
            <a:ext cx="1566174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__couleur</a:t>
            </a:r>
            <a:endParaRPr lang="fr-FR" sz="2400" dirty="0"/>
          </a:p>
        </p:txBody>
      </p:sp>
      <p:sp>
        <p:nvSpPr>
          <p:cNvPr id="39" name="Rectangle 38"/>
          <p:cNvSpPr/>
          <p:nvPr/>
        </p:nvSpPr>
        <p:spPr>
          <a:xfrm>
            <a:off x="3203848" y="5760149"/>
            <a:ext cx="1566174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__</a:t>
            </a:r>
            <a:r>
              <a:rPr lang="fr-FR" sz="2400" dirty="0" err="1" smtClean="0"/>
              <a:t>variete</a:t>
            </a:r>
            <a:endParaRPr lang="fr-FR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059832" y="1556792"/>
            <a:ext cx="1811806" cy="1368152"/>
            <a:chOff x="3059832" y="1412776"/>
            <a:chExt cx="1811806" cy="1368152"/>
          </a:xfrm>
        </p:grpSpPr>
        <p:sp>
          <p:nvSpPr>
            <p:cNvPr id="50" name="Rectangle 49"/>
            <p:cNvSpPr/>
            <p:nvPr/>
          </p:nvSpPr>
          <p:spPr>
            <a:xfrm>
              <a:off x="3059832" y="1412776"/>
              <a:ext cx="1811806" cy="13681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75856" y="2204864"/>
              <a:ext cx="1365176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__</a:t>
              </a:r>
              <a:r>
                <a:rPr lang="fr-FR" sz="2400" dirty="0" err="1" smtClean="0"/>
                <a:t>str</a:t>
              </a:r>
              <a:r>
                <a:rPr lang="fr-FR" sz="2400" dirty="0" smtClean="0"/>
                <a:t>__</a:t>
              </a:r>
              <a:endParaRPr lang="fr-FR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75856" y="1628800"/>
              <a:ext cx="1365176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__</a:t>
              </a:r>
              <a:r>
                <a:rPr lang="fr-FR" sz="2400" dirty="0" err="1" smtClean="0"/>
                <a:t>init</a:t>
              </a:r>
              <a:r>
                <a:rPr lang="fr-FR" sz="2400" dirty="0" smtClean="0"/>
                <a:t>__</a:t>
              </a:r>
              <a:endParaRPr lang="fr-FR" sz="24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3052541" y="3284984"/>
            <a:ext cx="1811806" cy="1368152"/>
            <a:chOff x="3059832" y="1412776"/>
            <a:chExt cx="1811806" cy="1368152"/>
          </a:xfrm>
        </p:grpSpPr>
        <p:sp>
          <p:nvSpPr>
            <p:cNvPr id="57" name="Rectangle 56"/>
            <p:cNvSpPr/>
            <p:nvPr/>
          </p:nvSpPr>
          <p:spPr>
            <a:xfrm>
              <a:off x="3059832" y="1412776"/>
              <a:ext cx="1811806" cy="13681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75856" y="2204864"/>
              <a:ext cx="1365176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__</a:t>
              </a:r>
              <a:r>
                <a:rPr lang="fr-FR" sz="2400" dirty="0" err="1" smtClean="0"/>
                <a:t>str</a:t>
              </a:r>
              <a:r>
                <a:rPr lang="fr-FR" sz="2400" dirty="0" smtClean="0"/>
                <a:t>__</a:t>
              </a:r>
              <a:endParaRPr lang="fr-FR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75856" y="1628800"/>
              <a:ext cx="1365176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__</a:t>
              </a:r>
              <a:r>
                <a:rPr lang="fr-FR" sz="2400" dirty="0" err="1" smtClean="0"/>
                <a:t>init</a:t>
              </a:r>
              <a:r>
                <a:rPr lang="fr-FR" sz="2400" dirty="0" smtClean="0"/>
                <a:t>__</a:t>
              </a:r>
              <a:endParaRPr lang="fr-FR" sz="2400" dirty="0"/>
            </a:p>
          </p:txBody>
        </p:sp>
      </p:grpSp>
      <p:cxnSp>
        <p:nvCxnSpPr>
          <p:cNvPr id="60" name="Connecteur droit avec flèche 59"/>
          <p:cNvCxnSpPr/>
          <p:nvPr/>
        </p:nvCxnSpPr>
        <p:spPr>
          <a:xfrm flipV="1">
            <a:off x="3923928" y="2928364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6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1560" y="980728"/>
            <a:ext cx="4464496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27584" y="1196752"/>
            <a:ext cx="1885888" cy="5328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Super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0528" y="3596956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580638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79530" y="3811270"/>
            <a:ext cx="50829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6020700"/>
            <a:ext cx="115212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977934" y="5373216"/>
            <a:ext cx="0" cy="35662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35896" y="5737798"/>
            <a:ext cx="630070" cy="60124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ctr"/>
            <a:endParaRPr lang="fr-FR" sz="2400" dirty="0" smtClean="0"/>
          </a:p>
          <a:p>
            <a:pPr algn="ctr"/>
            <a:endParaRPr lang="fr-FR" sz="1100" dirty="0" smtClean="0"/>
          </a:p>
          <a:p>
            <a:pPr algn="ctr"/>
            <a:endParaRPr lang="fr-FR" sz="2400" dirty="0"/>
          </a:p>
        </p:txBody>
      </p:sp>
      <p:cxnSp>
        <p:nvCxnSpPr>
          <p:cNvPr id="47" name="Connecteur droit avec flèche 29"/>
          <p:cNvCxnSpPr>
            <a:stCxn id="21" idx="0"/>
            <a:endCxn id="42" idx="2"/>
          </p:cNvCxnSpPr>
          <p:nvPr/>
        </p:nvCxnSpPr>
        <p:spPr>
          <a:xfrm flipH="1" flipV="1">
            <a:off x="3383868" y="4145660"/>
            <a:ext cx="538572" cy="579484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494859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79530" y="5162910"/>
            <a:ext cx="158841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4725144"/>
            <a:ext cx="861120" cy="67493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42" name="Rectangle 41"/>
          <p:cNvSpPr/>
          <p:nvPr/>
        </p:nvSpPr>
        <p:spPr>
          <a:xfrm>
            <a:off x="2987824" y="3425580"/>
            <a:ext cx="792088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4067944" y="3425580"/>
            <a:ext cx="803694" cy="72008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sp>
        <p:nvSpPr>
          <p:cNvPr id="29" name="Rectangle 28"/>
          <p:cNvSpPr/>
          <p:nvPr/>
        </p:nvSpPr>
        <p:spPr>
          <a:xfrm>
            <a:off x="4211960" y="3573016"/>
            <a:ext cx="55806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770528" y="2924944"/>
            <a:ext cx="7090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2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31" idx="3"/>
            <a:endCxn id="26" idx="0"/>
          </p:cNvCxnSpPr>
          <p:nvPr/>
        </p:nvCxnSpPr>
        <p:spPr>
          <a:xfrm>
            <a:off x="2479530" y="3139258"/>
            <a:ext cx="1990261" cy="286322"/>
          </a:xfrm>
          <a:prstGeom prst="bentConnector2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29"/>
          <p:cNvCxnSpPr>
            <a:stCxn id="21" idx="0"/>
            <a:endCxn id="26" idx="2"/>
          </p:cNvCxnSpPr>
          <p:nvPr/>
        </p:nvCxnSpPr>
        <p:spPr>
          <a:xfrm flipV="1">
            <a:off x="3922440" y="4145660"/>
            <a:ext cx="547351" cy="579484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3491880" y="2060848"/>
            <a:ext cx="792088" cy="720080"/>
            <a:chOff x="2987824" y="2060848"/>
            <a:chExt cx="792088" cy="720080"/>
          </a:xfrm>
        </p:grpSpPr>
        <p:sp>
          <p:nvSpPr>
            <p:cNvPr id="50" name="Rectangle 49"/>
            <p:cNvSpPr/>
            <p:nvPr/>
          </p:nvSpPr>
          <p:spPr>
            <a:xfrm>
              <a:off x="2987824" y="2060848"/>
              <a:ext cx="792088" cy="720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31840" y="2208284"/>
              <a:ext cx="504056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x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79712" y="2204864"/>
            <a:ext cx="4929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cxnSp>
        <p:nvCxnSpPr>
          <p:cNvPr id="54" name="Connecteur droit avec flèche 53"/>
          <p:cNvCxnSpPr>
            <a:stCxn id="53" idx="3"/>
          </p:cNvCxnSpPr>
          <p:nvPr/>
        </p:nvCxnSpPr>
        <p:spPr>
          <a:xfrm>
            <a:off x="2472690" y="2419178"/>
            <a:ext cx="1019190" cy="342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29"/>
          <p:cNvCxnSpPr/>
          <p:nvPr/>
        </p:nvCxnSpPr>
        <p:spPr>
          <a:xfrm flipV="1">
            <a:off x="3347864" y="2780928"/>
            <a:ext cx="576064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29"/>
          <p:cNvCxnSpPr/>
          <p:nvPr/>
        </p:nvCxnSpPr>
        <p:spPr>
          <a:xfrm flipH="1" flipV="1">
            <a:off x="3923928" y="2780928"/>
            <a:ext cx="504056" cy="648073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31840" y="3573016"/>
            <a:ext cx="507278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49" name="Rectangle 48"/>
          <p:cNvSpPr/>
          <p:nvPr/>
        </p:nvSpPr>
        <p:spPr>
          <a:xfrm>
            <a:off x="3635896" y="4872580"/>
            <a:ext cx="55806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33" name="Flèche vers le haut 32"/>
          <p:cNvSpPr/>
          <p:nvPr/>
        </p:nvSpPr>
        <p:spPr>
          <a:xfrm rot="18830477">
            <a:off x="3067260" y="4303277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vers le haut 57"/>
          <p:cNvSpPr/>
          <p:nvPr/>
        </p:nvSpPr>
        <p:spPr>
          <a:xfrm rot="18830477">
            <a:off x="4373912" y="2719101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 vers le haut 56"/>
          <p:cNvSpPr/>
          <p:nvPr/>
        </p:nvSpPr>
        <p:spPr>
          <a:xfrm rot="5593281">
            <a:off x="3721565" y="3590104"/>
            <a:ext cx="401143" cy="406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seau">
  <a:themeElements>
    <a:clrScheme name="Réseau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ése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éseau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éseau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5477</TotalTime>
  <Words>576</Words>
  <Application>Microsoft Macintosh PowerPoint</Application>
  <PresentationFormat>Présentation à l'écran (4:3)</PresentationFormat>
  <Paragraphs>150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Réseau</vt:lpstr>
      <vt:lpstr>Objets Python</vt:lpstr>
      <vt:lpstr>Héritage simple</vt:lpstr>
      <vt:lpstr>Surcharge</vt:lpstr>
      <vt:lpstr>Héritage multiple</vt:lpstr>
      <vt:lpstr>Arborescence</vt:lpstr>
      <vt:lpstr>Self</vt:lpstr>
      <vt:lpstr>Pseudo-privés</vt:lpstr>
      <vt:lpstr>Pomme</vt:lpstr>
      <vt:lpstr>Super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&amp; Subversion</dc:title>
  <dc:creator>David Chamont</dc:creator>
  <cp:lastModifiedBy>David Chamont</cp:lastModifiedBy>
  <cp:revision>215</cp:revision>
  <dcterms:created xsi:type="dcterms:W3CDTF">2007-10-24T08:45:24Z</dcterms:created>
  <dcterms:modified xsi:type="dcterms:W3CDTF">2015-10-20T15:17:20Z</dcterms:modified>
</cp:coreProperties>
</file>