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20"/>
  </p:normalViewPr>
  <p:slideViewPr>
    <p:cSldViewPr snapToGrid="0" snapToObjects="1">
      <p:cViewPr>
        <p:scale>
          <a:sx n="297" d="100"/>
          <a:sy n="297" d="100"/>
        </p:scale>
        <p:origin x="176" y="-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0268F-5372-F04D-95EF-0B8A98A7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CA20D-FB38-404A-9BB8-663535F0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AECD6-4F28-7F46-A3F2-A4D41B7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697FF-95DB-AA48-A837-FA19F313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9E621-F6F9-C140-8355-7986A25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4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BCED-C142-FB4A-8D19-7C5D615B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D89A2-1E30-254F-B8BB-39EB77921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1731D-9E5D-A64A-BB31-EECEB8B3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A0453-C699-8243-A998-BE53C486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FAAB3-EF0D-8847-A7A4-C2D7A3F3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9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7CCA5-6180-7C43-8541-B23BEBBF9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96101-B83D-5649-B247-E91A07A92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36AEB-6044-7548-98D8-78E93356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AFA4B-47B0-F04B-973C-297505C8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A2D01-E732-1747-8072-D45EBCD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6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A297-6D69-754B-9C42-3530229B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85003-BF54-A34B-8BEC-4698AB4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5CEA4-AF25-814D-87CC-1988328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4F7C3-B1BB-954B-A388-BC96CB2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87136-7EF0-EE4A-8563-217D00D2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FE6B6-2732-2449-B43D-81CD79AF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327A6-710D-434B-82A9-4A5EE4E4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C2668-ED95-C44B-B59B-C8D306F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7089B-26BE-C848-A775-9ADB1EB1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5D502-9C71-904A-BB81-4FC34BC8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4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223DA-C944-BD4F-8B1D-65573F8F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8E43B-7DDB-064A-B899-533655F8E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150A8-FE86-9849-BC54-EDE797DCB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45696-CCA0-6142-9A57-10EE31AD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C3D1F-D05B-9142-8E8B-FF9D988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E5C56-BF47-B744-A4D6-79D7E6EB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71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0F70-ADC9-044A-82DA-3D79A95C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9FAAA-0D2E-B54E-B906-AB104883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181B6-BBFA-914C-9221-2FD7F8F6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B1613-FA64-CB40-AD3D-74441B67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CF87E-C7A0-684F-AA97-FF08F24D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7E8F12-FC30-CD43-9B9D-D607CCB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92E7B4-E4F0-3944-9AF2-87CA6DDA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58A427-05E1-EA41-938C-B187ABCB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0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D635E-83B5-2546-832F-6FA404AE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AE7E7F-BF95-2448-99F0-79E51437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BC0AD-F0B2-FA49-A3EA-B38C0D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CDD90-CB5F-944A-91CB-DA963E0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2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839E89-5199-1449-89C4-1B9BF025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FE7EF0-D217-7343-A1E9-4C1791A0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6CF96-1DEC-4B43-82AF-A002BAEE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84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5DEC-EF0F-C04B-8FEF-608F05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5B66C-81DF-6646-88D6-0D6AA810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7EE6D-D7EC-594E-8CC1-05E01BE2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7C48C-A45C-F04F-95A8-65D38DC9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9C7FA-499F-E647-9E56-4A39B5BE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16EFE-CAA2-3748-9C1C-5C4A204C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6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613D-8589-7D48-80CB-ED8F9643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57AD91-C3FB-C642-9835-7361D8DF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A1F12-875A-994F-9CCE-3520642A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A75F0-B0FF-3D4F-BA6C-CFC93CB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174EA-D510-AC41-AF7C-36F294F0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855E7-E809-B147-8B90-8207DEE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50AE9-AB6F-7C44-A76A-8ECC222A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FC749-FD12-D14A-A217-2F10B3B1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EF7E-F350-0B47-922E-907165A4E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9D1A-ACD4-FD42-9ED0-0CDA80984707}" type="datetimeFigureOut">
              <a:rPr kumimoji="1" lang="zh-CN" altLang="en-US" smtClean="0"/>
              <a:t>2021/8/29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5077D-DCB7-CD49-B6AF-6A0DA4B3F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2E5ED-1B74-EE43-8DAB-0D9BD33B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4141-42F2-754A-AD82-34DED0BDD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8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7BFB8B64-25B7-F946-81DC-F6D04D2511CE}"/>
              </a:ext>
            </a:extLst>
          </p:cNvPr>
          <p:cNvCxnSpPr>
            <a:cxnSpLocks/>
          </p:cNvCxnSpPr>
          <p:nvPr/>
        </p:nvCxnSpPr>
        <p:spPr>
          <a:xfrm flipV="1">
            <a:off x="2947889" y="5532233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AF6D135-9CBD-E442-BA70-7B9CA9134298}"/>
              </a:ext>
            </a:extLst>
          </p:cNvPr>
          <p:cNvCxnSpPr>
            <a:cxnSpLocks/>
          </p:cNvCxnSpPr>
          <p:nvPr/>
        </p:nvCxnSpPr>
        <p:spPr>
          <a:xfrm>
            <a:off x="3887877" y="5487650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08EBEB6-D06A-3A44-BBFB-1394E207A432}"/>
              </a:ext>
            </a:extLst>
          </p:cNvPr>
          <p:cNvCxnSpPr>
            <a:cxnSpLocks/>
          </p:cNvCxnSpPr>
          <p:nvPr/>
        </p:nvCxnSpPr>
        <p:spPr>
          <a:xfrm flipV="1">
            <a:off x="4489432" y="991224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50E1B5E5-A30A-CF40-B122-D2BF71752356}"/>
              </a:ext>
            </a:extLst>
          </p:cNvPr>
          <p:cNvCxnSpPr>
            <a:cxnSpLocks/>
          </p:cNvCxnSpPr>
          <p:nvPr/>
        </p:nvCxnSpPr>
        <p:spPr>
          <a:xfrm flipV="1">
            <a:off x="3885598" y="1071741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80399AF2-2B36-6149-B71F-BA97BEB6DDD2}"/>
              </a:ext>
            </a:extLst>
          </p:cNvPr>
          <p:cNvCxnSpPr>
            <a:cxnSpLocks/>
          </p:cNvCxnSpPr>
          <p:nvPr/>
        </p:nvCxnSpPr>
        <p:spPr>
          <a:xfrm flipV="1">
            <a:off x="3287446" y="1160528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B204D66-CF04-4C41-A48E-A86D081D5E56}"/>
              </a:ext>
            </a:extLst>
          </p:cNvPr>
          <p:cNvCxnSpPr>
            <a:cxnSpLocks/>
          </p:cNvCxnSpPr>
          <p:nvPr/>
        </p:nvCxnSpPr>
        <p:spPr>
          <a:xfrm flipV="1">
            <a:off x="2373394" y="2218387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359DD53-DAC4-004C-AA80-0015CB484896}"/>
              </a:ext>
            </a:extLst>
          </p:cNvPr>
          <p:cNvCxnSpPr>
            <a:cxnSpLocks/>
          </p:cNvCxnSpPr>
          <p:nvPr/>
        </p:nvCxnSpPr>
        <p:spPr>
          <a:xfrm flipV="1">
            <a:off x="2373393" y="1680240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BF590EB1-45E4-C746-8DE6-6B2C4FB0BACD}"/>
              </a:ext>
            </a:extLst>
          </p:cNvPr>
          <p:cNvCxnSpPr>
            <a:cxnSpLocks/>
          </p:cNvCxnSpPr>
          <p:nvPr/>
        </p:nvCxnSpPr>
        <p:spPr>
          <a:xfrm flipV="1">
            <a:off x="2373397" y="3764484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C6EAC014-0F71-784E-BA3C-1BB095D2D387}"/>
              </a:ext>
            </a:extLst>
          </p:cNvPr>
          <p:cNvCxnSpPr>
            <a:cxnSpLocks/>
          </p:cNvCxnSpPr>
          <p:nvPr/>
        </p:nvCxnSpPr>
        <p:spPr>
          <a:xfrm flipV="1">
            <a:off x="2373396" y="4272217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C6B81F-61DF-5E46-9F29-CFE14986222F}"/>
              </a:ext>
            </a:extLst>
          </p:cNvPr>
          <p:cNvCxnSpPr>
            <a:cxnSpLocks/>
          </p:cNvCxnSpPr>
          <p:nvPr/>
        </p:nvCxnSpPr>
        <p:spPr>
          <a:xfrm flipV="1">
            <a:off x="2373395" y="4788856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00995B4-B501-F64A-87F6-45F5EA52F1A9}"/>
              </a:ext>
            </a:extLst>
          </p:cNvPr>
          <p:cNvCxnSpPr>
            <a:cxnSpLocks/>
          </p:cNvCxnSpPr>
          <p:nvPr/>
        </p:nvCxnSpPr>
        <p:spPr>
          <a:xfrm flipV="1">
            <a:off x="2373394" y="5310242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73DE4B32-CD01-9245-84BE-D45765067CF4}"/>
              </a:ext>
            </a:extLst>
          </p:cNvPr>
          <p:cNvCxnSpPr>
            <a:cxnSpLocks/>
          </p:cNvCxnSpPr>
          <p:nvPr/>
        </p:nvCxnSpPr>
        <p:spPr>
          <a:xfrm flipV="1">
            <a:off x="2373399" y="3252298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54A7EE2-5B4A-DD4C-B998-1247653B7A6E}"/>
              </a:ext>
            </a:extLst>
          </p:cNvPr>
          <p:cNvCxnSpPr>
            <a:cxnSpLocks/>
          </p:cNvCxnSpPr>
          <p:nvPr/>
        </p:nvCxnSpPr>
        <p:spPr>
          <a:xfrm flipV="1">
            <a:off x="2373398" y="2740112"/>
            <a:ext cx="2722527" cy="3979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2DD2D0-868A-AF4F-9DA5-F888BD64F3C8}"/>
              </a:ext>
            </a:extLst>
          </p:cNvPr>
          <p:cNvCxnSpPr>
            <a:cxnSpLocks/>
          </p:cNvCxnSpPr>
          <p:nvPr/>
        </p:nvCxnSpPr>
        <p:spPr>
          <a:xfrm flipH="1">
            <a:off x="3939031" y="2240286"/>
            <a:ext cx="128918" cy="324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F8E6C00-3C69-CE49-9BF2-49E22CD416ED}"/>
              </a:ext>
            </a:extLst>
          </p:cNvPr>
          <p:cNvCxnSpPr>
            <a:cxnSpLocks/>
          </p:cNvCxnSpPr>
          <p:nvPr/>
        </p:nvCxnSpPr>
        <p:spPr>
          <a:xfrm flipH="1" flipV="1">
            <a:off x="3939031" y="2559248"/>
            <a:ext cx="60310" cy="253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6D9E776-4FBA-4C42-8BE4-29EDAF3C487B}"/>
              </a:ext>
            </a:extLst>
          </p:cNvPr>
          <p:cNvCxnSpPr>
            <a:cxnSpLocks/>
          </p:cNvCxnSpPr>
          <p:nvPr/>
        </p:nvCxnSpPr>
        <p:spPr>
          <a:xfrm flipV="1">
            <a:off x="3509319" y="2813051"/>
            <a:ext cx="490022" cy="220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DD42B92-ABE6-6543-875B-B6ABA59430F4}"/>
              </a:ext>
            </a:extLst>
          </p:cNvPr>
          <p:cNvCxnSpPr>
            <a:cxnSpLocks/>
          </p:cNvCxnSpPr>
          <p:nvPr/>
        </p:nvCxnSpPr>
        <p:spPr>
          <a:xfrm flipV="1">
            <a:off x="3084246" y="2835460"/>
            <a:ext cx="203200" cy="2793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99400EA-83FF-E34D-B40C-7E5F97390229}"/>
              </a:ext>
            </a:extLst>
          </p:cNvPr>
          <p:cNvCxnSpPr>
            <a:cxnSpLocks/>
          </p:cNvCxnSpPr>
          <p:nvPr/>
        </p:nvCxnSpPr>
        <p:spPr>
          <a:xfrm flipV="1">
            <a:off x="3939031" y="2813050"/>
            <a:ext cx="60310" cy="12319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CF4FB54-7EE2-ED41-9526-1D0198EE381E}"/>
              </a:ext>
            </a:extLst>
          </p:cNvPr>
          <p:cNvCxnSpPr>
            <a:cxnSpLocks/>
          </p:cNvCxnSpPr>
          <p:nvPr/>
        </p:nvCxnSpPr>
        <p:spPr>
          <a:xfrm flipH="1">
            <a:off x="3678287" y="4044951"/>
            <a:ext cx="260744" cy="698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E57CA03-5946-794F-8B98-2BE3363376C6}"/>
              </a:ext>
            </a:extLst>
          </p:cNvPr>
          <p:cNvCxnSpPr>
            <a:cxnSpLocks/>
          </p:cNvCxnSpPr>
          <p:nvPr/>
        </p:nvCxnSpPr>
        <p:spPr>
          <a:xfrm flipH="1" flipV="1">
            <a:off x="3678287" y="4114801"/>
            <a:ext cx="130372" cy="6796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2D1F5EC-BF60-234B-B2AB-AF86CDB132E0}"/>
              </a:ext>
            </a:extLst>
          </p:cNvPr>
          <p:cNvCxnSpPr>
            <a:cxnSpLocks/>
          </p:cNvCxnSpPr>
          <p:nvPr/>
        </p:nvCxnSpPr>
        <p:spPr>
          <a:xfrm flipH="1" flipV="1">
            <a:off x="3808659" y="4794423"/>
            <a:ext cx="322091" cy="958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FA576CE-A721-B34B-B975-02661146DCA1}"/>
              </a:ext>
            </a:extLst>
          </p:cNvPr>
          <p:cNvCxnSpPr>
            <a:cxnSpLocks/>
          </p:cNvCxnSpPr>
          <p:nvPr/>
        </p:nvCxnSpPr>
        <p:spPr>
          <a:xfrm flipH="1">
            <a:off x="3939031" y="3968750"/>
            <a:ext cx="306751" cy="7620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768B37A-AC09-9641-B42C-D536FE3A018F}"/>
              </a:ext>
            </a:extLst>
          </p:cNvPr>
          <p:cNvCxnSpPr>
            <a:cxnSpLocks/>
          </p:cNvCxnSpPr>
          <p:nvPr/>
        </p:nvCxnSpPr>
        <p:spPr>
          <a:xfrm flipV="1">
            <a:off x="4092406" y="3968750"/>
            <a:ext cx="153376" cy="60521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557A6DA-6CCA-8940-A441-8C0DC2F0A4EF}"/>
              </a:ext>
            </a:extLst>
          </p:cNvPr>
          <p:cNvCxnSpPr>
            <a:cxnSpLocks/>
          </p:cNvCxnSpPr>
          <p:nvPr/>
        </p:nvCxnSpPr>
        <p:spPr>
          <a:xfrm>
            <a:off x="4092406" y="4573963"/>
            <a:ext cx="168716" cy="67962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AF4363B3-3892-0145-B854-D02FDDE3787C}"/>
              </a:ext>
            </a:extLst>
          </p:cNvPr>
          <p:cNvCxnSpPr>
            <a:cxnSpLocks/>
          </p:cNvCxnSpPr>
          <p:nvPr/>
        </p:nvCxnSpPr>
        <p:spPr>
          <a:xfrm>
            <a:off x="3999341" y="2813049"/>
            <a:ext cx="405381" cy="4868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283A654-0182-DA42-84D7-0371EB797C2E}"/>
              </a:ext>
            </a:extLst>
          </p:cNvPr>
          <p:cNvCxnSpPr>
            <a:cxnSpLocks/>
          </p:cNvCxnSpPr>
          <p:nvPr/>
        </p:nvCxnSpPr>
        <p:spPr>
          <a:xfrm>
            <a:off x="4404722" y="2861731"/>
            <a:ext cx="310616" cy="1879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508947C-E7BD-9C41-8CF1-76269866A06D}"/>
              </a:ext>
            </a:extLst>
          </p:cNvPr>
          <p:cNvCxnSpPr>
            <a:cxnSpLocks/>
          </p:cNvCxnSpPr>
          <p:nvPr/>
        </p:nvCxnSpPr>
        <p:spPr>
          <a:xfrm>
            <a:off x="4465032" y="2686149"/>
            <a:ext cx="250306" cy="3634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9DE42CBA-6054-7B42-8C01-CDBBA1AEF474}"/>
              </a:ext>
            </a:extLst>
          </p:cNvPr>
          <p:cNvCxnSpPr>
            <a:cxnSpLocks/>
          </p:cNvCxnSpPr>
          <p:nvPr/>
        </p:nvCxnSpPr>
        <p:spPr>
          <a:xfrm flipV="1">
            <a:off x="3084246" y="3031198"/>
            <a:ext cx="425073" cy="95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0FF43258-FE5B-DA4C-B934-75FD9090D57A}"/>
              </a:ext>
            </a:extLst>
          </p:cNvPr>
          <p:cNvCxnSpPr>
            <a:cxnSpLocks/>
          </p:cNvCxnSpPr>
          <p:nvPr/>
        </p:nvCxnSpPr>
        <p:spPr>
          <a:xfrm flipV="1">
            <a:off x="5095920" y="894211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C497870-EDF6-6043-9085-25F300CF91AE}"/>
              </a:ext>
            </a:extLst>
          </p:cNvPr>
          <p:cNvCxnSpPr>
            <a:cxnSpLocks/>
          </p:cNvCxnSpPr>
          <p:nvPr/>
        </p:nvCxnSpPr>
        <p:spPr>
          <a:xfrm flipV="1">
            <a:off x="2673727" y="1242411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0FA9DC5C-023A-5440-9CAF-FF2DDA715788}"/>
              </a:ext>
            </a:extLst>
          </p:cNvPr>
          <p:cNvCxnSpPr>
            <a:cxnSpLocks/>
          </p:cNvCxnSpPr>
          <p:nvPr/>
        </p:nvCxnSpPr>
        <p:spPr>
          <a:xfrm>
            <a:off x="5093266" y="1671232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7834727-BC9F-5849-80D5-84B840FC02F7}"/>
              </a:ext>
            </a:extLst>
          </p:cNvPr>
          <p:cNvCxnSpPr>
            <a:cxnSpLocks/>
          </p:cNvCxnSpPr>
          <p:nvPr/>
        </p:nvCxnSpPr>
        <p:spPr>
          <a:xfrm>
            <a:off x="5093266" y="2218351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C2CC565-35EE-3542-B1F0-E7BABD072D3B}"/>
              </a:ext>
            </a:extLst>
          </p:cNvPr>
          <p:cNvCxnSpPr>
            <a:cxnSpLocks/>
          </p:cNvCxnSpPr>
          <p:nvPr/>
        </p:nvCxnSpPr>
        <p:spPr>
          <a:xfrm>
            <a:off x="5093266" y="2732393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5864C02B-3F43-234A-A17D-42FEA6C12CE5}"/>
              </a:ext>
            </a:extLst>
          </p:cNvPr>
          <p:cNvCxnSpPr>
            <a:cxnSpLocks/>
          </p:cNvCxnSpPr>
          <p:nvPr/>
        </p:nvCxnSpPr>
        <p:spPr>
          <a:xfrm>
            <a:off x="5086237" y="3241445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22FE61F-A833-474D-BA3F-18B83FF47F2C}"/>
              </a:ext>
            </a:extLst>
          </p:cNvPr>
          <p:cNvCxnSpPr>
            <a:cxnSpLocks/>
          </p:cNvCxnSpPr>
          <p:nvPr/>
        </p:nvCxnSpPr>
        <p:spPr>
          <a:xfrm>
            <a:off x="5093266" y="3764145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D717863-ED28-FA4F-8C4D-AE8395C16FAA}"/>
              </a:ext>
            </a:extLst>
          </p:cNvPr>
          <p:cNvCxnSpPr>
            <a:cxnSpLocks/>
          </p:cNvCxnSpPr>
          <p:nvPr/>
        </p:nvCxnSpPr>
        <p:spPr>
          <a:xfrm>
            <a:off x="5093266" y="4271356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B2E7E20-8D16-0048-8F9F-93BAA2364225}"/>
              </a:ext>
            </a:extLst>
          </p:cNvPr>
          <p:cNvCxnSpPr>
            <a:cxnSpLocks/>
          </p:cNvCxnSpPr>
          <p:nvPr/>
        </p:nvCxnSpPr>
        <p:spPr>
          <a:xfrm>
            <a:off x="5093266" y="4790799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F8F94386-4539-3946-9E70-F0F3E0E42C45}"/>
              </a:ext>
            </a:extLst>
          </p:cNvPr>
          <p:cNvCxnSpPr>
            <a:cxnSpLocks/>
          </p:cNvCxnSpPr>
          <p:nvPr/>
        </p:nvCxnSpPr>
        <p:spPr>
          <a:xfrm>
            <a:off x="5097063" y="5308067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3BACD4D4-CED7-BB43-AF63-7C8863F5D0E2}"/>
              </a:ext>
            </a:extLst>
          </p:cNvPr>
          <p:cNvCxnSpPr>
            <a:cxnSpLocks/>
          </p:cNvCxnSpPr>
          <p:nvPr/>
        </p:nvCxnSpPr>
        <p:spPr>
          <a:xfrm flipV="1">
            <a:off x="5670421" y="1113819"/>
            <a:ext cx="0" cy="44176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263E8447-BD21-CA49-AC8F-32BAA1FAF6AF}"/>
              </a:ext>
            </a:extLst>
          </p:cNvPr>
          <p:cNvCxnSpPr>
            <a:cxnSpLocks/>
          </p:cNvCxnSpPr>
          <p:nvPr/>
        </p:nvCxnSpPr>
        <p:spPr>
          <a:xfrm>
            <a:off x="4485632" y="5399773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BB86A60-4645-C346-B76B-B9651F9D8D55}"/>
              </a:ext>
            </a:extLst>
          </p:cNvPr>
          <p:cNvCxnSpPr>
            <a:cxnSpLocks/>
          </p:cNvCxnSpPr>
          <p:nvPr/>
        </p:nvCxnSpPr>
        <p:spPr>
          <a:xfrm>
            <a:off x="3291713" y="5569168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9D6EE9FF-6342-EE48-8146-BFD4F38E8E01}"/>
              </a:ext>
            </a:extLst>
          </p:cNvPr>
          <p:cNvCxnSpPr>
            <a:cxnSpLocks/>
          </p:cNvCxnSpPr>
          <p:nvPr/>
        </p:nvCxnSpPr>
        <p:spPr>
          <a:xfrm>
            <a:off x="2672585" y="5657955"/>
            <a:ext cx="1154310" cy="44687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柱体 96">
            <a:extLst>
              <a:ext uri="{FF2B5EF4-FFF2-40B4-BE49-F238E27FC236}">
                <a16:creationId xmlns:a16="http://schemas.microsoft.com/office/drawing/2014/main" id="{C0DFA8DC-B570-2B4B-838C-6B6B0E43C310}"/>
              </a:ext>
            </a:extLst>
          </p:cNvPr>
          <p:cNvSpPr/>
          <p:nvPr/>
        </p:nvSpPr>
        <p:spPr>
          <a:xfrm rot="5400000">
            <a:off x="5965494" y="3486954"/>
            <a:ext cx="214719" cy="233385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B455E65E-2E77-0C44-9407-C82AE5558120}"/>
              </a:ext>
            </a:extLst>
          </p:cNvPr>
          <p:cNvSpPr/>
          <p:nvPr/>
        </p:nvSpPr>
        <p:spPr>
          <a:xfrm>
            <a:off x="6042380" y="3411572"/>
            <a:ext cx="771525" cy="380946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20</cp:revision>
  <dcterms:created xsi:type="dcterms:W3CDTF">2021-08-29T10:26:04Z</dcterms:created>
  <dcterms:modified xsi:type="dcterms:W3CDTF">2021-08-29T10:43:19Z</dcterms:modified>
</cp:coreProperties>
</file>