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57" autoAdjust="0"/>
    <p:restoredTop sz="94660"/>
  </p:normalViewPr>
  <p:slideViewPr>
    <p:cSldViewPr snapToGrid="0">
      <p:cViewPr varScale="1">
        <p:scale>
          <a:sx n="76" d="100"/>
          <a:sy n="76" d="100"/>
        </p:scale>
        <p:origin x="4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22EBCDD7-29FA-461A-86E3-6343D9390AD9}" type="datetimeFigureOut">
              <a:rPr lang="es-MX" smtClean="0"/>
              <a:t>17/07/2015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88548FE-C4E8-4BA0-A78B-E659CAC5D3E4}" type="slidenum">
              <a:rPr lang="es-MX" smtClean="0"/>
              <a:t>‹Nº›</a:t>
            </a:fld>
            <a:endParaRPr lang="es-MX"/>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46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2EBCDD7-29FA-461A-86E3-6343D9390AD9}" type="datetimeFigureOut">
              <a:rPr lang="es-MX" smtClean="0"/>
              <a:t>17/07/2015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88548FE-C4E8-4BA0-A78B-E659CAC5D3E4}" type="slidenum">
              <a:rPr lang="es-MX" smtClean="0"/>
              <a:t>‹Nº›</a:t>
            </a:fld>
            <a:endParaRPr lang="es-MX"/>
          </a:p>
        </p:txBody>
      </p:sp>
    </p:spTree>
    <p:extLst>
      <p:ext uri="{BB962C8B-B14F-4D97-AF65-F5344CB8AC3E}">
        <p14:creationId xmlns:p14="http://schemas.microsoft.com/office/powerpoint/2010/main" val="2129526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2EBCDD7-29FA-461A-86E3-6343D9390AD9}" type="datetimeFigureOut">
              <a:rPr lang="es-MX" smtClean="0"/>
              <a:t>17/07/2015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88548FE-C4E8-4BA0-A78B-E659CAC5D3E4}" type="slidenum">
              <a:rPr lang="es-MX" smtClean="0"/>
              <a:t>‹Nº›</a:t>
            </a:fld>
            <a:endParaRPr lang="es-MX"/>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35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2EBCDD7-29FA-461A-86E3-6343D9390AD9}" type="datetimeFigureOut">
              <a:rPr lang="es-MX" smtClean="0"/>
              <a:t>17/07/2015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88548FE-C4E8-4BA0-A78B-E659CAC5D3E4}" type="slidenum">
              <a:rPr lang="es-MX" smtClean="0"/>
              <a:t>‹Nº›</a:t>
            </a:fld>
            <a:endParaRPr lang="es-MX"/>
          </a:p>
        </p:txBody>
      </p:sp>
    </p:spTree>
    <p:extLst>
      <p:ext uri="{BB962C8B-B14F-4D97-AF65-F5344CB8AC3E}">
        <p14:creationId xmlns:p14="http://schemas.microsoft.com/office/powerpoint/2010/main" val="2188482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2EBCDD7-29FA-461A-86E3-6343D9390AD9}" type="datetimeFigureOut">
              <a:rPr lang="es-MX" smtClean="0"/>
              <a:t>17/07/2015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88548FE-C4E8-4BA0-A78B-E659CAC5D3E4}" type="slidenum">
              <a:rPr lang="es-MX" smtClean="0"/>
              <a:t>‹Nº›</a:t>
            </a:fld>
            <a:endParaRPr lang="es-MX"/>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049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2EBCDD7-29FA-461A-86E3-6343D9390AD9}" type="datetimeFigureOut">
              <a:rPr lang="es-MX" smtClean="0"/>
              <a:t>17/07/2015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88548FE-C4E8-4BA0-A78B-E659CAC5D3E4}" type="slidenum">
              <a:rPr lang="es-MX" smtClean="0"/>
              <a:t>‹Nº›</a:t>
            </a:fld>
            <a:endParaRPr lang="es-MX"/>
          </a:p>
        </p:txBody>
      </p:sp>
    </p:spTree>
    <p:extLst>
      <p:ext uri="{BB962C8B-B14F-4D97-AF65-F5344CB8AC3E}">
        <p14:creationId xmlns:p14="http://schemas.microsoft.com/office/powerpoint/2010/main" val="1865677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smtClean="0"/>
              <a:t>Haga clic para modificar el estilo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2EBCDD7-29FA-461A-86E3-6343D9390AD9}" type="datetimeFigureOut">
              <a:rPr lang="es-MX" smtClean="0"/>
              <a:t>17/07/2015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88548FE-C4E8-4BA0-A78B-E659CAC5D3E4}" type="slidenum">
              <a:rPr lang="es-MX" smtClean="0"/>
              <a:t>‹Nº›</a:t>
            </a:fld>
            <a:endParaRPr lang="es-MX"/>
          </a:p>
        </p:txBody>
      </p:sp>
    </p:spTree>
    <p:extLst>
      <p:ext uri="{BB962C8B-B14F-4D97-AF65-F5344CB8AC3E}">
        <p14:creationId xmlns:p14="http://schemas.microsoft.com/office/powerpoint/2010/main" val="165648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2EBCDD7-29FA-461A-86E3-6343D9390AD9}" type="datetimeFigureOut">
              <a:rPr lang="es-MX" smtClean="0"/>
              <a:t>17/07/2015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88548FE-C4E8-4BA0-A78B-E659CAC5D3E4}" type="slidenum">
              <a:rPr lang="es-MX" smtClean="0"/>
              <a:t>‹Nº›</a:t>
            </a:fld>
            <a:endParaRPr lang="es-MX"/>
          </a:p>
        </p:txBody>
      </p:sp>
    </p:spTree>
    <p:extLst>
      <p:ext uri="{BB962C8B-B14F-4D97-AF65-F5344CB8AC3E}">
        <p14:creationId xmlns:p14="http://schemas.microsoft.com/office/powerpoint/2010/main" val="1237592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EBCDD7-29FA-461A-86E3-6343D9390AD9}" type="datetimeFigureOut">
              <a:rPr lang="es-MX" smtClean="0"/>
              <a:t>17/07/2015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288548FE-C4E8-4BA0-A78B-E659CAC5D3E4}" type="slidenum">
              <a:rPr lang="es-MX" smtClean="0"/>
              <a:t>‹Nº›</a:t>
            </a:fld>
            <a:endParaRPr lang="es-MX"/>
          </a:p>
        </p:txBody>
      </p:sp>
    </p:spTree>
    <p:extLst>
      <p:ext uri="{BB962C8B-B14F-4D97-AF65-F5344CB8AC3E}">
        <p14:creationId xmlns:p14="http://schemas.microsoft.com/office/powerpoint/2010/main" val="4112498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2EBCDD7-29FA-461A-86E3-6343D9390AD9}" type="datetimeFigureOut">
              <a:rPr lang="es-MX" smtClean="0"/>
              <a:t>17/07/2015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88548FE-C4E8-4BA0-A78B-E659CAC5D3E4}" type="slidenum">
              <a:rPr lang="es-MX" smtClean="0"/>
              <a:t>‹Nº›</a:t>
            </a:fld>
            <a:endParaRPr lang="es-MX"/>
          </a:p>
        </p:txBody>
      </p:sp>
    </p:spTree>
    <p:extLst>
      <p:ext uri="{BB962C8B-B14F-4D97-AF65-F5344CB8AC3E}">
        <p14:creationId xmlns:p14="http://schemas.microsoft.com/office/powerpoint/2010/main" val="2330578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2EBCDD7-29FA-461A-86E3-6343D9390AD9}" type="datetimeFigureOut">
              <a:rPr lang="es-MX" smtClean="0"/>
              <a:t>17/07/2015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88548FE-C4E8-4BA0-A78B-E659CAC5D3E4}" type="slidenum">
              <a:rPr lang="es-MX" smtClean="0"/>
              <a:t>‹Nº›</a:t>
            </a:fld>
            <a:endParaRPr lang="es-MX"/>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276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2EBCDD7-29FA-461A-86E3-6343D9390AD9}" type="datetimeFigureOut">
              <a:rPr lang="es-MX" smtClean="0"/>
              <a:t>17/07/2015</a:t>
            </a:fld>
            <a:endParaRPr lang="es-MX"/>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MX"/>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88548FE-C4E8-4BA0-A78B-E659CAC5D3E4}" type="slidenum">
              <a:rPr lang="es-MX" smtClean="0"/>
              <a:t>‹Nº›</a:t>
            </a:fld>
            <a:endParaRPr lang="es-MX"/>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61626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Propuestas de proyecto</a:t>
            </a:r>
            <a:endParaRPr lang="es-MX" dirty="0"/>
          </a:p>
        </p:txBody>
      </p:sp>
      <p:sp>
        <p:nvSpPr>
          <p:cNvPr id="3" name="Subtítulo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4026779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Control para aeropuerto</a:t>
            </a:r>
            <a:endParaRPr lang="es-MX" dirty="0"/>
          </a:p>
        </p:txBody>
      </p:sp>
      <p:sp>
        <p:nvSpPr>
          <p:cNvPr id="3" name="Marcador de contenido 2"/>
          <p:cNvSpPr>
            <a:spLocks noGrp="1"/>
          </p:cNvSpPr>
          <p:nvPr>
            <p:ph idx="1"/>
          </p:nvPr>
        </p:nvSpPr>
        <p:spPr/>
        <p:txBody>
          <a:bodyPr>
            <a:normAutofit/>
          </a:bodyPr>
          <a:lstStyle/>
          <a:p>
            <a:r>
              <a:rPr lang="es-MX" sz="3200" dirty="0" smtClean="0"/>
              <a:t>Este proyecto consistirá en la creación de una plataforma de escritorio para un Aeropuerto en que se llevara un control sobre de los vuelos de los aeropuertos, se revisaran los asientos, si se llevan completos y también se llevara mantendrá alertado del tiempo para ver si las condiciones del clima son aptas para el viaje y también llevara una parte para una revisión del funcionamiento del avión antes del despeje.</a:t>
            </a:r>
            <a:endParaRPr lang="es-MX" sz="3200" dirty="0"/>
          </a:p>
        </p:txBody>
      </p:sp>
    </p:spTree>
    <p:extLst>
      <p:ext uri="{BB962C8B-B14F-4D97-AF65-F5344CB8AC3E}">
        <p14:creationId xmlns:p14="http://schemas.microsoft.com/office/powerpoint/2010/main" val="4065596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5400" dirty="0"/>
              <a:t>El sistema contemplaría los siguientes módulos:</a:t>
            </a:r>
            <a:endParaRPr lang="es-MX" dirty="0"/>
          </a:p>
        </p:txBody>
      </p:sp>
      <p:sp>
        <p:nvSpPr>
          <p:cNvPr id="3" name="Marcador de contenido 2"/>
          <p:cNvSpPr>
            <a:spLocks noGrp="1"/>
          </p:cNvSpPr>
          <p:nvPr>
            <p:ph idx="1"/>
          </p:nvPr>
        </p:nvSpPr>
        <p:spPr/>
        <p:txBody>
          <a:bodyPr>
            <a:normAutofit/>
          </a:bodyPr>
          <a:lstStyle/>
          <a:p>
            <a:pPr marL="457200" lvl="1" indent="0">
              <a:buNone/>
            </a:pPr>
            <a:r>
              <a:rPr lang="es-MX" sz="3200" dirty="0" smtClean="0"/>
              <a:t>1.	Control de suministro de combustible.</a:t>
            </a:r>
          </a:p>
          <a:p>
            <a:pPr marL="457200" lvl="1" indent="0">
              <a:buNone/>
            </a:pPr>
            <a:r>
              <a:rPr lang="es-MX" sz="3200" dirty="0" smtClean="0"/>
              <a:t>2.	Calendario.</a:t>
            </a:r>
          </a:p>
          <a:p>
            <a:pPr marL="457200" lvl="1" indent="0">
              <a:buNone/>
            </a:pPr>
            <a:r>
              <a:rPr lang="es-MX" sz="3200" dirty="0" smtClean="0"/>
              <a:t>3. 	Control de suministro de repuestos.</a:t>
            </a:r>
          </a:p>
          <a:p>
            <a:pPr marL="457200" lvl="1" indent="0">
              <a:buNone/>
            </a:pPr>
            <a:r>
              <a:rPr lang="es-MX" sz="3200" dirty="0" smtClean="0"/>
              <a:t>4. 	Control de aviones.</a:t>
            </a:r>
          </a:p>
          <a:p>
            <a:pPr marL="457200" lvl="1" indent="0">
              <a:buNone/>
            </a:pPr>
            <a:r>
              <a:rPr lang="es-MX" sz="3200" dirty="0" smtClean="0"/>
              <a:t>5. 	Control de pilotos.</a:t>
            </a:r>
          </a:p>
          <a:p>
            <a:pPr marL="457200" lvl="1" indent="0">
              <a:buNone/>
            </a:pPr>
            <a:r>
              <a:rPr lang="es-MX" sz="3200" dirty="0" smtClean="0"/>
              <a:t>6.	 Control de viajes.</a:t>
            </a:r>
          </a:p>
          <a:p>
            <a:endParaRPr lang="es-MX" dirty="0"/>
          </a:p>
        </p:txBody>
      </p:sp>
    </p:spTree>
    <p:extLst>
      <p:ext uri="{BB962C8B-B14F-4D97-AF65-F5344CB8AC3E}">
        <p14:creationId xmlns:p14="http://schemas.microsoft.com/office/powerpoint/2010/main" val="633638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spTree>
    <p:extLst>
      <p:ext uri="{BB962C8B-B14F-4D97-AF65-F5344CB8AC3E}">
        <p14:creationId xmlns:p14="http://schemas.microsoft.com/office/powerpoint/2010/main" val="3335759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112</TotalTime>
  <Words>88</Words>
  <Application>Microsoft Office PowerPoint</Application>
  <PresentationFormat>Panorámica</PresentationFormat>
  <Paragraphs>10</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Tw Cen MT</vt:lpstr>
      <vt:lpstr>Tw Cen MT Condensed</vt:lpstr>
      <vt:lpstr>Wingdings 3</vt:lpstr>
      <vt:lpstr>Integral</vt:lpstr>
      <vt:lpstr>Propuestas de proyecto</vt:lpstr>
      <vt:lpstr>Control para aeropuerto</vt:lpstr>
      <vt:lpstr>El sistema contemplaría los siguientes módulos:</vt:lpstr>
      <vt:lpstr>Presentación de PowerPoint</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Propuestas de proyecto</dc:title>
  <dc:creator>G4-2210</dc:creator>
  <cp:lastModifiedBy>G4-2210</cp:lastModifiedBy>
  <cp:revision>10</cp:revision>
  <dcterms:created xsi:type="dcterms:W3CDTF">2015-02-09T05:34:35Z</dcterms:created>
  <dcterms:modified xsi:type="dcterms:W3CDTF">2015-07-17T20:11:45Z</dcterms:modified>
</cp:coreProperties>
</file>