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1" r:id="rId2"/>
    <p:sldId id="280" r:id="rId3"/>
    <p:sldId id="310" r:id="rId4"/>
    <p:sldId id="311" r:id="rId5"/>
    <p:sldId id="312" r:id="rId6"/>
    <p:sldId id="256" r:id="rId7"/>
    <p:sldId id="271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301" r:id="rId23"/>
    <p:sldId id="300" r:id="rId24"/>
    <p:sldId id="299" r:id="rId25"/>
    <p:sldId id="304" r:id="rId26"/>
    <p:sldId id="305" r:id="rId27"/>
    <p:sldId id="306" r:id="rId28"/>
    <p:sldId id="307" r:id="rId29"/>
    <p:sldId id="308" r:id="rId30"/>
    <p:sldId id="309" r:id="rId31"/>
    <p:sldId id="313" r:id="rId32"/>
    <p:sldId id="314" r:id="rId33"/>
    <p:sldId id="282" r:id="rId34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595959"/>
    <a:srgbClr val="7F7F7F"/>
    <a:srgbClr val="333F50"/>
    <a:srgbClr val="FFFFFF"/>
    <a:srgbClr val="D9D9D9"/>
    <a:srgbClr val="A6A6A6"/>
    <a:srgbClr val="B98970"/>
    <a:srgbClr val="6F472B"/>
    <a:srgbClr val="716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12" autoAdjust="0"/>
  </p:normalViewPr>
  <p:slideViewPr>
    <p:cSldViewPr snapToGrid="0">
      <p:cViewPr varScale="1">
        <p:scale>
          <a:sx n="76" d="100"/>
          <a:sy n="76" d="100"/>
        </p:scale>
        <p:origin x="917" y="58"/>
      </p:cViewPr>
      <p:guideLst>
        <p:guide orient="horz" pos="2160"/>
        <p:guide pos="728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23E8F-F602-4F41-8D93-7B4F77F816E4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17-83C6-4BA6-ABAF-3DD8E8DF9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99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17-83C6-4BA6-ABAF-3DD8E8DF9A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801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17-83C6-4BA6-ABAF-3DD8E8DF9AC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574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17-83C6-4BA6-ABAF-3DD8E8DF9AC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416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17-83C6-4BA6-ABAF-3DD8E8DF9AC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644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17-83C6-4BA6-ABAF-3DD8E8DF9AC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043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17-83C6-4BA6-ABAF-3DD8E8DF9AC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706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17-83C6-4BA6-ABAF-3DD8E8DF9AC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855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17-83C6-4BA6-ABAF-3DD8E8DF9AC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019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17-83C6-4BA6-ABAF-3DD8E8DF9AC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543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17-83C6-4BA6-ABAF-3DD8E8DF9AC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194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17-83C6-4BA6-ABAF-3DD8E8DF9AC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750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17-83C6-4BA6-ABAF-3DD8E8DF9A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0062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17-83C6-4BA6-ABAF-3DD8E8DF9AC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940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17-83C6-4BA6-ABAF-3DD8E8DF9AC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1283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17-83C6-4BA6-ABAF-3DD8E8DF9AC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879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17-83C6-4BA6-ABAF-3DD8E8DF9AC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05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17-83C6-4BA6-ABAF-3DD8E8DF9AC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287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17-83C6-4BA6-ABAF-3DD8E8DF9AC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599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17-83C6-4BA6-ABAF-3DD8E8DF9AC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23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17-83C6-4BA6-ABAF-3DD8E8DF9AC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5051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17-83C6-4BA6-ABAF-3DD8E8DF9AC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08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17-83C6-4BA6-ABAF-3DD8E8DF9AC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790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17-83C6-4BA6-ABAF-3DD8E8DF9AC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0946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17-83C6-4BA6-ABAF-3DD8E8DF9AC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577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17-83C6-4BA6-ABAF-3DD8E8DF9AC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220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17-83C6-4BA6-ABAF-3DD8E8DF9AC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7218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17-83C6-4BA6-ABAF-3DD8E8DF9AC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85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17-83C6-4BA6-ABAF-3DD8E8DF9AC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04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17-83C6-4BA6-ABAF-3DD8E8DF9AC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368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17-83C6-4BA6-ABAF-3DD8E8DF9AC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969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17-83C6-4BA6-ABAF-3DD8E8DF9AC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900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17-83C6-4BA6-ABAF-3DD8E8DF9AC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500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17-83C6-4BA6-ABAF-3DD8E8DF9AC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93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C5FC-97B0-47E3-824B-AE2ED715D31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C9AA-7E9E-4D3E-9028-304F98B0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5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C5FC-97B0-47E3-824B-AE2ED715D31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C9AA-7E9E-4D3E-9028-304F98B0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28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C5FC-97B0-47E3-824B-AE2ED715D31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C9AA-7E9E-4D3E-9028-304F98B0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73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C5FC-97B0-47E3-824B-AE2ED715D31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C9AA-7E9E-4D3E-9028-304F98B0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7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C5FC-97B0-47E3-824B-AE2ED715D31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C9AA-7E9E-4D3E-9028-304F98B0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0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C5FC-97B0-47E3-824B-AE2ED715D31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C9AA-7E9E-4D3E-9028-304F98B0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87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C5FC-97B0-47E3-824B-AE2ED715D31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C9AA-7E9E-4D3E-9028-304F98B0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4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C5FC-97B0-47E3-824B-AE2ED715D31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C9AA-7E9E-4D3E-9028-304F98B0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28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C5FC-97B0-47E3-824B-AE2ED715D31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C9AA-7E9E-4D3E-9028-304F98B0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C5FC-97B0-47E3-824B-AE2ED715D31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C9AA-7E9E-4D3E-9028-304F98B0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82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C5FC-97B0-47E3-824B-AE2ED715D31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C9AA-7E9E-4D3E-9028-304F98B0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62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BC5FC-97B0-47E3-824B-AE2ED715D31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0C9AA-7E9E-4D3E-9028-304F98B0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72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servationManagementSystem201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-79123"/>
            <a:ext cx="12192000" cy="4705350"/>
            <a:chOff x="0" y="0"/>
            <a:chExt cx="12508848" cy="4637406"/>
          </a:xfrm>
        </p:grpSpPr>
        <p:sp>
          <p:nvSpPr>
            <p:cNvPr id="18" name="矩形 17"/>
            <p:cNvSpPr/>
            <p:nvPr/>
          </p:nvSpPr>
          <p:spPr>
            <a:xfrm>
              <a:off x="10001250" y="0"/>
              <a:ext cx="2507598" cy="4637406"/>
            </a:xfrm>
            <a:prstGeom prst="rect">
              <a:avLst/>
            </a:prstGeom>
            <a:blipFill>
              <a:blip r:embed="rId3"/>
              <a:srcRect/>
              <a:stretch>
                <a:fillRect l="-3798" r="-14538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2507598" cy="4637406"/>
            </a:xfrm>
            <a:prstGeom prst="rect">
              <a:avLst/>
            </a:prstGeom>
            <a:blipFill>
              <a:blip r:embed="rId4"/>
              <a:srcRect/>
              <a:stretch>
                <a:fillRect l="-14796" r="-21118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97884" y="0"/>
              <a:ext cx="2507598" cy="4637406"/>
            </a:xfrm>
            <a:prstGeom prst="rect">
              <a:avLst/>
            </a:prstGeom>
            <a:blipFill>
              <a:blip r:embed="rId5"/>
              <a:srcRect/>
              <a:stretch>
                <a:fillRect l="-112032" r="-6851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995768" y="0"/>
              <a:ext cx="2507598" cy="4637406"/>
            </a:xfrm>
            <a:prstGeom prst="rect">
              <a:avLst/>
            </a:prstGeom>
            <a:blipFill>
              <a:blip r:embed="rId6"/>
              <a:srcRect/>
              <a:stretch>
                <a:fillRect l="-80234" r="-10687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493652" y="0"/>
              <a:ext cx="2507598" cy="4637406"/>
            </a:xfrm>
            <a:prstGeom prst="rect">
              <a:avLst/>
            </a:prstGeom>
            <a:blipFill>
              <a:blip r:embed="rId7"/>
              <a:srcRect/>
              <a:stretch>
                <a:fillRect l="-154532" r="-3593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 flipV="1">
            <a:off x="0" y="4795785"/>
            <a:ext cx="12192000" cy="215265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V="1">
            <a:off x="-4734" y="0"/>
            <a:ext cx="2448815" cy="2381250"/>
          </a:xfrm>
          <a:prstGeom prst="rect">
            <a:avLst/>
          </a:prstGeom>
          <a:solidFill>
            <a:srgbClr val="F79646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flipV="1">
            <a:off x="2418043" y="0"/>
            <a:ext cx="2448815" cy="2381250"/>
          </a:xfrm>
          <a:prstGeom prst="rect">
            <a:avLst/>
          </a:prstGeom>
          <a:solidFill>
            <a:srgbClr val="FFFF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flipV="1">
            <a:off x="4859757" y="0"/>
            <a:ext cx="2453549" cy="2381250"/>
          </a:xfrm>
          <a:prstGeom prst="rect">
            <a:avLst/>
          </a:prstGeom>
          <a:solidFill>
            <a:srgbClr val="F79646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flipV="1">
            <a:off x="7301584" y="0"/>
            <a:ext cx="2448815" cy="2381250"/>
          </a:xfrm>
          <a:prstGeom prst="rect">
            <a:avLst/>
          </a:prstGeom>
          <a:solidFill>
            <a:srgbClr val="FFFF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flipV="1">
            <a:off x="9762235" y="0"/>
            <a:ext cx="2446336" cy="2381250"/>
          </a:xfrm>
          <a:prstGeom prst="rect">
            <a:avLst/>
          </a:prstGeom>
          <a:solidFill>
            <a:srgbClr val="F79646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182982" y="5362575"/>
            <a:ext cx="71251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订餐管理系统</a:t>
            </a:r>
            <a:endParaRPr lang="zh-CN" altLang="en-US" sz="66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ahoma" panose="020B0604030504040204" pitchFamily="34" charset="0"/>
            </a:endParaRPr>
          </a:p>
        </p:txBody>
      </p:sp>
      <p:sp>
        <p:nvSpPr>
          <p:cNvPr id="27" name="Freeform 112"/>
          <p:cNvSpPr>
            <a:spLocks noChangeArrowheads="1"/>
          </p:cNvSpPr>
          <p:nvPr/>
        </p:nvSpPr>
        <p:spPr bwMode="auto">
          <a:xfrm>
            <a:off x="10480726" y="5362575"/>
            <a:ext cx="827437" cy="833518"/>
          </a:xfrm>
          <a:custGeom>
            <a:avLst/>
            <a:gdLst>
              <a:gd name="T0" fmla="*/ 2147483646 w 601"/>
              <a:gd name="T1" fmla="*/ 2147483646 h 602"/>
              <a:gd name="T2" fmla="*/ 2147483646 w 601"/>
              <a:gd name="T3" fmla="*/ 2147483646 h 602"/>
              <a:gd name="T4" fmla="*/ 0 w 601"/>
              <a:gd name="T5" fmla="*/ 2147483646 h 602"/>
              <a:gd name="T6" fmla="*/ 2147483646 w 601"/>
              <a:gd name="T7" fmla="*/ 0 h 602"/>
              <a:gd name="T8" fmla="*/ 2147483646 w 601"/>
              <a:gd name="T9" fmla="*/ 2147483646 h 602"/>
              <a:gd name="T10" fmla="*/ 2147483646 w 601"/>
              <a:gd name="T11" fmla="*/ 2147483646 h 602"/>
              <a:gd name="T12" fmla="*/ 2147483646 w 601"/>
              <a:gd name="T13" fmla="*/ 2147483646 h 602"/>
              <a:gd name="T14" fmla="*/ 2147483646 w 601"/>
              <a:gd name="T15" fmla="*/ 2147483646 h 602"/>
              <a:gd name="T16" fmla="*/ 2147483646 w 601"/>
              <a:gd name="T17" fmla="*/ 2147483646 h 602"/>
              <a:gd name="T18" fmla="*/ 2147483646 w 601"/>
              <a:gd name="T19" fmla="*/ 2147483646 h 602"/>
              <a:gd name="T20" fmla="*/ 2147483646 w 601"/>
              <a:gd name="T21" fmla="*/ 2147483646 h 602"/>
              <a:gd name="T22" fmla="*/ 2147483646 w 601"/>
              <a:gd name="T23" fmla="*/ 2147483646 h 602"/>
              <a:gd name="T24" fmla="*/ 2147483646 w 601"/>
              <a:gd name="T25" fmla="*/ 2147483646 h 602"/>
              <a:gd name="T26" fmla="*/ 2147483646 w 601"/>
              <a:gd name="T27" fmla="*/ 2147483646 h 602"/>
              <a:gd name="T28" fmla="*/ 2147483646 w 601"/>
              <a:gd name="T29" fmla="*/ 2147483646 h 602"/>
              <a:gd name="T30" fmla="*/ 2147483646 w 601"/>
              <a:gd name="T31" fmla="*/ 2147483646 h 602"/>
              <a:gd name="T32" fmla="*/ 2147483646 w 601"/>
              <a:gd name="T33" fmla="*/ 2147483646 h 602"/>
              <a:gd name="T34" fmla="*/ 2147483646 w 601"/>
              <a:gd name="T35" fmla="*/ 2147483646 h 602"/>
              <a:gd name="T36" fmla="*/ 2147483646 w 601"/>
              <a:gd name="T37" fmla="*/ 2147483646 h 602"/>
              <a:gd name="T38" fmla="*/ 2147483646 w 601"/>
              <a:gd name="T39" fmla="*/ 2147483646 h 602"/>
              <a:gd name="T40" fmla="*/ 2147483646 w 601"/>
              <a:gd name="T41" fmla="*/ 2147483646 h 602"/>
              <a:gd name="T42" fmla="*/ 2147483646 w 601"/>
              <a:gd name="T43" fmla="*/ 2147483646 h 602"/>
              <a:gd name="T44" fmla="*/ 2147483646 w 601"/>
              <a:gd name="T45" fmla="*/ 2147483646 h 602"/>
              <a:gd name="T46" fmla="*/ 2147483646 w 601"/>
              <a:gd name="T47" fmla="*/ 2147483646 h 602"/>
              <a:gd name="T48" fmla="*/ 2147483646 w 601"/>
              <a:gd name="T49" fmla="*/ 2147483646 h 602"/>
              <a:gd name="T50" fmla="*/ 2147483646 w 601"/>
              <a:gd name="T51" fmla="*/ 2147483646 h 602"/>
              <a:gd name="T52" fmla="*/ 2147483646 w 601"/>
              <a:gd name="T53" fmla="*/ 2147483646 h 602"/>
              <a:gd name="T54" fmla="*/ 2147483646 w 601"/>
              <a:gd name="T55" fmla="*/ 2147483646 h 602"/>
              <a:gd name="T56" fmla="*/ 2147483646 w 601"/>
              <a:gd name="T57" fmla="*/ 2147483646 h 602"/>
              <a:gd name="T58" fmla="*/ 2147483646 w 601"/>
              <a:gd name="T59" fmla="*/ 2147483646 h 602"/>
              <a:gd name="T60" fmla="*/ 2147483646 w 601"/>
              <a:gd name="T61" fmla="*/ 2147483646 h 602"/>
              <a:gd name="T62" fmla="*/ 2147483646 w 601"/>
              <a:gd name="T63" fmla="*/ 2147483646 h 602"/>
              <a:gd name="T64" fmla="*/ 2147483646 w 601"/>
              <a:gd name="T65" fmla="*/ 2147483646 h 602"/>
              <a:gd name="T66" fmla="*/ 2147483646 w 601"/>
              <a:gd name="T67" fmla="*/ 2147483646 h 602"/>
              <a:gd name="T68" fmla="*/ 2147483646 w 601"/>
              <a:gd name="T69" fmla="*/ 2147483646 h 602"/>
              <a:gd name="T70" fmla="*/ 2147483646 w 601"/>
              <a:gd name="T71" fmla="*/ 2147483646 h 60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1" h="602">
                <a:moveTo>
                  <a:pt x="297" y="601"/>
                </a:moveTo>
                <a:lnTo>
                  <a:pt x="297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297"/>
                </a:cubicBezTo>
                <a:cubicBezTo>
                  <a:pt x="600" y="467"/>
                  <a:pt x="466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63"/>
                  <a:pt x="56" y="297"/>
                </a:cubicBezTo>
                <a:cubicBezTo>
                  <a:pt x="56" y="431"/>
                  <a:pt x="162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8" y="318"/>
                </a:moveTo>
                <a:lnTo>
                  <a:pt x="438" y="318"/>
                </a:lnTo>
                <a:cubicBezTo>
                  <a:pt x="346" y="403"/>
                  <a:pt x="346" y="403"/>
                  <a:pt x="346" y="403"/>
                </a:cubicBezTo>
                <a:cubicBezTo>
                  <a:pt x="339" y="410"/>
                  <a:pt x="332" y="410"/>
                  <a:pt x="325" y="410"/>
                </a:cubicBezTo>
                <a:cubicBezTo>
                  <a:pt x="311" y="410"/>
                  <a:pt x="297" y="403"/>
                  <a:pt x="297" y="382"/>
                </a:cubicBezTo>
                <a:cubicBezTo>
                  <a:pt x="297" y="375"/>
                  <a:pt x="304" y="368"/>
                  <a:pt x="311" y="361"/>
                </a:cubicBezTo>
                <a:cubicBezTo>
                  <a:pt x="346" y="325"/>
                  <a:pt x="346" y="325"/>
                  <a:pt x="346" y="325"/>
                </a:cubicBezTo>
                <a:cubicBezTo>
                  <a:pt x="176" y="325"/>
                  <a:pt x="176" y="325"/>
                  <a:pt x="176" y="325"/>
                </a:cubicBezTo>
                <a:cubicBezTo>
                  <a:pt x="162" y="325"/>
                  <a:pt x="148" y="318"/>
                  <a:pt x="148" y="297"/>
                </a:cubicBezTo>
                <a:cubicBezTo>
                  <a:pt x="148" y="283"/>
                  <a:pt x="162" y="269"/>
                  <a:pt x="176" y="269"/>
                </a:cubicBezTo>
                <a:cubicBezTo>
                  <a:pt x="346" y="269"/>
                  <a:pt x="346" y="269"/>
                  <a:pt x="346" y="269"/>
                </a:cubicBezTo>
                <a:cubicBezTo>
                  <a:pt x="311" y="234"/>
                  <a:pt x="311" y="234"/>
                  <a:pt x="311" y="234"/>
                </a:cubicBezTo>
                <a:cubicBezTo>
                  <a:pt x="304" y="234"/>
                  <a:pt x="297" y="226"/>
                  <a:pt x="297" y="212"/>
                </a:cubicBezTo>
                <a:cubicBezTo>
                  <a:pt x="297" y="198"/>
                  <a:pt x="311" y="184"/>
                  <a:pt x="325" y="184"/>
                </a:cubicBezTo>
                <a:cubicBezTo>
                  <a:pt x="332" y="184"/>
                  <a:pt x="339" y="191"/>
                  <a:pt x="346" y="191"/>
                </a:cubicBezTo>
                <a:cubicBezTo>
                  <a:pt x="438" y="276"/>
                  <a:pt x="438" y="276"/>
                  <a:pt x="438" y="276"/>
                </a:cubicBezTo>
                <a:cubicBezTo>
                  <a:pt x="445" y="283"/>
                  <a:pt x="452" y="290"/>
                  <a:pt x="452" y="297"/>
                </a:cubicBezTo>
                <a:cubicBezTo>
                  <a:pt x="452" y="311"/>
                  <a:pt x="445" y="318"/>
                  <a:pt x="438" y="3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71" y="5009919"/>
            <a:ext cx="3962743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8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3"/>
          <p:cNvSpPr>
            <a:spLocks/>
          </p:cNvSpPr>
          <p:nvPr/>
        </p:nvSpPr>
        <p:spPr bwMode="auto">
          <a:xfrm>
            <a:off x="8909110" y="2417653"/>
            <a:ext cx="987171" cy="633462"/>
          </a:xfrm>
          <a:custGeom>
            <a:avLst/>
            <a:gdLst>
              <a:gd name="T0" fmla="*/ 113 w 130"/>
              <a:gd name="T1" fmla="*/ 26 h 83"/>
              <a:gd name="T2" fmla="*/ 110 w 130"/>
              <a:gd name="T3" fmla="*/ 28 h 83"/>
              <a:gd name="T4" fmla="*/ 96 w 130"/>
              <a:gd name="T5" fmla="*/ 40 h 83"/>
              <a:gd name="T6" fmla="*/ 88 w 130"/>
              <a:gd name="T7" fmla="*/ 50 h 83"/>
              <a:gd name="T8" fmla="*/ 88 w 130"/>
              <a:gd name="T9" fmla="*/ 48 h 83"/>
              <a:gd name="T10" fmla="*/ 107 w 130"/>
              <a:gd name="T11" fmla="*/ 22 h 83"/>
              <a:gd name="T12" fmla="*/ 109 w 130"/>
              <a:gd name="T13" fmla="*/ 22 h 83"/>
              <a:gd name="T14" fmla="*/ 85 w 130"/>
              <a:gd name="T15" fmla="*/ 8 h 83"/>
              <a:gd name="T16" fmla="*/ 69 w 130"/>
              <a:gd name="T17" fmla="*/ 36 h 83"/>
              <a:gd name="T18" fmla="*/ 80 w 130"/>
              <a:gd name="T19" fmla="*/ 6 h 83"/>
              <a:gd name="T20" fmla="*/ 66 w 130"/>
              <a:gd name="T21" fmla="*/ 3 h 83"/>
              <a:gd name="T22" fmla="*/ 65 w 130"/>
              <a:gd name="T23" fmla="*/ 2 h 83"/>
              <a:gd name="T24" fmla="*/ 49 w 130"/>
              <a:gd name="T25" fmla="*/ 7 h 83"/>
              <a:gd name="T26" fmla="*/ 36 w 130"/>
              <a:gd name="T27" fmla="*/ 27 h 83"/>
              <a:gd name="T28" fmla="*/ 49 w 130"/>
              <a:gd name="T29" fmla="*/ 1 h 83"/>
              <a:gd name="T30" fmla="*/ 41 w 130"/>
              <a:gd name="T31" fmla="*/ 1 h 83"/>
              <a:gd name="T32" fmla="*/ 13 w 130"/>
              <a:gd name="T33" fmla="*/ 8 h 83"/>
              <a:gd name="T34" fmla="*/ 0 w 130"/>
              <a:gd name="T35" fmla="*/ 31 h 83"/>
              <a:gd name="T36" fmla="*/ 6 w 130"/>
              <a:gd name="T37" fmla="*/ 46 h 83"/>
              <a:gd name="T38" fmla="*/ 36 w 130"/>
              <a:gd name="T39" fmla="*/ 70 h 83"/>
              <a:gd name="T40" fmla="*/ 100 w 130"/>
              <a:gd name="T41" fmla="*/ 79 h 83"/>
              <a:gd name="T42" fmla="*/ 117 w 130"/>
              <a:gd name="T43" fmla="*/ 71 h 83"/>
              <a:gd name="T44" fmla="*/ 125 w 130"/>
              <a:gd name="T45" fmla="*/ 40 h 83"/>
              <a:gd name="T46" fmla="*/ 113 w 130"/>
              <a:gd name="T47" fmla="*/ 26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0" h="83">
                <a:moveTo>
                  <a:pt x="113" y="26"/>
                </a:moveTo>
                <a:cubicBezTo>
                  <a:pt x="112" y="26"/>
                  <a:pt x="111" y="27"/>
                  <a:pt x="110" y="28"/>
                </a:cubicBezTo>
                <a:cubicBezTo>
                  <a:pt x="105" y="32"/>
                  <a:pt x="100" y="36"/>
                  <a:pt x="96" y="40"/>
                </a:cubicBezTo>
                <a:cubicBezTo>
                  <a:pt x="93" y="43"/>
                  <a:pt x="91" y="47"/>
                  <a:pt x="88" y="50"/>
                </a:cubicBezTo>
                <a:cubicBezTo>
                  <a:pt x="88" y="49"/>
                  <a:pt x="88" y="48"/>
                  <a:pt x="88" y="48"/>
                </a:cubicBezTo>
                <a:cubicBezTo>
                  <a:pt x="91" y="37"/>
                  <a:pt x="98" y="29"/>
                  <a:pt x="107" y="22"/>
                </a:cubicBezTo>
                <a:cubicBezTo>
                  <a:pt x="107" y="22"/>
                  <a:pt x="108" y="22"/>
                  <a:pt x="109" y="22"/>
                </a:cubicBezTo>
                <a:cubicBezTo>
                  <a:pt x="102" y="16"/>
                  <a:pt x="94" y="12"/>
                  <a:pt x="85" y="8"/>
                </a:cubicBezTo>
                <a:cubicBezTo>
                  <a:pt x="78" y="16"/>
                  <a:pt x="73" y="25"/>
                  <a:pt x="69" y="36"/>
                </a:cubicBezTo>
                <a:cubicBezTo>
                  <a:pt x="69" y="28"/>
                  <a:pt x="74" y="15"/>
                  <a:pt x="80" y="6"/>
                </a:cubicBezTo>
                <a:cubicBezTo>
                  <a:pt x="75" y="5"/>
                  <a:pt x="71" y="4"/>
                  <a:pt x="66" y="3"/>
                </a:cubicBezTo>
                <a:cubicBezTo>
                  <a:pt x="66" y="3"/>
                  <a:pt x="65" y="3"/>
                  <a:pt x="65" y="2"/>
                </a:cubicBezTo>
                <a:cubicBezTo>
                  <a:pt x="59" y="0"/>
                  <a:pt x="53" y="2"/>
                  <a:pt x="49" y="7"/>
                </a:cubicBezTo>
                <a:cubicBezTo>
                  <a:pt x="43" y="13"/>
                  <a:pt x="40" y="16"/>
                  <a:pt x="36" y="27"/>
                </a:cubicBezTo>
                <a:cubicBezTo>
                  <a:pt x="37" y="17"/>
                  <a:pt x="42" y="9"/>
                  <a:pt x="49" y="1"/>
                </a:cubicBezTo>
                <a:cubicBezTo>
                  <a:pt x="46" y="1"/>
                  <a:pt x="44" y="1"/>
                  <a:pt x="41" y="1"/>
                </a:cubicBezTo>
                <a:cubicBezTo>
                  <a:pt x="32" y="1"/>
                  <a:pt x="22" y="3"/>
                  <a:pt x="13" y="8"/>
                </a:cubicBezTo>
                <a:cubicBezTo>
                  <a:pt x="5" y="13"/>
                  <a:pt x="0" y="20"/>
                  <a:pt x="0" y="31"/>
                </a:cubicBezTo>
                <a:cubicBezTo>
                  <a:pt x="1" y="37"/>
                  <a:pt x="3" y="42"/>
                  <a:pt x="6" y="46"/>
                </a:cubicBezTo>
                <a:cubicBezTo>
                  <a:pt x="14" y="57"/>
                  <a:pt x="24" y="65"/>
                  <a:pt x="36" y="70"/>
                </a:cubicBezTo>
                <a:cubicBezTo>
                  <a:pt x="56" y="79"/>
                  <a:pt x="77" y="83"/>
                  <a:pt x="100" y="79"/>
                </a:cubicBezTo>
                <a:cubicBezTo>
                  <a:pt x="106" y="77"/>
                  <a:pt x="112" y="75"/>
                  <a:pt x="117" y="71"/>
                </a:cubicBezTo>
                <a:cubicBezTo>
                  <a:pt x="128" y="63"/>
                  <a:pt x="130" y="52"/>
                  <a:pt x="125" y="40"/>
                </a:cubicBezTo>
                <a:cubicBezTo>
                  <a:pt x="122" y="34"/>
                  <a:pt x="118" y="29"/>
                  <a:pt x="113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259757" y="3434971"/>
            <a:ext cx="2314904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Click here to add a title and write down your opinion Click here to add a </a:t>
            </a:r>
            <a:r>
              <a:rPr lang="en-US" altLang="zh-CN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title and write down your opinion Click here to add a title and write down your opinion Click here to add a title and write down your </a:t>
            </a:r>
            <a:r>
              <a:rPr lang="en-US" altLang="zh-CN" sz="12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opinion </a:t>
            </a:r>
            <a:r>
              <a:rPr lang="en-US" altLang="zh-CN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Click here to add a title and write down your </a:t>
            </a:r>
            <a:r>
              <a:rPr lang="en-US" altLang="zh-CN" sz="12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opinion</a:t>
            </a:r>
            <a:endParaRPr lang="en-US" altLang="zh-CN" sz="1200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536" y="1699110"/>
            <a:ext cx="9784928" cy="34597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53232" y="184796"/>
            <a:ext cx="528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02</a:t>
            </a:r>
            <a:r>
              <a:rPr lang="en-US" altLang="zh-CN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  </a:t>
            </a:r>
            <a:r>
              <a:rPr lang="zh-CN" altLang="en-US" sz="4000" b="1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402609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3"/>
          <p:cNvSpPr>
            <a:spLocks/>
          </p:cNvSpPr>
          <p:nvPr/>
        </p:nvSpPr>
        <p:spPr bwMode="auto">
          <a:xfrm>
            <a:off x="8909110" y="2417653"/>
            <a:ext cx="987171" cy="633462"/>
          </a:xfrm>
          <a:custGeom>
            <a:avLst/>
            <a:gdLst>
              <a:gd name="T0" fmla="*/ 113 w 130"/>
              <a:gd name="T1" fmla="*/ 26 h 83"/>
              <a:gd name="T2" fmla="*/ 110 w 130"/>
              <a:gd name="T3" fmla="*/ 28 h 83"/>
              <a:gd name="T4" fmla="*/ 96 w 130"/>
              <a:gd name="T5" fmla="*/ 40 h 83"/>
              <a:gd name="T6" fmla="*/ 88 w 130"/>
              <a:gd name="T7" fmla="*/ 50 h 83"/>
              <a:gd name="T8" fmla="*/ 88 w 130"/>
              <a:gd name="T9" fmla="*/ 48 h 83"/>
              <a:gd name="T10" fmla="*/ 107 w 130"/>
              <a:gd name="T11" fmla="*/ 22 h 83"/>
              <a:gd name="T12" fmla="*/ 109 w 130"/>
              <a:gd name="T13" fmla="*/ 22 h 83"/>
              <a:gd name="T14" fmla="*/ 85 w 130"/>
              <a:gd name="T15" fmla="*/ 8 h 83"/>
              <a:gd name="T16" fmla="*/ 69 w 130"/>
              <a:gd name="T17" fmla="*/ 36 h 83"/>
              <a:gd name="T18" fmla="*/ 80 w 130"/>
              <a:gd name="T19" fmla="*/ 6 h 83"/>
              <a:gd name="T20" fmla="*/ 66 w 130"/>
              <a:gd name="T21" fmla="*/ 3 h 83"/>
              <a:gd name="T22" fmla="*/ 65 w 130"/>
              <a:gd name="T23" fmla="*/ 2 h 83"/>
              <a:gd name="T24" fmla="*/ 49 w 130"/>
              <a:gd name="T25" fmla="*/ 7 h 83"/>
              <a:gd name="T26" fmla="*/ 36 w 130"/>
              <a:gd name="T27" fmla="*/ 27 h 83"/>
              <a:gd name="T28" fmla="*/ 49 w 130"/>
              <a:gd name="T29" fmla="*/ 1 h 83"/>
              <a:gd name="T30" fmla="*/ 41 w 130"/>
              <a:gd name="T31" fmla="*/ 1 h 83"/>
              <a:gd name="T32" fmla="*/ 13 w 130"/>
              <a:gd name="T33" fmla="*/ 8 h 83"/>
              <a:gd name="T34" fmla="*/ 0 w 130"/>
              <a:gd name="T35" fmla="*/ 31 h 83"/>
              <a:gd name="T36" fmla="*/ 6 w 130"/>
              <a:gd name="T37" fmla="*/ 46 h 83"/>
              <a:gd name="T38" fmla="*/ 36 w 130"/>
              <a:gd name="T39" fmla="*/ 70 h 83"/>
              <a:gd name="T40" fmla="*/ 100 w 130"/>
              <a:gd name="T41" fmla="*/ 79 h 83"/>
              <a:gd name="T42" fmla="*/ 117 w 130"/>
              <a:gd name="T43" fmla="*/ 71 h 83"/>
              <a:gd name="T44" fmla="*/ 125 w 130"/>
              <a:gd name="T45" fmla="*/ 40 h 83"/>
              <a:gd name="T46" fmla="*/ 113 w 130"/>
              <a:gd name="T47" fmla="*/ 26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0" h="83">
                <a:moveTo>
                  <a:pt x="113" y="26"/>
                </a:moveTo>
                <a:cubicBezTo>
                  <a:pt x="112" y="26"/>
                  <a:pt x="111" y="27"/>
                  <a:pt x="110" y="28"/>
                </a:cubicBezTo>
                <a:cubicBezTo>
                  <a:pt x="105" y="32"/>
                  <a:pt x="100" y="36"/>
                  <a:pt x="96" y="40"/>
                </a:cubicBezTo>
                <a:cubicBezTo>
                  <a:pt x="93" y="43"/>
                  <a:pt x="91" y="47"/>
                  <a:pt x="88" y="50"/>
                </a:cubicBezTo>
                <a:cubicBezTo>
                  <a:pt x="88" y="49"/>
                  <a:pt x="88" y="48"/>
                  <a:pt x="88" y="48"/>
                </a:cubicBezTo>
                <a:cubicBezTo>
                  <a:pt x="91" y="37"/>
                  <a:pt x="98" y="29"/>
                  <a:pt x="107" y="22"/>
                </a:cubicBezTo>
                <a:cubicBezTo>
                  <a:pt x="107" y="22"/>
                  <a:pt x="108" y="22"/>
                  <a:pt x="109" y="22"/>
                </a:cubicBezTo>
                <a:cubicBezTo>
                  <a:pt x="102" y="16"/>
                  <a:pt x="94" y="12"/>
                  <a:pt x="85" y="8"/>
                </a:cubicBezTo>
                <a:cubicBezTo>
                  <a:pt x="78" y="16"/>
                  <a:pt x="73" y="25"/>
                  <a:pt x="69" y="36"/>
                </a:cubicBezTo>
                <a:cubicBezTo>
                  <a:pt x="69" y="28"/>
                  <a:pt x="74" y="15"/>
                  <a:pt x="80" y="6"/>
                </a:cubicBezTo>
                <a:cubicBezTo>
                  <a:pt x="75" y="5"/>
                  <a:pt x="71" y="4"/>
                  <a:pt x="66" y="3"/>
                </a:cubicBezTo>
                <a:cubicBezTo>
                  <a:pt x="66" y="3"/>
                  <a:pt x="65" y="3"/>
                  <a:pt x="65" y="2"/>
                </a:cubicBezTo>
                <a:cubicBezTo>
                  <a:pt x="59" y="0"/>
                  <a:pt x="53" y="2"/>
                  <a:pt x="49" y="7"/>
                </a:cubicBezTo>
                <a:cubicBezTo>
                  <a:pt x="43" y="13"/>
                  <a:pt x="40" y="16"/>
                  <a:pt x="36" y="27"/>
                </a:cubicBezTo>
                <a:cubicBezTo>
                  <a:pt x="37" y="17"/>
                  <a:pt x="42" y="9"/>
                  <a:pt x="49" y="1"/>
                </a:cubicBezTo>
                <a:cubicBezTo>
                  <a:pt x="46" y="1"/>
                  <a:pt x="44" y="1"/>
                  <a:pt x="41" y="1"/>
                </a:cubicBezTo>
                <a:cubicBezTo>
                  <a:pt x="32" y="1"/>
                  <a:pt x="22" y="3"/>
                  <a:pt x="13" y="8"/>
                </a:cubicBezTo>
                <a:cubicBezTo>
                  <a:pt x="5" y="13"/>
                  <a:pt x="0" y="20"/>
                  <a:pt x="0" y="31"/>
                </a:cubicBezTo>
                <a:cubicBezTo>
                  <a:pt x="1" y="37"/>
                  <a:pt x="3" y="42"/>
                  <a:pt x="6" y="46"/>
                </a:cubicBezTo>
                <a:cubicBezTo>
                  <a:pt x="14" y="57"/>
                  <a:pt x="24" y="65"/>
                  <a:pt x="36" y="70"/>
                </a:cubicBezTo>
                <a:cubicBezTo>
                  <a:pt x="56" y="79"/>
                  <a:pt x="77" y="83"/>
                  <a:pt x="100" y="79"/>
                </a:cubicBezTo>
                <a:cubicBezTo>
                  <a:pt x="106" y="77"/>
                  <a:pt x="112" y="75"/>
                  <a:pt x="117" y="71"/>
                </a:cubicBezTo>
                <a:cubicBezTo>
                  <a:pt x="128" y="63"/>
                  <a:pt x="130" y="52"/>
                  <a:pt x="125" y="40"/>
                </a:cubicBezTo>
                <a:cubicBezTo>
                  <a:pt x="122" y="34"/>
                  <a:pt x="118" y="29"/>
                  <a:pt x="113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259757" y="3434971"/>
            <a:ext cx="2314904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Click here to add a title and write down your opinion Click here to add a </a:t>
            </a:r>
            <a:r>
              <a:rPr lang="en-US" altLang="zh-CN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title and write down your opinion Click here to add a title and write down your opinion Click here to add a title and write down your </a:t>
            </a:r>
            <a:r>
              <a:rPr lang="en-US" altLang="zh-CN" sz="12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opinion </a:t>
            </a:r>
            <a:r>
              <a:rPr lang="en-US" altLang="zh-CN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Click here to add a title and write down your </a:t>
            </a:r>
            <a:r>
              <a:rPr lang="en-US" altLang="zh-CN" sz="12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opinion</a:t>
            </a:r>
            <a:endParaRPr lang="en-US" altLang="zh-CN" sz="1200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140" y="2034419"/>
            <a:ext cx="9929720" cy="278916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53232" y="184796"/>
            <a:ext cx="528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02</a:t>
            </a:r>
            <a:r>
              <a:rPr lang="en-US" altLang="zh-CN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  </a:t>
            </a:r>
            <a:r>
              <a:rPr lang="zh-CN" altLang="en-US" sz="4000" b="1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53518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3"/>
          <p:cNvSpPr>
            <a:spLocks/>
          </p:cNvSpPr>
          <p:nvPr/>
        </p:nvSpPr>
        <p:spPr bwMode="auto">
          <a:xfrm>
            <a:off x="8909110" y="2417653"/>
            <a:ext cx="987171" cy="633462"/>
          </a:xfrm>
          <a:custGeom>
            <a:avLst/>
            <a:gdLst>
              <a:gd name="T0" fmla="*/ 113 w 130"/>
              <a:gd name="T1" fmla="*/ 26 h 83"/>
              <a:gd name="T2" fmla="*/ 110 w 130"/>
              <a:gd name="T3" fmla="*/ 28 h 83"/>
              <a:gd name="T4" fmla="*/ 96 w 130"/>
              <a:gd name="T5" fmla="*/ 40 h 83"/>
              <a:gd name="T6" fmla="*/ 88 w 130"/>
              <a:gd name="T7" fmla="*/ 50 h 83"/>
              <a:gd name="T8" fmla="*/ 88 w 130"/>
              <a:gd name="T9" fmla="*/ 48 h 83"/>
              <a:gd name="T10" fmla="*/ 107 w 130"/>
              <a:gd name="T11" fmla="*/ 22 h 83"/>
              <a:gd name="T12" fmla="*/ 109 w 130"/>
              <a:gd name="T13" fmla="*/ 22 h 83"/>
              <a:gd name="T14" fmla="*/ 85 w 130"/>
              <a:gd name="T15" fmla="*/ 8 h 83"/>
              <a:gd name="T16" fmla="*/ 69 w 130"/>
              <a:gd name="T17" fmla="*/ 36 h 83"/>
              <a:gd name="T18" fmla="*/ 80 w 130"/>
              <a:gd name="T19" fmla="*/ 6 h 83"/>
              <a:gd name="T20" fmla="*/ 66 w 130"/>
              <a:gd name="T21" fmla="*/ 3 h 83"/>
              <a:gd name="T22" fmla="*/ 65 w 130"/>
              <a:gd name="T23" fmla="*/ 2 h 83"/>
              <a:gd name="T24" fmla="*/ 49 w 130"/>
              <a:gd name="T25" fmla="*/ 7 h 83"/>
              <a:gd name="T26" fmla="*/ 36 w 130"/>
              <a:gd name="T27" fmla="*/ 27 h 83"/>
              <a:gd name="T28" fmla="*/ 49 w 130"/>
              <a:gd name="T29" fmla="*/ 1 h 83"/>
              <a:gd name="T30" fmla="*/ 41 w 130"/>
              <a:gd name="T31" fmla="*/ 1 h 83"/>
              <a:gd name="T32" fmla="*/ 13 w 130"/>
              <a:gd name="T33" fmla="*/ 8 h 83"/>
              <a:gd name="T34" fmla="*/ 0 w 130"/>
              <a:gd name="T35" fmla="*/ 31 h 83"/>
              <a:gd name="T36" fmla="*/ 6 w 130"/>
              <a:gd name="T37" fmla="*/ 46 h 83"/>
              <a:gd name="T38" fmla="*/ 36 w 130"/>
              <a:gd name="T39" fmla="*/ 70 h 83"/>
              <a:gd name="T40" fmla="*/ 100 w 130"/>
              <a:gd name="T41" fmla="*/ 79 h 83"/>
              <a:gd name="T42" fmla="*/ 117 w 130"/>
              <a:gd name="T43" fmla="*/ 71 h 83"/>
              <a:gd name="T44" fmla="*/ 125 w 130"/>
              <a:gd name="T45" fmla="*/ 40 h 83"/>
              <a:gd name="T46" fmla="*/ 113 w 130"/>
              <a:gd name="T47" fmla="*/ 26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0" h="83">
                <a:moveTo>
                  <a:pt x="113" y="26"/>
                </a:moveTo>
                <a:cubicBezTo>
                  <a:pt x="112" y="26"/>
                  <a:pt x="111" y="27"/>
                  <a:pt x="110" y="28"/>
                </a:cubicBezTo>
                <a:cubicBezTo>
                  <a:pt x="105" y="32"/>
                  <a:pt x="100" y="36"/>
                  <a:pt x="96" y="40"/>
                </a:cubicBezTo>
                <a:cubicBezTo>
                  <a:pt x="93" y="43"/>
                  <a:pt x="91" y="47"/>
                  <a:pt x="88" y="50"/>
                </a:cubicBezTo>
                <a:cubicBezTo>
                  <a:pt x="88" y="49"/>
                  <a:pt x="88" y="48"/>
                  <a:pt x="88" y="48"/>
                </a:cubicBezTo>
                <a:cubicBezTo>
                  <a:pt x="91" y="37"/>
                  <a:pt x="98" y="29"/>
                  <a:pt x="107" y="22"/>
                </a:cubicBezTo>
                <a:cubicBezTo>
                  <a:pt x="107" y="22"/>
                  <a:pt x="108" y="22"/>
                  <a:pt x="109" y="22"/>
                </a:cubicBezTo>
                <a:cubicBezTo>
                  <a:pt x="102" y="16"/>
                  <a:pt x="94" y="12"/>
                  <a:pt x="85" y="8"/>
                </a:cubicBezTo>
                <a:cubicBezTo>
                  <a:pt x="78" y="16"/>
                  <a:pt x="73" y="25"/>
                  <a:pt x="69" y="36"/>
                </a:cubicBezTo>
                <a:cubicBezTo>
                  <a:pt x="69" y="28"/>
                  <a:pt x="74" y="15"/>
                  <a:pt x="80" y="6"/>
                </a:cubicBezTo>
                <a:cubicBezTo>
                  <a:pt x="75" y="5"/>
                  <a:pt x="71" y="4"/>
                  <a:pt x="66" y="3"/>
                </a:cubicBezTo>
                <a:cubicBezTo>
                  <a:pt x="66" y="3"/>
                  <a:pt x="65" y="3"/>
                  <a:pt x="65" y="2"/>
                </a:cubicBezTo>
                <a:cubicBezTo>
                  <a:pt x="59" y="0"/>
                  <a:pt x="53" y="2"/>
                  <a:pt x="49" y="7"/>
                </a:cubicBezTo>
                <a:cubicBezTo>
                  <a:pt x="43" y="13"/>
                  <a:pt x="40" y="16"/>
                  <a:pt x="36" y="27"/>
                </a:cubicBezTo>
                <a:cubicBezTo>
                  <a:pt x="37" y="17"/>
                  <a:pt x="42" y="9"/>
                  <a:pt x="49" y="1"/>
                </a:cubicBezTo>
                <a:cubicBezTo>
                  <a:pt x="46" y="1"/>
                  <a:pt x="44" y="1"/>
                  <a:pt x="41" y="1"/>
                </a:cubicBezTo>
                <a:cubicBezTo>
                  <a:pt x="32" y="1"/>
                  <a:pt x="22" y="3"/>
                  <a:pt x="13" y="8"/>
                </a:cubicBezTo>
                <a:cubicBezTo>
                  <a:pt x="5" y="13"/>
                  <a:pt x="0" y="20"/>
                  <a:pt x="0" y="31"/>
                </a:cubicBezTo>
                <a:cubicBezTo>
                  <a:pt x="1" y="37"/>
                  <a:pt x="3" y="42"/>
                  <a:pt x="6" y="46"/>
                </a:cubicBezTo>
                <a:cubicBezTo>
                  <a:pt x="14" y="57"/>
                  <a:pt x="24" y="65"/>
                  <a:pt x="36" y="70"/>
                </a:cubicBezTo>
                <a:cubicBezTo>
                  <a:pt x="56" y="79"/>
                  <a:pt x="77" y="83"/>
                  <a:pt x="100" y="79"/>
                </a:cubicBezTo>
                <a:cubicBezTo>
                  <a:pt x="106" y="77"/>
                  <a:pt x="112" y="75"/>
                  <a:pt x="117" y="71"/>
                </a:cubicBezTo>
                <a:cubicBezTo>
                  <a:pt x="128" y="63"/>
                  <a:pt x="130" y="52"/>
                  <a:pt x="125" y="40"/>
                </a:cubicBezTo>
                <a:cubicBezTo>
                  <a:pt x="122" y="34"/>
                  <a:pt x="118" y="29"/>
                  <a:pt x="113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259757" y="3434971"/>
            <a:ext cx="2314904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Click here to add a title and write down your opinion Click here to add a </a:t>
            </a:r>
            <a:r>
              <a:rPr lang="en-US" altLang="zh-CN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title and write down your opinion Click here to add a title and write down your opinion Click here to add a title and write down your </a:t>
            </a:r>
            <a:r>
              <a:rPr lang="en-US" altLang="zh-CN" sz="12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opinion </a:t>
            </a:r>
            <a:r>
              <a:rPr lang="en-US" altLang="zh-CN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Click here to add a title and write down your </a:t>
            </a:r>
            <a:r>
              <a:rPr lang="en-US" altLang="zh-CN" sz="12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opinion</a:t>
            </a:r>
            <a:endParaRPr lang="en-US" altLang="zh-CN" sz="1200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105" y="1641955"/>
            <a:ext cx="9807790" cy="35740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53232" y="184796"/>
            <a:ext cx="528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02</a:t>
            </a:r>
            <a:r>
              <a:rPr lang="en-US" altLang="zh-CN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  </a:t>
            </a:r>
            <a:r>
              <a:rPr lang="zh-CN" altLang="en-US" sz="4000" b="1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406685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3"/>
          <p:cNvSpPr>
            <a:spLocks/>
          </p:cNvSpPr>
          <p:nvPr/>
        </p:nvSpPr>
        <p:spPr bwMode="auto">
          <a:xfrm>
            <a:off x="8909110" y="2417653"/>
            <a:ext cx="987171" cy="633462"/>
          </a:xfrm>
          <a:custGeom>
            <a:avLst/>
            <a:gdLst>
              <a:gd name="T0" fmla="*/ 113 w 130"/>
              <a:gd name="T1" fmla="*/ 26 h 83"/>
              <a:gd name="T2" fmla="*/ 110 w 130"/>
              <a:gd name="T3" fmla="*/ 28 h 83"/>
              <a:gd name="T4" fmla="*/ 96 w 130"/>
              <a:gd name="T5" fmla="*/ 40 h 83"/>
              <a:gd name="T6" fmla="*/ 88 w 130"/>
              <a:gd name="T7" fmla="*/ 50 h 83"/>
              <a:gd name="T8" fmla="*/ 88 w 130"/>
              <a:gd name="T9" fmla="*/ 48 h 83"/>
              <a:gd name="T10" fmla="*/ 107 w 130"/>
              <a:gd name="T11" fmla="*/ 22 h 83"/>
              <a:gd name="T12" fmla="*/ 109 w 130"/>
              <a:gd name="T13" fmla="*/ 22 h 83"/>
              <a:gd name="T14" fmla="*/ 85 w 130"/>
              <a:gd name="T15" fmla="*/ 8 h 83"/>
              <a:gd name="T16" fmla="*/ 69 w 130"/>
              <a:gd name="T17" fmla="*/ 36 h 83"/>
              <a:gd name="T18" fmla="*/ 80 w 130"/>
              <a:gd name="T19" fmla="*/ 6 h 83"/>
              <a:gd name="T20" fmla="*/ 66 w 130"/>
              <a:gd name="T21" fmla="*/ 3 h 83"/>
              <a:gd name="T22" fmla="*/ 65 w 130"/>
              <a:gd name="T23" fmla="*/ 2 h 83"/>
              <a:gd name="T24" fmla="*/ 49 w 130"/>
              <a:gd name="T25" fmla="*/ 7 h 83"/>
              <a:gd name="T26" fmla="*/ 36 w 130"/>
              <a:gd name="T27" fmla="*/ 27 h 83"/>
              <a:gd name="T28" fmla="*/ 49 w 130"/>
              <a:gd name="T29" fmla="*/ 1 h 83"/>
              <a:gd name="T30" fmla="*/ 41 w 130"/>
              <a:gd name="T31" fmla="*/ 1 h 83"/>
              <a:gd name="T32" fmla="*/ 13 w 130"/>
              <a:gd name="T33" fmla="*/ 8 h 83"/>
              <a:gd name="T34" fmla="*/ 0 w 130"/>
              <a:gd name="T35" fmla="*/ 31 h 83"/>
              <a:gd name="T36" fmla="*/ 6 w 130"/>
              <a:gd name="T37" fmla="*/ 46 h 83"/>
              <a:gd name="T38" fmla="*/ 36 w 130"/>
              <a:gd name="T39" fmla="*/ 70 h 83"/>
              <a:gd name="T40" fmla="*/ 100 w 130"/>
              <a:gd name="T41" fmla="*/ 79 h 83"/>
              <a:gd name="T42" fmla="*/ 117 w 130"/>
              <a:gd name="T43" fmla="*/ 71 h 83"/>
              <a:gd name="T44" fmla="*/ 125 w 130"/>
              <a:gd name="T45" fmla="*/ 40 h 83"/>
              <a:gd name="T46" fmla="*/ 113 w 130"/>
              <a:gd name="T47" fmla="*/ 26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0" h="83">
                <a:moveTo>
                  <a:pt x="113" y="26"/>
                </a:moveTo>
                <a:cubicBezTo>
                  <a:pt x="112" y="26"/>
                  <a:pt x="111" y="27"/>
                  <a:pt x="110" y="28"/>
                </a:cubicBezTo>
                <a:cubicBezTo>
                  <a:pt x="105" y="32"/>
                  <a:pt x="100" y="36"/>
                  <a:pt x="96" y="40"/>
                </a:cubicBezTo>
                <a:cubicBezTo>
                  <a:pt x="93" y="43"/>
                  <a:pt x="91" y="47"/>
                  <a:pt x="88" y="50"/>
                </a:cubicBezTo>
                <a:cubicBezTo>
                  <a:pt x="88" y="49"/>
                  <a:pt x="88" y="48"/>
                  <a:pt x="88" y="48"/>
                </a:cubicBezTo>
                <a:cubicBezTo>
                  <a:pt x="91" y="37"/>
                  <a:pt x="98" y="29"/>
                  <a:pt x="107" y="22"/>
                </a:cubicBezTo>
                <a:cubicBezTo>
                  <a:pt x="107" y="22"/>
                  <a:pt x="108" y="22"/>
                  <a:pt x="109" y="22"/>
                </a:cubicBezTo>
                <a:cubicBezTo>
                  <a:pt x="102" y="16"/>
                  <a:pt x="94" y="12"/>
                  <a:pt x="85" y="8"/>
                </a:cubicBezTo>
                <a:cubicBezTo>
                  <a:pt x="78" y="16"/>
                  <a:pt x="73" y="25"/>
                  <a:pt x="69" y="36"/>
                </a:cubicBezTo>
                <a:cubicBezTo>
                  <a:pt x="69" y="28"/>
                  <a:pt x="74" y="15"/>
                  <a:pt x="80" y="6"/>
                </a:cubicBezTo>
                <a:cubicBezTo>
                  <a:pt x="75" y="5"/>
                  <a:pt x="71" y="4"/>
                  <a:pt x="66" y="3"/>
                </a:cubicBezTo>
                <a:cubicBezTo>
                  <a:pt x="66" y="3"/>
                  <a:pt x="65" y="3"/>
                  <a:pt x="65" y="2"/>
                </a:cubicBezTo>
                <a:cubicBezTo>
                  <a:pt x="59" y="0"/>
                  <a:pt x="53" y="2"/>
                  <a:pt x="49" y="7"/>
                </a:cubicBezTo>
                <a:cubicBezTo>
                  <a:pt x="43" y="13"/>
                  <a:pt x="40" y="16"/>
                  <a:pt x="36" y="27"/>
                </a:cubicBezTo>
                <a:cubicBezTo>
                  <a:pt x="37" y="17"/>
                  <a:pt x="42" y="9"/>
                  <a:pt x="49" y="1"/>
                </a:cubicBezTo>
                <a:cubicBezTo>
                  <a:pt x="46" y="1"/>
                  <a:pt x="44" y="1"/>
                  <a:pt x="41" y="1"/>
                </a:cubicBezTo>
                <a:cubicBezTo>
                  <a:pt x="32" y="1"/>
                  <a:pt x="22" y="3"/>
                  <a:pt x="13" y="8"/>
                </a:cubicBezTo>
                <a:cubicBezTo>
                  <a:pt x="5" y="13"/>
                  <a:pt x="0" y="20"/>
                  <a:pt x="0" y="31"/>
                </a:cubicBezTo>
                <a:cubicBezTo>
                  <a:pt x="1" y="37"/>
                  <a:pt x="3" y="42"/>
                  <a:pt x="6" y="46"/>
                </a:cubicBezTo>
                <a:cubicBezTo>
                  <a:pt x="14" y="57"/>
                  <a:pt x="24" y="65"/>
                  <a:pt x="36" y="70"/>
                </a:cubicBezTo>
                <a:cubicBezTo>
                  <a:pt x="56" y="79"/>
                  <a:pt x="77" y="83"/>
                  <a:pt x="100" y="79"/>
                </a:cubicBezTo>
                <a:cubicBezTo>
                  <a:pt x="106" y="77"/>
                  <a:pt x="112" y="75"/>
                  <a:pt x="117" y="71"/>
                </a:cubicBezTo>
                <a:cubicBezTo>
                  <a:pt x="128" y="63"/>
                  <a:pt x="130" y="52"/>
                  <a:pt x="125" y="40"/>
                </a:cubicBezTo>
                <a:cubicBezTo>
                  <a:pt x="122" y="34"/>
                  <a:pt x="118" y="29"/>
                  <a:pt x="113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259757" y="3434971"/>
            <a:ext cx="2314904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Click here to add a title and write down your opinion Click here to add a </a:t>
            </a:r>
            <a:r>
              <a:rPr lang="en-US" altLang="zh-CN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title and write down your opinion Click here to add a title and write down your opinion Click here to add a title and write down your </a:t>
            </a:r>
            <a:r>
              <a:rPr lang="en-US" altLang="zh-CN" sz="12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opinion </a:t>
            </a:r>
            <a:r>
              <a:rPr lang="en-US" altLang="zh-CN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Click here to add a title and write down your </a:t>
            </a:r>
            <a:r>
              <a:rPr lang="en-US" altLang="zh-CN" sz="12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opinion</a:t>
            </a:r>
            <a:endParaRPr lang="en-US" altLang="zh-CN" sz="1200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105" y="2228746"/>
            <a:ext cx="9807790" cy="240050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53232" y="184796"/>
            <a:ext cx="528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02</a:t>
            </a:r>
            <a:r>
              <a:rPr lang="en-US" altLang="zh-CN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  </a:t>
            </a:r>
            <a:r>
              <a:rPr lang="zh-CN" altLang="en-US" sz="4000" b="1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403253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3"/>
          <p:cNvSpPr>
            <a:spLocks/>
          </p:cNvSpPr>
          <p:nvPr/>
        </p:nvSpPr>
        <p:spPr bwMode="auto">
          <a:xfrm>
            <a:off x="8909110" y="2417653"/>
            <a:ext cx="987171" cy="633462"/>
          </a:xfrm>
          <a:custGeom>
            <a:avLst/>
            <a:gdLst>
              <a:gd name="T0" fmla="*/ 113 w 130"/>
              <a:gd name="T1" fmla="*/ 26 h 83"/>
              <a:gd name="T2" fmla="*/ 110 w 130"/>
              <a:gd name="T3" fmla="*/ 28 h 83"/>
              <a:gd name="T4" fmla="*/ 96 w 130"/>
              <a:gd name="T5" fmla="*/ 40 h 83"/>
              <a:gd name="T6" fmla="*/ 88 w 130"/>
              <a:gd name="T7" fmla="*/ 50 h 83"/>
              <a:gd name="T8" fmla="*/ 88 w 130"/>
              <a:gd name="T9" fmla="*/ 48 h 83"/>
              <a:gd name="T10" fmla="*/ 107 w 130"/>
              <a:gd name="T11" fmla="*/ 22 h 83"/>
              <a:gd name="T12" fmla="*/ 109 w 130"/>
              <a:gd name="T13" fmla="*/ 22 h 83"/>
              <a:gd name="T14" fmla="*/ 85 w 130"/>
              <a:gd name="T15" fmla="*/ 8 h 83"/>
              <a:gd name="T16" fmla="*/ 69 w 130"/>
              <a:gd name="T17" fmla="*/ 36 h 83"/>
              <a:gd name="T18" fmla="*/ 80 w 130"/>
              <a:gd name="T19" fmla="*/ 6 h 83"/>
              <a:gd name="T20" fmla="*/ 66 w 130"/>
              <a:gd name="T21" fmla="*/ 3 h 83"/>
              <a:gd name="T22" fmla="*/ 65 w 130"/>
              <a:gd name="T23" fmla="*/ 2 h 83"/>
              <a:gd name="T24" fmla="*/ 49 w 130"/>
              <a:gd name="T25" fmla="*/ 7 h 83"/>
              <a:gd name="T26" fmla="*/ 36 w 130"/>
              <a:gd name="T27" fmla="*/ 27 h 83"/>
              <a:gd name="T28" fmla="*/ 49 w 130"/>
              <a:gd name="T29" fmla="*/ 1 h 83"/>
              <a:gd name="T30" fmla="*/ 41 w 130"/>
              <a:gd name="T31" fmla="*/ 1 h 83"/>
              <a:gd name="T32" fmla="*/ 13 w 130"/>
              <a:gd name="T33" fmla="*/ 8 h 83"/>
              <a:gd name="T34" fmla="*/ 0 w 130"/>
              <a:gd name="T35" fmla="*/ 31 h 83"/>
              <a:gd name="T36" fmla="*/ 6 w 130"/>
              <a:gd name="T37" fmla="*/ 46 h 83"/>
              <a:gd name="T38" fmla="*/ 36 w 130"/>
              <a:gd name="T39" fmla="*/ 70 h 83"/>
              <a:gd name="T40" fmla="*/ 100 w 130"/>
              <a:gd name="T41" fmla="*/ 79 h 83"/>
              <a:gd name="T42" fmla="*/ 117 w 130"/>
              <a:gd name="T43" fmla="*/ 71 h 83"/>
              <a:gd name="T44" fmla="*/ 125 w 130"/>
              <a:gd name="T45" fmla="*/ 40 h 83"/>
              <a:gd name="T46" fmla="*/ 113 w 130"/>
              <a:gd name="T47" fmla="*/ 26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0" h="83">
                <a:moveTo>
                  <a:pt x="113" y="26"/>
                </a:moveTo>
                <a:cubicBezTo>
                  <a:pt x="112" y="26"/>
                  <a:pt x="111" y="27"/>
                  <a:pt x="110" y="28"/>
                </a:cubicBezTo>
                <a:cubicBezTo>
                  <a:pt x="105" y="32"/>
                  <a:pt x="100" y="36"/>
                  <a:pt x="96" y="40"/>
                </a:cubicBezTo>
                <a:cubicBezTo>
                  <a:pt x="93" y="43"/>
                  <a:pt x="91" y="47"/>
                  <a:pt x="88" y="50"/>
                </a:cubicBezTo>
                <a:cubicBezTo>
                  <a:pt x="88" y="49"/>
                  <a:pt x="88" y="48"/>
                  <a:pt x="88" y="48"/>
                </a:cubicBezTo>
                <a:cubicBezTo>
                  <a:pt x="91" y="37"/>
                  <a:pt x="98" y="29"/>
                  <a:pt x="107" y="22"/>
                </a:cubicBezTo>
                <a:cubicBezTo>
                  <a:pt x="107" y="22"/>
                  <a:pt x="108" y="22"/>
                  <a:pt x="109" y="22"/>
                </a:cubicBezTo>
                <a:cubicBezTo>
                  <a:pt x="102" y="16"/>
                  <a:pt x="94" y="12"/>
                  <a:pt x="85" y="8"/>
                </a:cubicBezTo>
                <a:cubicBezTo>
                  <a:pt x="78" y="16"/>
                  <a:pt x="73" y="25"/>
                  <a:pt x="69" y="36"/>
                </a:cubicBezTo>
                <a:cubicBezTo>
                  <a:pt x="69" y="28"/>
                  <a:pt x="74" y="15"/>
                  <a:pt x="80" y="6"/>
                </a:cubicBezTo>
                <a:cubicBezTo>
                  <a:pt x="75" y="5"/>
                  <a:pt x="71" y="4"/>
                  <a:pt x="66" y="3"/>
                </a:cubicBezTo>
                <a:cubicBezTo>
                  <a:pt x="66" y="3"/>
                  <a:pt x="65" y="3"/>
                  <a:pt x="65" y="2"/>
                </a:cubicBezTo>
                <a:cubicBezTo>
                  <a:pt x="59" y="0"/>
                  <a:pt x="53" y="2"/>
                  <a:pt x="49" y="7"/>
                </a:cubicBezTo>
                <a:cubicBezTo>
                  <a:pt x="43" y="13"/>
                  <a:pt x="40" y="16"/>
                  <a:pt x="36" y="27"/>
                </a:cubicBezTo>
                <a:cubicBezTo>
                  <a:pt x="37" y="17"/>
                  <a:pt x="42" y="9"/>
                  <a:pt x="49" y="1"/>
                </a:cubicBezTo>
                <a:cubicBezTo>
                  <a:pt x="46" y="1"/>
                  <a:pt x="44" y="1"/>
                  <a:pt x="41" y="1"/>
                </a:cubicBezTo>
                <a:cubicBezTo>
                  <a:pt x="32" y="1"/>
                  <a:pt x="22" y="3"/>
                  <a:pt x="13" y="8"/>
                </a:cubicBezTo>
                <a:cubicBezTo>
                  <a:pt x="5" y="13"/>
                  <a:pt x="0" y="20"/>
                  <a:pt x="0" y="31"/>
                </a:cubicBezTo>
                <a:cubicBezTo>
                  <a:pt x="1" y="37"/>
                  <a:pt x="3" y="42"/>
                  <a:pt x="6" y="46"/>
                </a:cubicBezTo>
                <a:cubicBezTo>
                  <a:pt x="14" y="57"/>
                  <a:pt x="24" y="65"/>
                  <a:pt x="36" y="70"/>
                </a:cubicBezTo>
                <a:cubicBezTo>
                  <a:pt x="56" y="79"/>
                  <a:pt x="77" y="83"/>
                  <a:pt x="100" y="79"/>
                </a:cubicBezTo>
                <a:cubicBezTo>
                  <a:pt x="106" y="77"/>
                  <a:pt x="112" y="75"/>
                  <a:pt x="117" y="71"/>
                </a:cubicBezTo>
                <a:cubicBezTo>
                  <a:pt x="128" y="63"/>
                  <a:pt x="130" y="52"/>
                  <a:pt x="125" y="40"/>
                </a:cubicBezTo>
                <a:cubicBezTo>
                  <a:pt x="122" y="34"/>
                  <a:pt x="118" y="29"/>
                  <a:pt x="113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259757" y="3434971"/>
            <a:ext cx="2314904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Click here to add a title and write down your opinion Click here to add a </a:t>
            </a:r>
            <a:r>
              <a:rPr lang="en-US" altLang="zh-CN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title and write down your opinion Click here to add a title and write down your opinion Click here to add a title and write down your </a:t>
            </a:r>
            <a:r>
              <a:rPr lang="en-US" altLang="zh-CN" sz="12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opinion </a:t>
            </a:r>
            <a:r>
              <a:rPr lang="en-US" altLang="zh-CN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Click here to add a title and write down your </a:t>
            </a:r>
            <a:r>
              <a:rPr lang="en-US" altLang="zh-CN" sz="12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opinion</a:t>
            </a:r>
            <a:endParaRPr lang="en-US" altLang="zh-CN" sz="1200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3232" y="184796"/>
            <a:ext cx="528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02</a:t>
            </a:r>
            <a:r>
              <a:rPr lang="en-US" altLang="zh-CN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  </a:t>
            </a:r>
            <a:r>
              <a:rPr lang="zh-CN" altLang="en-US" sz="4000" b="1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数据库设计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84" y="1683869"/>
            <a:ext cx="9823031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1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3"/>
          <p:cNvSpPr>
            <a:spLocks/>
          </p:cNvSpPr>
          <p:nvPr/>
        </p:nvSpPr>
        <p:spPr bwMode="auto">
          <a:xfrm>
            <a:off x="8909110" y="2417653"/>
            <a:ext cx="987171" cy="633462"/>
          </a:xfrm>
          <a:custGeom>
            <a:avLst/>
            <a:gdLst>
              <a:gd name="T0" fmla="*/ 113 w 130"/>
              <a:gd name="T1" fmla="*/ 26 h 83"/>
              <a:gd name="T2" fmla="*/ 110 w 130"/>
              <a:gd name="T3" fmla="*/ 28 h 83"/>
              <a:gd name="T4" fmla="*/ 96 w 130"/>
              <a:gd name="T5" fmla="*/ 40 h 83"/>
              <a:gd name="T6" fmla="*/ 88 w 130"/>
              <a:gd name="T7" fmla="*/ 50 h 83"/>
              <a:gd name="T8" fmla="*/ 88 w 130"/>
              <a:gd name="T9" fmla="*/ 48 h 83"/>
              <a:gd name="T10" fmla="*/ 107 w 130"/>
              <a:gd name="T11" fmla="*/ 22 h 83"/>
              <a:gd name="T12" fmla="*/ 109 w 130"/>
              <a:gd name="T13" fmla="*/ 22 h 83"/>
              <a:gd name="T14" fmla="*/ 85 w 130"/>
              <a:gd name="T15" fmla="*/ 8 h 83"/>
              <a:gd name="T16" fmla="*/ 69 w 130"/>
              <a:gd name="T17" fmla="*/ 36 h 83"/>
              <a:gd name="T18" fmla="*/ 80 w 130"/>
              <a:gd name="T19" fmla="*/ 6 h 83"/>
              <a:gd name="T20" fmla="*/ 66 w 130"/>
              <a:gd name="T21" fmla="*/ 3 h 83"/>
              <a:gd name="T22" fmla="*/ 65 w 130"/>
              <a:gd name="T23" fmla="*/ 2 h 83"/>
              <a:gd name="T24" fmla="*/ 49 w 130"/>
              <a:gd name="T25" fmla="*/ 7 h 83"/>
              <a:gd name="T26" fmla="*/ 36 w 130"/>
              <a:gd name="T27" fmla="*/ 27 h 83"/>
              <a:gd name="T28" fmla="*/ 49 w 130"/>
              <a:gd name="T29" fmla="*/ 1 h 83"/>
              <a:gd name="T30" fmla="*/ 41 w 130"/>
              <a:gd name="T31" fmla="*/ 1 h 83"/>
              <a:gd name="T32" fmla="*/ 13 w 130"/>
              <a:gd name="T33" fmla="*/ 8 h 83"/>
              <a:gd name="T34" fmla="*/ 0 w 130"/>
              <a:gd name="T35" fmla="*/ 31 h 83"/>
              <a:gd name="T36" fmla="*/ 6 w 130"/>
              <a:gd name="T37" fmla="*/ 46 h 83"/>
              <a:gd name="T38" fmla="*/ 36 w 130"/>
              <a:gd name="T39" fmla="*/ 70 h 83"/>
              <a:gd name="T40" fmla="*/ 100 w 130"/>
              <a:gd name="T41" fmla="*/ 79 h 83"/>
              <a:gd name="T42" fmla="*/ 117 w 130"/>
              <a:gd name="T43" fmla="*/ 71 h 83"/>
              <a:gd name="T44" fmla="*/ 125 w 130"/>
              <a:gd name="T45" fmla="*/ 40 h 83"/>
              <a:gd name="T46" fmla="*/ 113 w 130"/>
              <a:gd name="T47" fmla="*/ 26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0" h="83">
                <a:moveTo>
                  <a:pt x="113" y="26"/>
                </a:moveTo>
                <a:cubicBezTo>
                  <a:pt x="112" y="26"/>
                  <a:pt x="111" y="27"/>
                  <a:pt x="110" y="28"/>
                </a:cubicBezTo>
                <a:cubicBezTo>
                  <a:pt x="105" y="32"/>
                  <a:pt x="100" y="36"/>
                  <a:pt x="96" y="40"/>
                </a:cubicBezTo>
                <a:cubicBezTo>
                  <a:pt x="93" y="43"/>
                  <a:pt x="91" y="47"/>
                  <a:pt x="88" y="50"/>
                </a:cubicBezTo>
                <a:cubicBezTo>
                  <a:pt x="88" y="49"/>
                  <a:pt x="88" y="48"/>
                  <a:pt x="88" y="48"/>
                </a:cubicBezTo>
                <a:cubicBezTo>
                  <a:pt x="91" y="37"/>
                  <a:pt x="98" y="29"/>
                  <a:pt x="107" y="22"/>
                </a:cubicBezTo>
                <a:cubicBezTo>
                  <a:pt x="107" y="22"/>
                  <a:pt x="108" y="22"/>
                  <a:pt x="109" y="22"/>
                </a:cubicBezTo>
                <a:cubicBezTo>
                  <a:pt x="102" y="16"/>
                  <a:pt x="94" y="12"/>
                  <a:pt x="85" y="8"/>
                </a:cubicBezTo>
                <a:cubicBezTo>
                  <a:pt x="78" y="16"/>
                  <a:pt x="73" y="25"/>
                  <a:pt x="69" y="36"/>
                </a:cubicBezTo>
                <a:cubicBezTo>
                  <a:pt x="69" y="28"/>
                  <a:pt x="74" y="15"/>
                  <a:pt x="80" y="6"/>
                </a:cubicBezTo>
                <a:cubicBezTo>
                  <a:pt x="75" y="5"/>
                  <a:pt x="71" y="4"/>
                  <a:pt x="66" y="3"/>
                </a:cubicBezTo>
                <a:cubicBezTo>
                  <a:pt x="66" y="3"/>
                  <a:pt x="65" y="3"/>
                  <a:pt x="65" y="2"/>
                </a:cubicBezTo>
                <a:cubicBezTo>
                  <a:pt x="59" y="0"/>
                  <a:pt x="53" y="2"/>
                  <a:pt x="49" y="7"/>
                </a:cubicBezTo>
                <a:cubicBezTo>
                  <a:pt x="43" y="13"/>
                  <a:pt x="40" y="16"/>
                  <a:pt x="36" y="27"/>
                </a:cubicBezTo>
                <a:cubicBezTo>
                  <a:pt x="37" y="17"/>
                  <a:pt x="42" y="9"/>
                  <a:pt x="49" y="1"/>
                </a:cubicBezTo>
                <a:cubicBezTo>
                  <a:pt x="46" y="1"/>
                  <a:pt x="44" y="1"/>
                  <a:pt x="41" y="1"/>
                </a:cubicBezTo>
                <a:cubicBezTo>
                  <a:pt x="32" y="1"/>
                  <a:pt x="22" y="3"/>
                  <a:pt x="13" y="8"/>
                </a:cubicBezTo>
                <a:cubicBezTo>
                  <a:pt x="5" y="13"/>
                  <a:pt x="0" y="20"/>
                  <a:pt x="0" y="31"/>
                </a:cubicBezTo>
                <a:cubicBezTo>
                  <a:pt x="1" y="37"/>
                  <a:pt x="3" y="42"/>
                  <a:pt x="6" y="46"/>
                </a:cubicBezTo>
                <a:cubicBezTo>
                  <a:pt x="14" y="57"/>
                  <a:pt x="24" y="65"/>
                  <a:pt x="36" y="70"/>
                </a:cubicBezTo>
                <a:cubicBezTo>
                  <a:pt x="56" y="79"/>
                  <a:pt x="77" y="83"/>
                  <a:pt x="100" y="79"/>
                </a:cubicBezTo>
                <a:cubicBezTo>
                  <a:pt x="106" y="77"/>
                  <a:pt x="112" y="75"/>
                  <a:pt x="117" y="71"/>
                </a:cubicBezTo>
                <a:cubicBezTo>
                  <a:pt x="128" y="63"/>
                  <a:pt x="130" y="52"/>
                  <a:pt x="125" y="40"/>
                </a:cubicBezTo>
                <a:cubicBezTo>
                  <a:pt x="122" y="34"/>
                  <a:pt x="118" y="29"/>
                  <a:pt x="113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259757" y="3434971"/>
            <a:ext cx="2314904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Click here to add a title and write down your opinion Click here to add a </a:t>
            </a:r>
            <a:r>
              <a:rPr lang="en-US" altLang="zh-CN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title and write down your opinion Click here to add a title and write down your opinion Click here to add a title and write down your </a:t>
            </a:r>
            <a:r>
              <a:rPr lang="en-US" altLang="zh-CN" sz="12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opinion </a:t>
            </a:r>
            <a:r>
              <a:rPr lang="en-US" altLang="zh-CN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Click here to add a title and write down your </a:t>
            </a:r>
            <a:r>
              <a:rPr lang="en-US" altLang="zh-CN" sz="12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opinion</a:t>
            </a:r>
            <a:endParaRPr lang="en-US" altLang="zh-CN" sz="1200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243" y="1100888"/>
            <a:ext cx="9853514" cy="46562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53232" y="184796"/>
            <a:ext cx="528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02</a:t>
            </a:r>
            <a:r>
              <a:rPr lang="en-US" altLang="zh-CN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  </a:t>
            </a:r>
            <a:r>
              <a:rPr lang="zh-CN" altLang="en-US" sz="4000" b="1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4437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3"/>
          <p:cNvSpPr>
            <a:spLocks/>
          </p:cNvSpPr>
          <p:nvPr/>
        </p:nvSpPr>
        <p:spPr bwMode="auto">
          <a:xfrm>
            <a:off x="8909110" y="2417653"/>
            <a:ext cx="987171" cy="633462"/>
          </a:xfrm>
          <a:custGeom>
            <a:avLst/>
            <a:gdLst>
              <a:gd name="T0" fmla="*/ 113 w 130"/>
              <a:gd name="T1" fmla="*/ 26 h 83"/>
              <a:gd name="T2" fmla="*/ 110 w 130"/>
              <a:gd name="T3" fmla="*/ 28 h 83"/>
              <a:gd name="T4" fmla="*/ 96 w 130"/>
              <a:gd name="T5" fmla="*/ 40 h 83"/>
              <a:gd name="T6" fmla="*/ 88 w 130"/>
              <a:gd name="T7" fmla="*/ 50 h 83"/>
              <a:gd name="T8" fmla="*/ 88 w 130"/>
              <a:gd name="T9" fmla="*/ 48 h 83"/>
              <a:gd name="T10" fmla="*/ 107 w 130"/>
              <a:gd name="T11" fmla="*/ 22 h 83"/>
              <a:gd name="T12" fmla="*/ 109 w 130"/>
              <a:gd name="T13" fmla="*/ 22 h 83"/>
              <a:gd name="T14" fmla="*/ 85 w 130"/>
              <a:gd name="T15" fmla="*/ 8 h 83"/>
              <a:gd name="T16" fmla="*/ 69 w 130"/>
              <a:gd name="T17" fmla="*/ 36 h 83"/>
              <a:gd name="T18" fmla="*/ 80 w 130"/>
              <a:gd name="T19" fmla="*/ 6 h 83"/>
              <a:gd name="T20" fmla="*/ 66 w 130"/>
              <a:gd name="T21" fmla="*/ 3 h 83"/>
              <a:gd name="T22" fmla="*/ 65 w 130"/>
              <a:gd name="T23" fmla="*/ 2 h 83"/>
              <a:gd name="T24" fmla="*/ 49 w 130"/>
              <a:gd name="T25" fmla="*/ 7 h 83"/>
              <a:gd name="T26" fmla="*/ 36 w 130"/>
              <a:gd name="T27" fmla="*/ 27 h 83"/>
              <a:gd name="T28" fmla="*/ 49 w 130"/>
              <a:gd name="T29" fmla="*/ 1 h 83"/>
              <a:gd name="T30" fmla="*/ 41 w 130"/>
              <a:gd name="T31" fmla="*/ 1 h 83"/>
              <a:gd name="T32" fmla="*/ 13 w 130"/>
              <a:gd name="T33" fmla="*/ 8 h 83"/>
              <a:gd name="T34" fmla="*/ 0 w 130"/>
              <a:gd name="T35" fmla="*/ 31 h 83"/>
              <a:gd name="T36" fmla="*/ 6 w 130"/>
              <a:gd name="T37" fmla="*/ 46 h 83"/>
              <a:gd name="T38" fmla="*/ 36 w 130"/>
              <a:gd name="T39" fmla="*/ 70 h 83"/>
              <a:gd name="T40" fmla="*/ 100 w 130"/>
              <a:gd name="T41" fmla="*/ 79 h 83"/>
              <a:gd name="T42" fmla="*/ 117 w 130"/>
              <a:gd name="T43" fmla="*/ 71 h 83"/>
              <a:gd name="T44" fmla="*/ 125 w 130"/>
              <a:gd name="T45" fmla="*/ 40 h 83"/>
              <a:gd name="T46" fmla="*/ 113 w 130"/>
              <a:gd name="T47" fmla="*/ 26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0" h="83">
                <a:moveTo>
                  <a:pt x="113" y="26"/>
                </a:moveTo>
                <a:cubicBezTo>
                  <a:pt x="112" y="26"/>
                  <a:pt x="111" y="27"/>
                  <a:pt x="110" y="28"/>
                </a:cubicBezTo>
                <a:cubicBezTo>
                  <a:pt x="105" y="32"/>
                  <a:pt x="100" y="36"/>
                  <a:pt x="96" y="40"/>
                </a:cubicBezTo>
                <a:cubicBezTo>
                  <a:pt x="93" y="43"/>
                  <a:pt x="91" y="47"/>
                  <a:pt x="88" y="50"/>
                </a:cubicBezTo>
                <a:cubicBezTo>
                  <a:pt x="88" y="49"/>
                  <a:pt x="88" y="48"/>
                  <a:pt x="88" y="48"/>
                </a:cubicBezTo>
                <a:cubicBezTo>
                  <a:pt x="91" y="37"/>
                  <a:pt x="98" y="29"/>
                  <a:pt x="107" y="22"/>
                </a:cubicBezTo>
                <a:cubicBezTo>
                  <a:pt x="107" y="22"/>
                  <a:pt x="108" y="22"/>
                  <a:pt x="109" y="22"/>
                </a:cubicBezTo>
                <a:cubicBezTo>
                  <a:pt x="102" y="16"/>
                  <a:pt x="94" y="12"/>
                  <a:pt x="85" y="8"/>
                </a:cubicBezTo>
                <a:cubicBezTo>
                  <a:pt x="78" y="16"/>
                  <a:pt x="73" y="25"/>
                  <a:pt x="69" y="36"/>
                </a:cubicBezTo>
                <a:cubicBezTo>
                  <a:pt x="69" y="28"/>
                  <a:pt x="74" y="15"/>
                  <a:pt x="80" y="6"/>
                </a:cubicBezTo>
                <a:cubicBezTo>
                  <a:pt x="75" y="5"/>
                  <a:pt x="71" y="4"/>
                  <a:pt x="66" y="3"/>
                </a:cubicBezTo>
                <a:cubicBezTo>
                  <a:pt x="66" y="3"/>
                  <a:pt x="65" y="3"/>
                  <a:pt x="65" y="2"/>
                </a:cubicBezTo>
                <a:cubicBezTo>
                  <a:pt x="59" y="0"/>
                  <a:pt x="53" y="2"/>
                  <a:pt x="49" y="7"/>
                </a:cubicBezTo>
                <a:cubicBezTo>
                  <a:pt x="43" y="13"/>
                  <a:pt x="40" y="16"/>
                  <a:pt x="36" y="27"/>
                </a:cubicBezTo>
                <a:cubicBezTo>
                  <a:pt x="37" y="17"/>
                  <a:pt x="42" y="9"/>
                  <a:pt x="49" y="1"/>
                </a:cubicBezTo>
                <a:cubicBezTo>
                  <a:pt x="46" y="1"/>
                  <a:pt x="44" y="1"/>
                  <a:pt x="41" y="1"/>
                </a:cubicBezTo>
                <a:cubicBezTo>
                  <a:pt x="32" y="1"/>
                  <a:pt x="22" y="3"/>
                  <a:pt x="13" y="8"/>
                </a:cubicBezTo>
                <a:cubicBezTo>
                  <a:pt x="5" y="13"/>
                  <a:pt x="0" y="20"/>
                  <a:pt x="0" y="31"/>
                </a:cubicBezTo>
                <a:cubicBezTo>
                  <a:pt x="1" y="37"/>
                  <a:pt x="3" y="42"/>
                  <a:pt x="6" y="46"/>
                </a:cubicBezTo>
                <a:cubicBezTo>
                  <a:pt x="14" y="57"/>
                  <a:pt x="24" y="65"/>
                  <a:pt x="36" y="70"/>
                </a:cubicBezTo>
                <a:cubicBezTo>
                  <a:pt x="56" y="79"/>
                  <a:pt x="77" y="83"/>
                  <a:pt x="100" y="79"/>
                </a:cubicBezTo>
                <a:cubicBezTo>
                  <a:pt x="106" y="77"/>
                  <a:pt x="112" y="75"/>
                  <a:pt x="117" y="71"/>
                </a:cubicBezTo>
                <a:cubicBezTo>
                  <a:pt x="128" y="63"/>
                  <a:pt x="130" y="52"/>
                  <a:pt x="125" y="40"/>
                </a:cubicBezTo>
                <a:cubicBezTo>
                  <a:pt x="122" y="34"/>
                  <a:pt x="118" y="29"/>
                  <a:pt x="113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259757" y="3434971"/>
            <a:ext cx="2314904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Click here to add a title and write down your opinion Click here to add a </a:t>
            </a:r>
            <a:r>
              <a:rPr lang="en-US" altLang="zh-CN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title and write down your opinion Click here to add a title and write down your opinion Click here to add a title and write down your </a:t>
            </a:r>
            <a:r>
              <a:rPr lang="en-US" altLang="zh-CN" sz="12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opinion </a:t>
            </a:r>
            <a:r>
              <a:rPr lang="en-US" altLang="zh-CN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Click here to add a title and write down your </a:t>
            </a:r>
            <a:r>
              <a:rPr lang="en-US" altLang="zh-CN" sz="12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opinion</a:t>
            </a:r>
            <a:endParaRPr lang="en-US" altLang="zh-CN" sz="1200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674" y="1478111"/>
            <a:ext cx="9830652" cy="390177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53232" y="184796"/>
            <a:ext cx="528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02</a:t>
            </a:r>
            <a:r>
              <a:rPr lang="en-US" altLang="zh-CN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  </a:t>
            </a:r>
            <a:r>
              <a:rPr lang="zh-CN" altLang="en-US" sz="4000" b="1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261545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3"/>
          <p:cNvSpPr>
            <a:spLocks/>
          </p:cNvSpPr>
          <p:nvPr/>
        </p:nvSpPr>
        <p:spPr bwMode="auto">
          <a:xfrm>
            <a:off x="8909110" y="2417653"/>
            <a:ext cx="987171" cy="633462"/>
          </a:xfrm>
          <a:custGeom>
            <a:avLst/>
            <a:gdLst>
              <a:gd name="T0" fmla="*/ 113 w 130"/>
              <a:gd name="T1" fmla="*/ 26 h 83"/>
              <a:gd name="T2" fmla="*/ 110 w 130"/>
              <a:gd name="T3" fmla="*/ 28 h 83"/>
              <a:gd name="T4" fmla="*/ 96 w 130"/>
              <a:gd name="T5" fmla="*/ 40 h 83"/>
              <a:gd name="T6" fmla="*/ 88 w 130"/>
              <a:gd name="T7" fmla="*/ 50 h 83"/>
              <a:gd name="T8" fmla="*/ 88 w 130"/>
              <a:gd name="T9" fmla="*/ 48 h 83"/>
              <a:gd name="T10" fmla="*/ 107 w 130"/>
              <a:gd name="T11" fmla="*/ 22 h 83"/>
              <a:gd name="T12" fmla="*/ 109 w 130"/>
              <a:gd name="T13" fmla="*/ 22 h 83"/>
              <a:gd name="T14" fmla="*/ 85 w 130"/>
              <a:gd name="T15" fmla="*/ 8 h 83"/>
              <a:gd name="T16" fmla="*/ 69 w 130"/>
              <a:gd name="T17" fmla="*/ 36 h 83"/>
              <a:gd name="T18" fmla="*/ 80 w 130"/>
              <a:gd name="T19" fmla="*/ 6 h 83"/>
              <a:gd name="T20" fmla="*/ 66 w 130"/>
              <a:gd name="T21" fmla="*/ 3 h 83"/>
              <a:gd name="T22" fmla="*/ 65 w 130"/>
              <a:gd name="T23" fmla="*/ 2 h 83"/>
              <a:gd name="T24" fmla="*/ 49 w 130"/>
              <a:gd name="T25" fmla="*/ 7 h 83"/>
              <a:gd name="T26" fmla="*/ 36 w 130"/>
              <a:gd name="T27" fmla="*/ 27 h 83"/>
              <a:gd name="T28" fmla="*/ 49 w 130"/>
              <a:gd name="T29" fmla="*/ 1 h 83"/>
              <a:gd name="T30" fmla="*/ 41 w 130"/>
              <a:gd name="T31" fmla="*/ 1 h 83"/>
              <a:gd name="T32" fmla="*/ 13 w 130"/>
              <a:gd name="T33" fmla="*/ 8 h 83"/>
              <a:gd name="T34" fmla="*/ 0 w 130"/>
              <a:gd name="T35" fmla="*/ 31 h 83"/>
              <a:gd name="T36" fmla="*/ 6 w 130"/>
              <a:gd name="T37" fmla="*/ 46 h 83"/>
              <a:gd name="T38" fmla="*/ 36 w 130"/>
              <a:gd name="T39" fmla="*/ 70 h 83"/>
              <a:gd name="T40" fmla="*/ 100 w 130"/>
              <a:gd name="T41" fmla="*/ 79 h 83"/>
              <a:gd name="T42" fmla="*/ 117 w 130"/>
              <a:gd name="T43" fmla="*/ 71 h 83"/>
              <a:gd name="T44" fmla="*/ 125 w 130"/>
              <a:gd name="T45" fmla="*/ 40 h 83"/>
              <a:gd name="T46" fmla="*/ 113 w 130"/>
              <a:gd name="T47" fmla="*/ 26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0" h="83">
                <a:moveTo>
                  <a:pt x="113" y="26"/>
                </a:moveTo>
                <a:cubicBezTo>
                  <a:pt x="112" y="26"/>
                  <a:pt x="111" y="27"/>
                  <a:pt x="110" y="28"/>
                </a:cubicBezTo>
                <a:cubicBezTo>
                  <a:pt x="105" y="32"/>
                  <a:pt x="100" y="36"/>
                  <a:pt x="96" y="40"/>
                </a:cubicBezTo>
                <a:cubicBezTo>
                  <a:pt x="93" y="43"/>
                  <a:pt x="91" y="47"/>
                  <a:pt x="88" y="50"/>
                </a:cubicBezTo>
                <a:cubicBezTo>
                  <a:pt x="88" y="49"/>
                  <a:pt x="88" y="48"/>
                  <a:pt x="88" y="48"/>
                </a:cubicBezTo>
                <a:cubicBezTo>
                  <a:pt x="91" y="37"/>
                  <a:pt x="98" y="29"/>
                  <a:pt x="107" y="22"/>
                </a:cubicBezTo>
                <a:cubicBezTo>
                  <a:pt x="107" y="22"/>
                  <a:pt x="108" y="22"/>
                  <a:pt x="109" y="22"/>
                </a:cubicBezTo>
                <a:cubicBezTo>
                  <a:pt x="102" y="16"/>
                  <a:pt x="94" y="12"/>
                  <a:pt x="85" y="8"/>
                </a:cubicBezTo>
                <a:cubicBezTo>
                  <a:pt x="78" y="16"/>
                  <a:pt x="73" y="25"/>
                  <a:pt x="69" y="36"/>
                </a:cubicBezTo>
                <a:cubicBezTo>
                  <a:pt x="69" y="28"/>
                  <a:pt x="74" y="15"/>
                  <a:pt x="80" y="6"/>
                </a:cubicBezTo>
                <a:cubicBezTo>
                  <a:pt x="75" y="5"/>
                  <a:pt x="71" y="4"/>
                  <a:pt x="66" y="3"/>
                </a:cubicBezTo>
                <a:cubicBezTo>
                  <a:pt x="66" y="3"/>
                  <a:pt x="65" y="3"/>
                  <a:pt x="65" y="2"/>
                </a:cubicBezTo>
                <a:cubicBezTo>
                  <a:pt x="59" y="0"/>
                  <a:pt x="53" y="2"/>
                  <a:pt x="49" y="7"/>
                </a:cubicBezTo>
                <a:cubicBezTo>
                  <a:pt x="43" y="13"/>
                  <a:pt x="40" y="16"/>
                  <a:pt x="36" y="27"/>
                </a:cubicBezTo>
                <a:cubicBezTo>
                  <a:pt x="37" y="17"/>
                  <a:pt x="42" y="9"/>
                  <a:pt x="49" y="1"/>
                </a:cubicBezTo>
                <a:cubicBezTo>
                  <a:pt x="46" y="1"/>
                  <a:pt x="44" y="1"/>
                  <a:pt x="41" y="1"/>
                </a:cubicBezTo>
                <a:cubicBezTo>
                  <a:pt x="32" y="1"/>
                  <a:pt x="22" y="3"/>
                  <a:pt x="13" y="8"/>
                </a:cubicBezTo>
                <a:cubicBezTo>
                  <a:pt x="5" y="13"/>
                  <a:pt x="0" y="20"/>
                  <a:pt x="0" y="31"/>
                </a:cubicBezTo>
                <a:cubicBezTo>
                  <a:pt x="1" y="37"/>
                  <a:pt x="3" y="42"/>
                  <a:pt x="6" y="46"/>
                </a:cubicBezTo>
                <a:cubicBezTo>
                  <a:pt x="14" y="57"/>
                  <a:pt x="24" y="65"/>
                  <a:pt x="36" y="70"/>
                </a:cubicBezTo>
                <a:cubicBezTo>
                  <a:pt x="56" y="79"/>
                  <a:pt x="77" y="83"/>
                  <a:pt x="100" y="79"/>
                </a:cubicBezTo>
                <a:cubicBezTo>
                  <a:pt x="106" y="77"/>
                  <a:pt x="112" y="75"/>
                  <a:pt x="117" y="71"/>
                </a:cubicBezTo>
                <a:cubicBezTo>
                  <a:pt x="128" y="63"/>
                  <a:pt x="130" y="52"/>
                  <a:pt x="125" y="40"/>
                </a:cubicBezTo>
                <a:cubicBezTo>
                  <a:pt x="122" y="34"/>
                  <a:pt x="118" y="29"/>
                  <a:pt x="113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259757" y="3434971"/>
            <a:ext cx="2314904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Click here to add a title and write down your opinion Click here to add a </a:t>
            </a:r>
            <a:r>
              <a:rPr lang="en-US" altLang="zh-CN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title and write down your opinion Click here to add a title and write down your opinion Click here to add a title and write down your </a:t>
            </a:r>
            <a:r>
              <a:rPr lang="en-US" altLang="zh-CN" sz="12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opinion </a:t>
            </a:r>
            <a:r>
              <a:rPr lang="en-US" altLang="zh-CN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Click here to add a title and write down your </a:t>
            </a:r>
            <a:r>
              <a:rPr lang="en-US" altLang="zh-CN" sz="12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opinion</a:t>
            </a:r>
            <a:endParaRPr lang="en-US" altLang="zh-CN" sz="1200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243" y="1851523"/>
            <a:ext cx="9853514" cy="31549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53232" y="184796"/>
            <a:ext cx="528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02</a:t>
            </a:r>
            <a:r>
              <a:rPr lang="en-US" altLang="zh-CN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  </a:t>
            </a:r>
            <a:r>
              <a:rPr lang="zh-CN" altLang="en-US" sz="4000" b="1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412008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453232" y="184796"/>
            <a:ext cx="528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03</a:t>
            </a:r>
            <a:r>
              <a:rPr lang="en-US" altLang="zh-CN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  </a:t>
            </a:r>
            <a:r>
              <a:rPr lang="zh-CN" altLang="en-US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功能实现</a:t>
            </a:r>
            <a:endParaRPr lang="zh-CN" altLang="en-US" sz="40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ahoma" panose="020B060403050404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14483" y="1660994"/>
            <a:ext cx="108000" cy="4320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25416" y="1538221"/>
            <a:ext cx="186621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系统设置</a:t>
            </a:r>
          </a:p>
          <a:p>
            <a:pPr lvl="0"/>
            <a:r>
              <a: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zh-CN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登录</a:t>
            </a:r>
            <a:r>
              <a:rPr lang="zh-CN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用户</a:t>
            </a:r>
          </a:p>
          <a:p>
            <a:pPr lvl="0"/>
            <a:r>
              <a: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zh-CN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注册</a:t>
            </a:r>
            <a:r>
              <a:rPr lang="zh-CN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用户</a:t>
            </a:r>
          </a:p>
          <a:p>
            <a:pPr lvl="0"/>
            <a:r>
              <a: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zh-CN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修改</a:t>
            </a:r>
            <a:r>
              <a:rPr lang="zh-CN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密码</a:t>
            </a:r>
          </a:p>
          <a:p>
            <a:pPr lvl="0"/>
            <a:r>
              <a: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zh-CN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退出</a:t>
            </a:r>
            <a:r>
              <a:rPr lang="zh-CN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登录</a:t>
            </a:r>
          </a:p>
          <a:p>
            <a:pPr lvl="0"/>
            <a:r>
              <a: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zh-CN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退出</a:t>
            </a:r>
            <a:r>
              <a:rPr lang="zh-CN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系统</a:t>
            </a:r>
          </a:p>
          <a:p>
            <a:pPr lvl="0"/>
            <a:endParaRPr lang="en-US" altLang="zh-CN" sz="2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/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zh-CN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订单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管理</a:t>
            </a:r>
          </a:p>
          <a:p>
            <a:pPr lvl="0"/>
            <a:r>
              <a: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zh-CN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顾客</a:t>
            </a:r>
            <a:r>
              <a:rPr lang="zh-CN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下单</a:t>
            </a:r>
          </a:p>
          <a:p>
            <a:pPr lvl="0"/>
            <a:r>
              <a: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zh-CN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厨师</a:t>
            </a:r>
            <a:r>
              <a:rPr lang="zh-CN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做菜</a:t>
            </a:r>
          </a:p>
          <a:p>
            <a:pPr lvl="0"/>
            <a:r>
              <a: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zh-CN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服务员</a:t>
            </a:r>
            <a:r>
              <a:rPr lang="zh-CN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上菜</a:t>
            </a:r>
          </a:p>
          <a:p>
            <a:pPr lvl="0"/>
            <a:r>
              <a: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zh-CN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顾客结账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/>
            <a:endParaRPr lang="zh-CN" altLang="zh-CN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6953793" y="1631329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权限划分：经理、服务员、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	 </a:t>
            </a:r>
            <a:r>
              <a: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    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厨师、采购员</a:t>
            </a:r>
            <a:endParaRPr lang="zh-CN" altLang="en-US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14483" y="2644059"/>
            <a:ext cx="108000" cy="4320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511132" y="3460128"/>
            <a:ext cx="108000" cy="4320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514483" y="5934826"/>
            <a:ext cx="108000" cy="4320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930346" y="260005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未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登录：不能进行操作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35229" y="1538221"/>
            <a:ext cx="2635658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基本资料管理</a:t>
            </a:r>
          </a:p>
          <a:p>
            <a:pPr lvl="0"/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zh-CN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职员管理</a:t>
            </a:r>
          </a:p>
          <a:p>
            <a:pPr lvl="0"/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zh-CN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顾客管理</a:t>
            </a:r>
          </a:p>
          <a:p>
            <a:pPr lvl="0"/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zh-CN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打折管理</a:t>
            </a:r>
          </a:p>
          <a:p>
            <a:pPr lvl="0"/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zh-CN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菜单管理</a:t>
            </a:r>
          </a:p>
          <a:p>
            <a:pPr lvl="0"/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zh-CN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房间管理</a:t>
            </a:r>
          </a:p>
          <a:p>
            <a:pPr lvl="0"/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6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zh-CN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餐桌管理</a:t>
            </a:r>
          </a:p>
          <a:p>
            <a:pPr lvl="0"/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7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zh-CN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厨师菜品关联管理</a:t>
            </a:r>
          </a:p>
          <a:p>
            <a:pPr lvl="0"/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8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zh-CN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采购管理</a:t>
            </a:r>
          </a:p>
          <a:p>
            <a:pPr lvl="0"/>
            <a:endParaRPr lang="en-US" altLang="zh-CN" b="1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/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订单查询</a:t>
            </a:r>
          </a:p>
          <a:p>
            <a:pPr lvl="0"/>
            <a:r>
              <a: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zh-CN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订单</a:t>
            </a:r>
            <a:r>
              <a:rPr lang="zh-CN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详细</a:t>
            </a:r>
          </a:p>
          <a:p>
            <a:pPr lvl="0"/>
            <a:r>
              <a: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zh-CN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历史</a:t>
            </a:r>
            <a:r>
              <a:rPr lang="zh-CN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账单查询</a:t>
            </a:r>
          </a:p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906899" y="343046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经理：所有功能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953793" y="5900126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服务员：除采购员和厨师之外的功能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14483" y="5029363"/>
            <a:ext cx="108000" cy="4320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953793" y="4974567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厨师：厨师做菜、菜单管理、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厨师菜品关联管理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14483" y="4252327"/>
            <a:ext cx="108000" cy="4320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920631" y="424796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采购员：采购管理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23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491576" y="27712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主界面</a:t>
            </a:r>
            <a:endParaRPr lang="zh-CN" altLang="en-US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3232" y="184796"/>
            <a:ext cx="528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03</a:t>
            </a:r>
            <a:r>
              <a:rPr lang="en-US" altLang="zh-CN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  </a:t>
            </a:r>
            <a:r>
              <a:rPr lang="zh-CN" altLang="en-US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功能实现</a:t>
            </a:r>
            <a:endParaRPr lang="zh-CN" altLang="en-US" sz="40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ahom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841" y="985015"/>
            <a:ext cx="8695880" cy="555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3810000" cy="6857999"/>
          </a:xfrm>
          <a:prstGeom prst="rect">
            <a:avLst/>
          </a:prstGeom>
          <a:blipFill>
            <a:blip r:embed="rId3"/>
            <a:srcRect/>
            <a:stretch>
              <a:fillRect l="-14796" r="-21118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909944" y="2133401"/>
            <a:ext cx="5035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01  </a:t>
            </a:r>
            <a:r>
              <a:rPr lang="zh-CN" altLang="en-US" sz="36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小组</a:t>
            </a:r>
            <a:r>
              <a:rPr lang="zh-CN" altLang="en-US" sz="3600" b="1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分工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909943" y="2962843"/>
            <a:ext cx="5035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02  </a:t>
            </a:r>
            <a:r>
              <a:rPr lang="zh-CN" altLang="en-US" sz="36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数据库</a:t>
            </a:r>
            <a:r>
              <a:rPr lang="zh-CN" altLang="en-US" sz="3600" b="1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设计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909942" y="3808793"/>
            <a:ext cx="5035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03</a:t>
            </a:r>
            <a:r>
              <a:rPr lang="en-US" altLang="zh-CN" sz="36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  </a:t>
            </a:r>
            <a:r>
              <a:rPr lang="zh-CN" altLang="en-US" sz="36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功能实现</a:t>
            </a:r>
            <a:endParaRPr lang="zh-CN" altLang="en-US" sz="36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ahoma" panose="020B060403050404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13019" y="1"/>
            <a:ext cx="3818596" cy="6874625"/>
            <a:chOff x="-4734" y="0"/>
            <a:chExt cx="3491289" cy="6855529"/>
          </a:xfrm>
        </p:grpSpPr>
        <p:sp>
          <p:nvSpPr>
            <p:cNvPr id="29" name="矩形 28"/>
            <p:cNvSpPr/>
            <p:nvPr/>
          </p:nvSpPr>
          <p:spPr>
            <a:xfrm flipV="1">
              <a:off x="-4734" y="0"/>
              <a:ext cx="1746899" cy="1706052"/>
            </a:xfrm>
            <a:prstGeom prst="rect">
              <a:avLst/>
            </a:prstGeom>
            <a:solidFill>
              <a:srgbClr val="F79646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flipV="1">
              <a:off x="1736530" y="20701"/>
              <a:ext cx="1746899" cy="1706052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flipV="1">
              <a:off x="-1608" y="1703515"/>
              <a:ext cx="1746899" cy="1706052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flipV="1">
              <a:off x="1739656" y="1724216"/>
              <a:ext cx="1746899" cy="1706052"/>
            </a:xfrm>
            <a:prstGeom prst="rect">
              <a:avLst/>
            </a:prstGeom>
            <a:solidFill>
              <a:srgbClr val="F79646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flipV="1">
              <a:off x="-4734" y="3408682"/>
              <a:ext cx="1746899" cy="1706052"/>
            </a:xfrm>
            <a:prstGeom prst="rect">
              <a:avLst/>
            </a:prstGeom>
            <a:solidFill>
              <a:srgbClr val="F79646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V="1">
              <a:off x="1736530" y="3429382"/>
              <a:ext cx="1746899" cy="1706052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flipV="1">
              <a:off x="-1608" y="5112197"/>
              <a:ext cx="1746899" cy="1743332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 flipV="1">
              <a:off x="1739656" y="5132898"/>
              <a:ext cx="1746899" cy="1706052"/>
            </a:xfrm>
            <a:prstGeom prst="rect">
              <a:avLst/>
            </a:prstGeom>
            <a:solidFill>
              <a:srgbClr val="F79646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680286" y="854611"/>
            <a:ext cx="3150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rgbClr val="595959"/>
                </a:solidFill>
                <a:latin typeface="Gadugi" panose="020B0502040204020203" pitchFamily="34" charset="0"/>
                <a:ea typeface="Adobe Gothic Std B" panose="020B0800000000000000" pitchFamily="34" charset="-128"/>
                <a:cs typeface="Tahoma" panose="020B0604030504040204" pitchFamily="34" charset="0"/>
              </a:rPr>
              <a:t>C</a:t>
            </a:r>
            <a:r>
              <a:rPr lang="en-US" altLang="zh-CN" sz="4000" b="1" dirty="0" smtClean="0">
                <a:solidFill>
                  <a:srgbClr val="595959"/>
                </a:solidFill>
                <a:latin typeface="Gadugi" panose="020B0502040204020203" pitchFamily="34" charset="0"/>
                <a:ea typeface="Adobe Gothic Std B" panose="020B0800000000000000" pitchFamily="34" charset="-128"/>
                <a:cs typeface="Tahoma" panose="020B0604030504040204" pitchFamily="34" charset="0"/>
              </a:rPr>
              <a:t>ONTENTS</a:t>
            </a:r>
            <a:endParaRPr lang="zh-CN" altLang="en-US" sz="4000" dirty="0">
              <a:solidFill>
                <a:srgbClr val="595959"/>
              </a:solidFill>
              <a:latin typeface="Gadugi" panose="020B0502040204020203" pitchFamily="34" charset="0"/>
              <a:ea typeface="Kozuka Mincho Pro L" panose="020203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909941" y="4654743"/>
            <a:ext cx="5035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04</a:t>
            </a:r>
            <a:r>
              <a:rPr lang="en-US" altLang="zh-CN" sz="36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  </a:t>
            </a:r>
            <a:r>
              <a:rPr lang="zh-CN" altLang="en-US" sz="36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系统优缺点分析</a:t>
            </a:r>
            <a:endParaRPr lang="zh-CN" altLang="en-US" sz="36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ahoma" panose="020B060403050404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09941" y="5455360"/>
            <a:ext cx="5035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05</a:t>
            </a:r>
            <a:r>
              <a:rPr lang="en-US" altLang="zh-CN" sz="36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  </a:t>
            </a:r>
            <a:r>
              <a:rPr lang="zh-CN" altLang="en-US" sz="36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项目展示</a:t>
            </a:r>
            <a:endParaRPr lang="zh-CN" altLang="en-US" sz="36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99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91576" y="27712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登录、注册界面</a:t>
            </a:r>
            <a:endParaRPr lang="zh-CN" altLang="en-US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798" y="1594779"/>
            <a:ext cx="3185436" cy="34902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43" y="1725403"/>
            <a:ext cx="3185436" cy="32464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315" y="1574682"/>
            <a:ext cx="3185436" cy="352836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53232" y="184796"/>
            <a:ext cx="528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03</a:t>
            </a:r>
            <a:r>
              <a:rPr lang="en-US" altLang="zh-CN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  </a:t>
            </a:r>
            <a:r>
              <a:rPr lang="zh-CN" altLang="en-US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功能实现</a:t>
            </a:r>
            <a:endParaRPr lang="zh-CN" altLang="en-US" sz="40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1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78" y="1185982"/>
            <a:ext cx="7715998" cy="514975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91576" y="27712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管理界面</a:t>
            </a:r>
            <a:endParaRPr lang="zh-CN" altLang="en-US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262" y="1893799"/>
            <a:ext cx="5326842" cy="37341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53232" y="184796"/>
            <a:ext cx="528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03</a:t>
            </a:r>
            <a:r>
              <a:rPr lang="en-US" altLang="zh-CN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  </a:t>
            </a:r>
            <a:r>
              <a:rPr lang="zh-CN" altLang="en-US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功能实现</a:t>
            </a:r>
            <a:endParaRPr lang="zh-CN" altLang="en-US" sz="40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6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89" y="1088991"/>
            <a:ext cx="5022015" cy="38560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732" y="2435807"/>
            <a:ext cx="5768840" cy="38255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91576" y="27712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管理界面</a:t>
            </a:r>
            <a:endParaRPr lang="zh-CN" altLang="en-US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3232" y="184796"/>
            <a:ext cx="528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03</a:t>
            </a:r>
            <a:r>
              <a:rPr lang="en-US" altLang="zh-CN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  </a:t>
            </a:r>
            <a:r>
              <a:rPr lang="zh-CN" altLang="en-US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功能实现</a:t>
            </a:r>
            <a:endParaRPr lang="zh-CN" altLang="en-US" sz="40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02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17" y="1260183"/>
            <a:ext cx="6873836" cy="40160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91576" y="27712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管理界面</a:t>
            </a:r>
            <a:endParaRPr lang="zh-CN" altLang="en-US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3232" y="184796"/>
            <a:ext cx="528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03</a:t>
            </a:r>
            <a:r>
              <a:rPr lang="en-US" altLang="zh-CN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  </a:t>
            </a:r>
            <a:r>
              <a:rPr lang="zh-CN" altLang="en-US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功能实现</a:t>
            </a:r>
            <a:endParaRPr lang="zh-CN" altLang="en-US" sz="40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ahoma" panose="020B060403050404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741" y="2281641"/>
            <a:ext cx="6134632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780" y="1854405"/>
            <a:ext cx="5094743" cy="384733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12" y="1243687"/>
            <a:ext cx="5768840" cy="49534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91576" y="27712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管理界面</a:t>
            </a:r>
            <a:endParaRPr lang="zh-CN" altLang="en-US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3232" y="184796"/>
            <a:ext cx="528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03</a:t>
            </a:r>
            <a:r>
              <a:rPr lang="en-US" altLang="zh-CN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  </a:t>
            </a:r>
            <a:r>
              <a:rPr lang="zh-CN" altLang="en-US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功能实现</a:t>
            </a:r>
            <a:endParaRPr lang="zh-CN" altLang="en-US" sz="40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93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10" y="1385699"/>
            <a:ext cx="6858594" cy="487722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91576" y="27712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订单管理</a:t>
            </a:r>
            <a:endParaRPr lang="zh-CN" altLang="en-US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61008" y="1656608"/>
            <a:ext cx="377539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逻辑步骤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第一步：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在左侧的菜单中选中所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想要的菜添加到右侧待下单界面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第二步：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在右侧待加单界面选择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份数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第三</a:t>
            </a:r>
            <a:r>
              <a:rPr lang="zh-CN" altLang="en-US" sz="20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步：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刷新空闲桌子并选择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第四步；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填写用餐顾客人数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第五步：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生成订单</a:t>
            </a:r>
            <a:endParaRPr lang="zh-CN" altLang="en-US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3232" y="184796"/>
            <a:ext cx="528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03</a:t>
            </a:r>
            <a:r>
              <a:rPr lang="en-US" altLang="zh-CN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  </a:t>
            </a:r>
            <a:r>
              <a:rPr lang="zh-CN" altLang="en-US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功能实现</a:t>
            </a:r>
            <a:endParaRPr lang="zh-CN" altLang="en-US" sz="40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12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92" y="1932003"/>
            <a:ext cx="6355631" cy="350550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91576" y="27712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订单管理</a:t>
            </a:r>
            <a:endParaRPr lang="zh-CN" altLang="en-US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33744" y="1330265"/>
            <a:ext cx="351891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逻辑步骤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第一步：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收到刚才下单的菜，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每个厨师仅能查看自己所能煮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的菜，可以在菜品厨师关联界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面进行添加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第二步：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如果开始做菜将加入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正在做的菜的表中，防止厨师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对一道菜重复操作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第三步：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完成正在做的菜，移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交服务员上菜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3232" y="184796"/>
            <a:ext cx="528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03</a:t>
            </a:r>
            <a:r>
              <a:rPr lang="en-US" altLang="zh-CN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  </a:t>
            </a:r>
            <a:r>
              <a:rPr lang="zh-CN" altLang="en-US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功能实现</a:t>
            </a:r>
            <a:endParaRPr lang="zh-CN" altLang="en-US" sz="40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0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33" y="1616701"/>
            <a:ext cx="5992420" cy="425416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91576" y="27712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订单管理</a:t>
            </a:r>
            <a:endParaRPr lang="zh-CN" altLang="en-US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66153" y="2192711"/>
            <a:ext cx="428835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逻辑步骤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第一步：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显示的是厨师已经做好的菜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第二步：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服务员上菜后进行确认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第三步：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订单只有上完所有的菜后才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能结账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3232" y="184796"/>
            <a:ext cx="528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03</a:t>
            </a:r>
            <a:r>
              <a:rPr lang="en-US" altLang="zh-CN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  </a:t>
            </a:r>
            <a:r>
              <a:rPr lang="zh-CN" altLang="en-US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功能实现</a:t>
            </a:r>
            <a:endParaRPr lang="zh-CN" altLang="en-US" sz="40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39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45" y="1293821"/>
            <a:ext cx="6287045" cy="466384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91576" y="27712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订单管理</a:t>
            </a:r>
            <a:endParaRPr lang="zh-CN" altLang="en-US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70838" y="2052033"/>
            <a:ext cx="326243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逻辑步骤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第一步：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选中要结账的订单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第二步：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输入顾客编号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第三步：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计算打折后价格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第四步：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生成账单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3232" y="184796"/>
            <a:ext cx="528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03</a:t>
            </a:r>
            <a:r>
              <a:rPr lang="en-US" altLang="zh-CN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  </a:t>
            </a:r>
            <a:r>
              <a:rPr lang="zh-CN" altLang="en-US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功能实现</a:t>
            </a:r>
            <a:endParaRPr lang="zh-CN" altLang="en-US" sz="40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53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50258" y="2484112"/>
            <a:ext cx="4031873" cy="959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在订单或结账的期间，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服务员可以订单中所点菜品的状态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3232" y="184796"/>
            <a:ext cx="528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03</a:t>
            </a:r>
            <a:r>
              <a:rPr lang="en-US" altLang="zh-CN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  </a:t>
            </a:r>
            <a:r>
              <a:rPr lang="zh-CN" altLang="en-US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功能实现</a:t>
            </a:r>
            <a:endParaRPr lang="zh-CN" altLang="en-US" sz="40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ahom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96" y="1190649"/>
            <a:ext cx="5974028" cy="51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3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453232" y="184796"/>
            <a:ext cx="528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01</a:t>
            </a:r>
            <a:r>
              <a:rPr lang="en-US" altLang="zh-CN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  </a:t>
            </a:r>
            <a:r>
              <a:rPr lang="zh-CN" altLang="en-US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小组分工</a:t>
            </a:r>
            <a:endParaRPr lang="zh-CN" altLang="en-US" sz="40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ahoma" panose="020B060403050404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14901" y="1409380"/>
            <a:ext cx="45719" cy="4760308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87760" y="3018479"/>
            <a:ext cx="4605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</a:t>
            </a:r>
            <a:r>
              <a:rPr lang="zh-CN" altLang="en-US" sz="2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苏念亿</a:t>
            </a:r>
            <a:r>
              <a:rPr lang="zh-CN" altLang="en-US" sz="2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、曲磊钢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进行数据库数据的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部分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填充。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4585" y="2802479"/>
            <a:ext cx="108000" cy="4320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95473" y="2757179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前期 准备工作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4687" y="3458939"/>
            <a:ext cx="4339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     小组成员</a:t>
            </a:r>
            <a:r>
              <a:rPr lang="zh-CN" altLang="en-US" sz="2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全体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对数据库进行设计并展开讨论，由</a:t>
            </a:r>
            <a:r>
              <a:rPr lang="zh-CN" altLang="en-US" sz="2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王文奇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整理成文档。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4688" y="5055701"/>
            <a:ext cx="433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zh-CN" altLang="en-US" sz="2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王文奇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负责数据库的代码实现。</a:t>
            </a:r>
            <a:r>
              <a:rPr lang="zh-CN" altLang="en-US" sz="2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其他成员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进行补充。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55493" y="1409380"/>
            <a:ext cx="4558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zh-CN" altLang="en-US" sz="2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林翔鹏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负责统筹小组安装</a:t>
            </a:r>
            <a:r>
              <a:rPr lang="en-US" altLang="zh-CN" sz="2400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mysql,netbeans,github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客户端，并创建</a:t>
            </a:r>
            <a:r>
              <a:rPr lang="en-US" altLang="zh-CN" sz="2400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github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的小组。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87760" y="4086205"/>
            <a:ext cx="48161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林</a:t>
            </a:r>
            <a:r>
              <a:rPr lang="zh-CN" altLang="en-US" sz="2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翔鹏、王文奇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进行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sz="2400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mysql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关联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，并将</a:t>
            </a:r>
            <a:r>
              <a:rPr lang="en-US" altLang="zh-CN" sz="2400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po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包、</a:t>
            </a:r>
            <a:r>
              <a:rPr lang="en-US" altLang="zh-CN" sz="2400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dao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包、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biz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包部分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内容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代码化，将底层服务完善，上传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到</a:t>
            </a:r>
            <a:r>
              <a:rPr lang="en-US" altLang="zh-CN" sz="2400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github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云端进行共享。</a:t>
            </a:r>
            <a:r>
              <a:rPr lang="zh-CN" altLang="en-US" sz="2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蓝云甫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进行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后期检查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和修复工作。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4154" y="1355903"/>
            <a:ext cx="4560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组员名单：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zh-CN" altLang="en-US" sz="2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林翔鹏、王文奇、</a:t>
            </a:r>
            <a:endParaRPr lang="en-US" altLang="zh-CN" sz="2400" dirty="0" smtClean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</a:t>
            </a:r>
            <a:r>
              <a:rPr lang="zh-CN" altLang="en-US" sz="2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曲磊钢、苏念亿、蓝云甫</a:t>
            </a:r>
            <a:endParaRPr lang="zh-CN" altLang="en-US" sz="2400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4585" y="1390510"/>
            <a:ext cx="108000" cy="4320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85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70302" y="5674845"/>
            <a:ext cx="6853158" cy="497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订单结束后可以根据服务员编号或者顾客编号查询历史账单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3232" y="184796"/>
            <a:ext cx="528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03</a:t>
            </a:r>
            <a:r>
              <a:rPr lang="en-US" altLang="zh-CN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  </a:t>
            </a:r>
            <a:r>
              <a:rPr lang="zh-CN" altLang="en-US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功能实现</a:t>
            </a:r>
            <a:endParaRPr lang="zh-CN" altLang="en-US" sz="40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ahoma" panose="020B060403050404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059" y="1224428"/>
            <a:ext cx="8410268" cy="400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4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453232" y="184796"/>
            <a:ext cx="528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04</a:t>
            </a:r>
            <a:r>
              <a:rPr lang="en-US" altLang="zh-CN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  </a:t>
            </a:r>
            <a:r>
              <a:rPr lang="zh-CN" altLang="en-US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系统优缺点分析</a:t>
            </a:r>
            <a:endParaRPr lang="zh-CN" altLang="en-US" sz="40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ahom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4777" y="1079432"/>
            <a:ext cx="108000" cy="4320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70734" y="10497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优点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70734" y="1511432"/>
            <a:ext cx="1003351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、完成了课程设计所要求的订餐管理系统的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11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项基本功能。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、提供了兼容多种权限服务，功能齐全的信息管理系统。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、厘清点菜流程：下单 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- 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厨师做菜 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- 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菜品完成 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- 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服务员上菜 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- 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结账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并提供了订单明细查询和历史结账查询辅助进行整个订单的管理。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、提供了厨师与菜品的关联管理界面、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采购管理界面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、提供了顾客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管理系统、简易的打折管理界面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6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、提供了友好的登录、绑定注册、修改密码等功能。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7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、程序具有健壮性、能够一定程度上遏制非法输入的影响。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8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、界面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具有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友好交互性，大部分可输入区域都会进行引导性提示。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025" name="Picture 1" descr="%W@GJ$ACOF(TYDYECOKVDY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%W@GJ$ACOF(TYDYECOKVDY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6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453232" y="184796"/>
            <a:ext cx="528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04</a:t>
            </a:r>
            <a:r>
              <a:rPr lang="en-US" altLang="zh-CN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  </a:t>
            </a:r>
            <a:r>
              <a:rPr lang="zh-CN" altLang="en-US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系统优缺点分析</a:t>
            </a:r>
            <a:endParaRPr lang="zh-CN" altLang="en-US" sz="40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ahom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4777" y="1079432"/>
            <a:ext cx="108000" cy="4320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70734" y="10497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改进之处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4777" y="1511432"/>
            <a:ext cx="1095684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、在数据库设计之初有一个菜品销售情况的数据项，后期可以增设菜品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销量推荐等功能。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、一开始对打折管理有挺多想法的，没来得及实现。后期可以进一步优化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打折管理包括会员制积分的管理，这也是现在很多订餐管理系统所需要的服务。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、后期可以增加预定、外卖功能，目前酒店和餐馆都有这方面的业务需求。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、后期可以记录客户的喜好，进行常点菜品的推荐。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、已经记录了服务员和厨师的操作服务，后期可以在系统中将人力绩效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考核评估加入其中，与工资进行挂钩。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6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、界面美工可以进行优化。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17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74058" y="1009650"/>
            <a:ext cx="8451042" cy="35687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45508" y="1230518"/>
            <a:ext cx="8100984" cy="3121020"/>
            <a:chOff x="-4734" y="0"/>
            <a:chExt cx="12213305" cy="4705350"/>
          </a:xfrm>
        </p:grpSpPr>
        <p:grpSp>
          <p:nvGrpSpPr>
            <p:cNvPr id="19" name="组合 18"/>
            <p:cNvGrpSpPr/>
            <p:nvPr/>
          </p:nvGrpSpPr>
          <p:grpSpPr>
            <a:xfrm>
              <a:off x="0" y="0"/>
              <a:ext cx="12192000" cy="4705350"/>
              <a:chOff x="0" y="0"/>
              <a:chExt cx="12508848" cy="4637406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0001250" y="0"/>
                <a:ext cx="2507598" cy="4637406"/>
              </a:xfrm>
              <a:prstGeom prst="rect">
                <a:avLst/>
              </a:prstGeom>
              <a:blipFill>
                <a:blip r:embed="rId3"/>
                <a:srcRect/>
                <a:stretch>
                  <a:fillRect l="-3798" r="-14538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0" y="0"/>
                <a:ext cx="2507598" cy="4637406"/>
              </a:xfrm>
              <a:prstGeom prst="rect">
                <a:avLst/>
              </a:prstGeom>
              <a:blipFill>
                <a:blip r:embed="rId4"/>
                <a:srcRect/>
                <a:stretch>
                  <a:fillRect l="-14796" r="-21118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497884" y="0"/>
                <a:ext cx="2507598" cy="4637406"/>
              </a:xfrm>
              <a:prstGeom prst="rect">
                <a:avLst/>
              </a:prstGeom>
              <a:blipFill>
                <a:blip r:embed="rId5"/>
                <a:srcRect/>
                <a:stretch>
                  <a:fillRect l="-112032" r="-68516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995768" y="0"/>
                <a:ext cx="2507598" cy="4637406"/>
              </a:xfrm>
              <a:prstGeom prst="rect">
                <a:avLst/>
              </a:prstGeom>
              <a:blipFill>
                <a:blip r:embed="rId6"/>
                <a:srcRect/>
                <a:stretch>
                  <a:fillRect l="-80234" r="-106875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7493652" y="0"/>
                <a:ext cx="2507598" cy="4637406"/>
              </a:xfrm>
              <a:prstGeom prst="rect">
                <a:avLst/>
              </a:prstGeom>
              <a:blipFill>
                <a:blip r:embed="rId7"/>
                <a:srcRect/>
                <a:stretch>
                  <a:fillRect l="-154532" r="-3593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 flipV="1">
              <a:off x="-4734" y="0"/>
              <a:ext cx="2448815" cy="2286000"/>
            </a:xfrm>
            <a:prstGeom prst="rect">
              <a:avLst/>
            </a:prstGeom>
            <a:solidFill>
              <a:srgbClr val="F79646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flipV="1">
              <a:off x="2418043" y="0"/>
              <a:ext cx="2448815" cy="2286000"/>
            </a:xfrm>
            <a:prstGeom prst="rect">
              <a:avLst/>
            </a:prstGeom>
            <a:solidFill>
              <a:srgbClr val="FFFFFF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 flipV="1">
              <a:off x="4859757" y="0"/>
              <a:ext cx="2453549" cy="2286000"/>
            </a:xfrm>
            <a:prstGeom prst="rect">
              <a:avLst/>
            </a:prstGeom>
            <a:solidFill>
              <a:srgbClr val="F79646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V="1">
              <a:off x="7301584" y="0"/>
              <a:ext cx="2448815" cy="2286000"/>
            </a:xfrm>
            <a:prstGeom prst="rect">
              <a:avLst/>
            </a:prstGeom>
            <a:solidFill>
              <a:srgbClr val="FFFFFF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 flipV="1">
              <a:off x="9762235" y="0"/>
              <a:ext cx="2446336" cy="2286000"/>
            </a:xfrm>
            <a:prstGeom prst="rect">
              <a:avLst/>
            </a:prstGeom>
            <a:solidFill>
              <a:srgbClr val="F79646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789955" y="4616529"/>
            <a:ext cx="66622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z="6600" b="1" dirty="0" smtClean="0">
                <a:solidFill>
                  <a:schemeClr val="bg1"/>
                </a:solidFill>
                <a:latin typeface="Gadugi" panose="020B0502040204020203" pitchFamily="34" charset="0"/>
                <a:ea typeface="Adobe Gothic Std B" panose="020B0800000000000000" pitchFamily="34" charset="-128"/>
                <a:cs typeface="Tahoma" panose="020B0604030504040204" pitchFamily="34" charset="0"/>
              </a:rPr>
              <a:t>THANKS!</a:t>
            </a:r>
            <a:endParaRPr lang="zh-CN" altLang="en-US" sz="6600" b="1" dirty="0">
              <a:solidFill>
                <a:schemeClr val="bg1"/>
              </a:solidFill>
              <a:latin typeface="Gadugi" panose="020B0502040204020203" pitchFamily="34" charset="0"/>
              <a:ea typeface="Kozuka Mincho Pro L" panose="02020300000000000000" pitchFamily="18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28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453232" y="184796"/>
            <a:ext cx="528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01</a:t>
            </a:r>
            <a:r>
              <a:rPr lang="en-US" altLang="zh-CN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  </a:t>
            </a:r>
            <a:r>
              <a:rPr lang="zh-CN" altLang="en-US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小组分工</a:t>
            </a:r>
            <a:endParaRPr lang="zh-CN" altLang="en-US" sz="40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ahoma" panose="020B060403050404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4633" y="1179368"/>
            <a:ext cx="108000" cy="4320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70734" y="1143366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中期 编程工作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4633" y="2019840"/>
            <a:ext cx="10005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zh-CN" altLang="en-US" sz="2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林翔鹏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负责 主界面及窗体间传值问题、登录及其相关模块、自定义背景控件、顾客下单界面、顾客结账界面、历史账单查询界面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5845" y="3056142"/>
            <a:ext cx="10005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zh-CN" altLang="en-US" sz="2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王文奇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负责 员工管理界面、顾客管理界面、厨师菜品关联管理界面、采购管理界面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4632" y="4058442"/>
            <a:ext cx="1000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zh-CN" altLang="en-US" sz="2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曲磊钢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负责 房间管理界面、餐桌管理界面、打折管理界面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7110" y="4863911"/>
            <a:ext cx="1000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苏念亿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负责 菜单管理界面、厨师做菜界面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4632" y="5669380"/>
            <a:ext cx="1000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蓝云甫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负责 订单明细界面、服务员上菜界面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647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453232" y="184796"/>
            <a:ext cx="528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01</a:t>
            </a:r>
            <a:r>
              <a:rPr lang="en-US" altLang="zh-CN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  </a:t>
            </a:r>
            <a:r>
              <a:rPr lang="zh-CN" altLang="en-US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小组分工</a:t>
            </a:r>
            <a:endParaRPr lang="zh-CN" altLang="en-US" sz="40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ahoma" panose="020B060403050404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4633" y="1179368"/>
            <a:ext cx="108000" cy="4320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70734" y="1143366"/>
            <a:ext cx="3031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后期 优化及测试工作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7109" y="2019840"/>
            <a:ext cx="1000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zh-CN" altLang="en-US" sz="2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林翔鹏、王文奇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负责 界面的美化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5845" y="3056142"/>
            <a:ext cx="1000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zh-CN" altLang="en-US" sz="2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王文奇、曲磊钢、苏年亿、蓝云甫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负责 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bug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及逻辑的测试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77108" y="4092444"/>
            <a:ext cx="1000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林翔鹏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负责 最后收官测试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94895" y="6165048"/>
            <a:ext cx="7547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代码已上传至</a:t>
            </a:r>
            <a:r>
              <a:rPr lang="en-US" altLang="zh-CN" dirty="0" err="1" smtClean="0">
                <a:solidFill>
                  <a:srgbClr val="FF0000"/>
                </a:solidFill>
              </a:rPr>
              <a:t>github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hlinkClick r:id="rId3"/>
              </a:rPr>
              <a:t>https</a:t>
            </a:r>
            <a:r>
              <a:rPr lang="zh-CN" altLang="en-US" dirty="0">
                <a:hlinkClick r:id="rId3"/>
              </a:rPr>
              <a:t>://github.com/ReservationManagementSystem2017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75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453232" y="184796"/>
            <a:ext cx="528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02</a:t>
            </a:r>
            <a:r>
              <a:rPr lang="en-US" altLang="zh-CN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  </a:t>
            </a:r>
            <a:r>
              <a:rPr lang="zh-CN" altLang="en-US" sz="4000" b="1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数据库设计</a:t>
            </a:r>
          </a:p>
        </p:txBody>
      </p:sp>
      <p:sp>
        <p:nvSpPr>
          <p:cNvPr id="18" name="矩形 17"/>
          <p:cNvSpPr/>
          <p:nvPr/>
        </p:nvSpPr>
        <p:spPr>
          <a:xfrm>
            <a:off x="7374144" y="2284326"/>
            <a:ext cx="108000" cy="4320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58945" y="1134658"/>
            <a:ext cx="5099473" cy="5114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1</a:t>
            </a:r>
            <a:r>
              <a:rPr lang="zh-CN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、员工数据项（</a:t>
            </a:r>
            <a:r>
              <a:rPr lang="en-US" altLang="zh-CN" sz="2000" dirty="0" err="1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t_employee</a:t>
            </a:r>
            <a:r>
              <a:rPr lang="zh-CN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）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2</a:t>
            </a:r>
            <a:r>
              <a:rPr lang="zh-CN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、用户数据项（</a:t>
            </a:r>
            <a:r>
              <a:rPr lang="en-US" altLang="zh-CN" sz="2000" dirty="0" err="1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t_user</a:t>
            </a:r>
            <a:r>
              <a:rPr lang="zh-CN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3</a:t>
            </a:r>
            <a:r>
              <a:rPr lang="zh-CN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、顾客数据项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(</a:t>
            </a:r>
            <a:r>
              <a:rPr lang="en-US" altLang="zh-CN" sz="2000" dirty="0" err="1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t_customer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)</a:t>
            </a:r>
            <a:endParaRPr lang="zh-CN" altLang="zh-CN" sz="2000" dirty="0">
              <a:latin typeface="华文细黑" panose="02010600040101010101" pitchFamily="2" charset="-122"/>
              <a:ea typeface="华文细黑" panose="02010600040101010101" pitchFamily="2" charset="-122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4</a:t>
            </a:r>
            <a:r>
              <a:rPr lang="zh-CN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、房间数据项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(</a:t>
            </a:r>
            <a:r>
              <a:rPr lang="en-US" altLang="zh-CN" sz="2000" dirty="0" err="1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t_room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)</a:t>
            </a:r>
            <a:endParaRPr lang="zh-CN" altLang="zh-CN" sz="2000" dirty="0">
              <a:latin typeface="华文细黑" panose="02010600040101010101" pitchFamily="2" charset="-122"/>
              <a:ea typeface="华文细黑" panose="02010600040101010101" pitchFamily="2" charset="-122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5</a:t>
            </a:r>
            <a:r>
              <a:rPr lang="zh-CN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、餐桌数据项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(</a:t>
            </a:r>
            <a:r>
              <a:rPr lang="en-US" altLang="zh-CN" sz="2000" dirty="0" err="1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t_tables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)</a:t>
            </a:r>
            <a:endParaRPr lang="zh-CN" altLang="zh-CN" sz="2000" dirty="0">
              <a:latin typeface="华文细黑" panose="02010600040101010101" pitchFamily="2" charset="-122"/>
              <a:ea typeface="华文细黑" panose="02010600040101010101" pitchFamily="2" charset="-122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6</a:t>
            </a:r>
            <a:r>
              <a:rPr lang="zh-CN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、菜谱数据项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(</a:t>
            </a:r>
            <a:r>
              <a:rPr lang="en-US" altLang="zh-CN" sz="2000" dirty="0" err="1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t_menu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)</a:t>
            </a:r>
            <a:endParaRPr lang="zh-CN" altLang="zh-CN" sz="2000" dirty="0">
              <a:latin typeface="华文细黑" panose="02010600040101010101" pitchFamily="2" charset="-122"/>
              <a:ea typeface="华文细黑" panose="02010600040101010101" pitchFamily="2" charset="-122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7</a:t>
            </a:r>
            <a:r>
              <a:rPr lang="zh-CN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、菜品厨师关联数据项（</a:t>
            </a:r>
            <a:r>
              <a:rPr lang="en-US" altLang="zh-CN" sz="2000" dirty="0" err="1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t_cook_menu</a:t>
            </a:r>
            <a:r>
              <a:rPr lang="zh-CN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8</a:t>
            </a:r>
            <a:r>
              <a:rPr lang="zh-CN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、订单数据项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(</a:t>
            </a:r>
            <a:r>
              <a:rPr lang="en-US" altLang="zh-CN" sz="2000" dirty="0" err="1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t_orders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)</a:t>
            </a:r>
            <a:endParaRPr lang="zh-CN" altLang="zh-CN" sz="2000" dirty="0">
              <a:latin typeface="华文细黑" panose="02010600040101010101" pitchFamily="2" charset="-122"/>
              <a:ea typeface="华文细黑" panose="02010600040101010101" pitchFamily="2" charset="-122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9</a:t>
            </a:r>
            <a:r>
              <a:rPr lang="zh-CN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、点菜数据项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(</a:t>
            </a:r>
            <a:r>
              <a:rPr lang="en-US" altLang="zh-CN" sz="2000" dirty="0" err="1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t_orderdishes</a:t>
            </a:r>
            <a:r>
              <a: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)</a:t>
            </a:r>
            <a:endParaRPr lang="zh-CN" altLang="zh-CN" sz="2000" dirty="0">
              <a:latin typeface="华文细黑" panose="02010600040101010101" pitchFamily="2" charset="-122"/>
              <a:ea typeface="华文细黑" panose="02010600040101010101" pitchFamily="2" charset="-122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10</a:t>
            </a:r>
            <a:r>
              <a:rPr lang="zh-CN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、消费账单数据项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(</a:t>
            </a:r>
            <a:r>
              <a:rPr lang="en-US" altLang="zh-CN" sz="2000" dirty="0" err="1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t_bill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)</a:t>
            </a:r>
            <a:endParaRPr lang="zh-CN" altLang="zh-CN" sz="2000" dirty="0">
              <a:latin typeface="华文细黑" panose="02010600040101010101" pitchFamily="2" charset="-122"/>
              <a:ea typeface="华文细黑" panose="02010600040101010101" pitchFamily="2" charset="-122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11</a:t>
            </a:r>
            <a:r>
              <a:rPr lang="zh-CN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、打折数据项（</a:t>
            </a:r>
            <a:r>
              <a:rPr lang="en-US" altLang="zh-CN" sz="2000" dirty="0" err="1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t_discount</a:t>
            </a:r>
            <a:r>
              <a:rPr lang="zh-CN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Verdana" panose="020B0604030504040204" pitchFamily="34" charset="0"/>
              </a:rPr>
              <a:t>）</a:t>
            </a:r>
            <a:endParaRPr lang="zh-CN" altLang="zh-CN" sz="2000" dirty="0">
              <a:latin typeface="华文细黑" panose="02010600040101010101" pitchFamily="2" charset="-122"/>
              <a:ea typeface="华文细黑" panose="020106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22260" y="2247483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一共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11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张数据表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74144" y="3140107"/>
            <a:ext cx="108000" cy="4320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722260" y="311044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数据表之间有联系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85868" y="4015990"/>
            <a:ext cx="108000" cy="4320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733984" y="3986325"/>
            <a:ext cx="3842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每张表都有主键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id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唯一标识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74144" y="4891873"/>
            <a:ext cx="108000" cy="4320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722260" y="4862208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每张表都有状态位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state</a:t>
            </a:r>
          </a:p>
          <a:p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以实现软删除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85868" y="1450674"/>
            <a:ext cx="108000" cy="4320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722260" y="145067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小组成员共同探讨、修改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67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3"/>
          <p:cNvSpPr>
            <a:spLocks/>
          </p:cNvSpPr>
          <p:nvPr/>
        </p:nvSpPr>
        <p:spPr bwMode="auto">
          <a:xfrm>
            <a:off x="8909110" y="2417653"/>
            <a:ext cx="987171" cy="633462"/>
          </a:xfrm>
          <a:custGeom>
            <a:avLst/>
            <a:gdLst>
              <a:gd name="T0" fmla="*/ 113 w 130"/>
              <a:gd name="T1" fmla="*/ 26 h 83"/>
              <a:gd name="T2" fmla="*/ 110 w 130"/>
              <a:gd name="T3" fmla="*/ 28 h 83"/>
              <a:gd name="T4" fmla="*/ 96 w 130"/>
              <a:gd name="T5" fmla="*/ 40 h 83"/>
              <a:gd name="T6" fmla="*/ 88 w 130"/>
              <a:gd name="T7" fmla="*/ 50 h 83"/>
              <a:gd name="T8" fmla="*/ 88 w 130"/>
              <a:gd name="T9" fmla="*/ 48 h 83"/>
              <a:gd name="T10" fmla="*/ 107 w 130"/>
              <a:gd name="T11" fmla="*/ 22 h 83"/>
              <a:gd name="T12" fmla="*/ 109 w 130"/>
              <a:gd name="T13" fmla="*/ 22 h 83"/>
              <a:gd name="T14" fmla="*/ 85 w 130"/>
              <a:gd name="T15" fmla="*/ 8 h 83"/>
              <a:gd name="T16" fmla="*/ 69 w 130"/>
              <a:gd name="T17" fmla="*/ 36 h 83"/>
              <a:gd name="T18" fmla="*/ 80 w 130"/>
              <a:gd name="T19" fmla="*/ 6 h 83"/>
              <a:gd name="T20" fmla="*/ 66 w 130"/>
              <a:gd name="T21" fmla="*/ 3 h 83"/>
              <a:gd name="T22" fmla="*/ 65 w 130"/>
              <a:gd name="T23" fmla="*/ 2 h 83"/>
              <a:gd name="T24" fmla="*/ 49 w 130"/>
              <a:gd name="T25" fmla="*/ 7 h 83"/>
              <a:gd name="T26" fmla="*/ 36 w 130"/>
              <a:gd name="T27" fmla="*/ 27 h 83"/>
              <a:gd name="T28" fmla="*/ 49 w 130"/>
              <a:gd name="T29" fmla="*/ 1 h 83"/>
              <a:gd name="T30" fmla="*/ 41 w 130"/>
              <a:gd name="T31" fmla="*/ 1 h 83"/>
              <a:gd name="T32" fmla="*/ 13 w 130"/>
              <a:gd name="T33" fmla="*/ 8 h 83"/>
              <a:gd name="T34" fmla="*/ 0 w 130"/>
              <a:gd name="T35" fmla="*/ 31 h 83"/>
              <a:gd name="T36" fmla="*/ 6 w 130"/>
              <a:gd name="T37" fmla="*/ 46 h 83"/>
              <a:gd name="T38" fmla="*/ 36 w 130"/>
              <a:gd name="T39" fmla="*/ 70 h 83"/>
              <a:gd name="T40" fmla="*/ 100 w 130"/>
              <a:gd name="T41" fmla="*/ 79 h 83"/>
              <a:gd name="T42" fmla="*/ 117 w 130"/>
              <a:gd name="T43" fmla="*/ 71 h 83"/>
              <a:gd name="T44" fmla="*/ 125 w 130"/>
              <a:gd name="T45" fmla="*/ 40 h 83"/>
              <a:gd name="T46" fmla="*/ 113 w 130"/>
              <a:gd name="T47" fmla="*/ 26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0" h="83">
                <a:moveTo>
                  <a:pt x="113" y="26"/>
                </a:moveTo>
                <a:cubicBezTo>
                  <a:pt x="112" y="26"/>
                  <a:pt x="111" y="27"/>
                  <a:pt x="110" y="28"/>
                </a:cubicBezTo>
                <a:cubicBezTo>
                  <a:pt x="105" y="32"/>
                  <a:pt x="100" y="36"/>
                  <a:pt x="96" y="40"/>
                </a:cubicBezTo>
                <a:cubicBezTo>
                  <a:pt x="93" y="43"/>
                  <a:pt x="91" y="47"/>
                  <a:pt x="88" y="50"/>
                </a:cubicBezTo>
                <a:cubicBezTo>
                  <a:pt x="88" y="49"/>
                  <a:pt x="88" y="48"/>
                  <a:pt x="88" y="48"/>
                </a:cubicBezTo>
                <a:cubicBezTo>
                  <a:pt x="91" y="37"/>
                  <a:pt x="98" y="29"/>
                  <a:pt x="107" y="22"/>
                </a:cubicBezTo>
                <a:cubicBezTo>
                  <a:pt x="107" y="22"/>
                  <a:pt x="108" y="22"/>
                  <a:pt x="109" y="22"/>
                </a:cubicBezTo>
                <a:cubicBezTo>
                  <a:pt x="102" y="16"/>
                  <a:pt x="94" y="12"/>
                  <a:pt x="85" y="8"/>
                </a:cubicBezTo>
                <a:cubicBezTo>
                  <a:pt x="78" y="16"/>
                  <a:pt x="73" y="25"/>
                  <a:pt x="69" y="36"/>
                </a:cubicBezTo>
                <a:cubicBezTo>
                  <a:pt x="69" y="28"/>
                  <a:pt x="74" y="15"/>
                  <a:pt x="80" y="6"/>
                </a:cubicBezTo>
                <a:cubicBezTo>
                  <a:pt x="75" y="5"/>
                  <a:pt x="71" y="4"/>
                  <a:pt x="66" y="3"/>
                </a:cubicBezTo>
                <a:cubicBezTo>
                  <a:pt x="66" y="3"/>
                  <a:pt x="65" y="3"/>
                  <a:pt x="65" y="2"/>
                </a:cubicBezTo>
                <a:cubicBezTo>
                  <a:pt x="59" y="0"/>
                  <a:pt x="53" y="2"/>
                  <a:pt x="49" y="7"/>
                </a:cubicBezTo>
                <a:cubicBezTo>
                  <a:pt x="43" y="13"/>
                  <a:pt x="40" y="16"/>
                  <a:pt x="36" y="27"/>
                </a:cubicBezTo>
                <a:cubicBezTo>
                  <a:pt x="37" y="17"/>
                  <a:pt x="42" y="9"/>
                  <a:pt x="49" y="1"/>
                </a:cubicBezTo>
                <a:cubicBezTo>
                  <a:pt x="46" y="1"/>
                  <a:pt x="44" y="1"/>
                  <a:pt x="41" y="1"/>
                </a:cubicBezTo>
                <a:cubicBezTo>
                  <a:pt x="32" y="1"/>
                  <a:pt x="22" y="3"/>
                  <a:pt x="13" y="8"/>
                </a:cubicBezTo>
                <a:cubicBezTo>
                  <a:pt x="5" y="13"/>
                  <a:pt x="0" y="20"/>
                  <a:pt x="0" y="31"/>
                </a:cubicBezTo>
                <a:cubicBezTo>
                  <a:pt x="1" y="37"/>
                  <a:pt x="3" y="42"/>
                  <a:pt x="6" y="46"/>
                </a:cubicBezTo>
                <a:cubicBezTo>
                  <a:pt x="14" y="57"/>
                  <a:pt x="24" y="65"/>
                  <a:pt x="36" y="70"/>
                </a:cubicBezTo>
                <a:cubicBezTo>
                  <a:pt x="56" y="79"/>
                  <a:pt x="77" y="83"/>
                  <a:pt x="100" y="79"/>
                </a:cubicBezTo>
                <a:cubicBezTo>
                  <a:pt x="106" y="77"/>
                  <a:pt x="112" y="75"/>
                  <a:pt x="117" y="71"/>
                </a:cubicBezTo>
                <a:cubicBezTo>
                  <a:pt x="128" y="63"/>
                  <a:pt x="130" y="52"/>
                  <a:pt x="125" y="40"/>
                </a:cubicBezTo>
                <a:cubicBezTo>
                  <a:pt x="122" y="34"/>
                  <a:pt x="118" y="29"/>
                  <a:pt x="113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259757" y="3434971"/>
            <a:ext cx="2314904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Click here to add a title and write down your opinion Click here to add a </a:t>
            </a:r>
            <a:r>
              <a:rPr lang="en-US" altLang="zh-CN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title and write down your opinion Click here to add a title and write down your opinion Click here to add a title and write down your </a:t>
            </a:r>
            <a:r>
              <a:rPr lang="en-US" altLang="zh-CN" sz="12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opinion </a:t>
            </a:r>
            <a:r>
              <a:rPr lang="en-US" altLang="zh-CN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Click here to add a title and write down your </a:t>
            </a:r>
            <a:r>
              <a:rPr lang="en-US" altLang="zh-CN" sz="12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opinion</a:t>
            </a:r>
            <a:endParaRPr lang="en-US" altLang="zh-CN" sz="1200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105" y="1314266"/>
            <a:ext cx="9807790" cy="42294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53232" y="184796"/>
            <a:ext cx="528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02</a:t>
            </a:r>
            <a:r>
              <a:rPr lang="en-US" altLang="zh-CN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  </a:t>
            </a:r>
            <a:r>
              <a:rPr lang="zh-CN" altLang="en-US" sz="4000" b="1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283574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3"/>
          <p:cNvSpPr>
            <a:spLocks/>
          </p:cNvSpPr>
          <p:nvPr/>
        </p:nvSpPr>
        <p:spPr bwMode="auto">
          <a:xfrm>
            <a:off x="8909110" y="2417653"/>
            <a:ext cx="987171" cy="633462"/>
          </a:xfrm>
          <a:custGeom>
            <a:avLst/>
            <a:gdLst>
              <a:gd name="T0" fmla="*/ 113 w 130"/>
              <a:gd name="T1" fmla="*/ 26 h 83"/>
              <a:gd name="T2" fmla="*/ 110 w 130"/>
              <a:gd name="T3" fmla="*/ 28 h 83"/>
              <a:gd name="T4" fmla="*/ 96 w 130"/>
              <a:gd name="T5" fmla="*/ 40 h 83"/>
              <a:gd name="T6" fmla="*/ 88 w 130"/>
              <a:gd name="T7" fmla="*/ 50 h 83"/>
              <a:gd name="T8" fmla="*/ 88 w 130"/>
              <a:gd name="T9" fmla="*/ 48 h 83"/>
              <a:gd name="T10" fmla="*/ 107 w 130"/>
              <a:gd name="T11" fmla="*/ 22 h 83"/>
              <a:gd name="T12" fmla="*/ 109 w 130"/>
              <a:gd name="T13" fmla="*/ 22 h 83"/>
              <a:gd name="T14" fmla="*/ 85 w 130"/>
              <a:gd name="T15" fmla="*/ 8 h 83"/>
              <a:gd name="T16" fmla="*/ 69 w 130"/>
              <a:gd name="T17" fmla="*/ 36 h 83"/>
              <a:gd name="T18" fmla="*/ 80 w 130"/>
              <a:gd name="T19" fmla="*/ 6 h 83"/>
              <a:gd name="T20" fmla="*/ 66 w 130"/>
              <a:gd name="T21" fmla="*/ 3 h 83"/>
              <a:gd name="T22" fmla="*/ 65 w 130"/>
              <a:gd name="T23" fmla="*/ 2 h 83"/>
              <a:gd name="T24" fmla="*/ 49 w 130"/>
              <a:gd name="T25" fmla="*/ 7 h 83"/>
              <a:gd name="T26" fmla="*/ 36 w 130"/>
              <a:gd name="T27" fmla="*/ 27 h 83"/>
              <a:gd name="T28" fmla="*/ 49 w 130"/>
              <a:gd name="T29" fmla="*/ 1 h 83"/>
              <a:gd name="T30" fmla="*/ 41 w 130"/>
              <a:gd name="T31" fmla="*/ 1 h 83"/>
              <a:gd name="T32" fmla="*/ 13 w 130"/>
              <a:gd name="T33" fmla="*/ 8 h 83"/>
              <a:gd name="T34" fmla="*/ 0 w 130"/>
              <a:gd name="T35" fmla="*/ 31 h 83"/>
              <a:gd name="T36" fmla="*/ 6 w 130"/>
              <a:gd name="T37" fmla="*/ 46 h 83"/>
              <a:gd name="T38" fmla="*/ 36 w 130"/>
              <a:gd name="T39" fmla="*/ 70 h 83"/>
              <a:gd name="T40" fmla="*/ 100 w 130"/>
              <a:gd name="T41" fmla="*/ 79 h 83"/>
              <a:gd name="T42" fmla="*/ 117 w 130"/>
              <a:gd name="T43" fmla="*/ 71 h 83"/>
              <a:gd name="T44" fmla="*/ 125 w 130"/>
              <a:gd name="T45" fmla="*/ 40 h 83"/>
              <a:gd name="T46" fmla="*/ 113 w 130"/>
              <a:gd name="T47" fmla="*/ 26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0" h="83">
                <a:moveTo>
                  <a:pt x="113" y="26"/>
                </a:moveTo>
                <a:cubicBezTo>
                  <a:pt x="112" y="26"/>
                  <a:pt x="111" y="27"/>
                  <a:pt x="110" y="28"/>
                </a:cubicBezTo>
                <a:cubicBezTo>
                  <a:pt x="105" y="32"/>
                  <a:pt x="100" y="36"/>
                  <a:pt x="96" y="40"/>
                </a:cubicBezTo>
                <a:cubicBezTo>
                  <a:pt x="93" y="43"/>
                  <a:pt x="91" y="47"/>
                  <a:pt x="88" y="50"/>
                </a:cubicBezTo>
                <a:cubicBezTo>
                  <a:pt x="88" y="49"/>
                  <a:pt x="88" y="48"/>
                  <a:pt x="88" y="48"/>
                </a:cubicBezTo>
                <a:cubicBezTo>
                  <a:pt x="91" y="37"/>
                  <a:pt x="98" y="29"/>
                  <a:pt x="107" y="22"/>
                </a:cubicBezTo>
                <a:cubicBezTo>
                  <a:pt x="107" y="22"/>
                  <a:pt x="108" y="22"/>
                  <a:pt x="109" y="22"/>
                </a:cubicBezTo>
                <a:cubicBezTo>
                  <a:pt x="102" y="16"/>
                  <a:pt x="94" y="12"/>
                  <a:pt x="85" y="8"/>
                </a:cubicBezTo>
                <a:cubicBezTo>
                  <a:pt x="78" y="16"/>
                  <a:pt x="73" y="25"/>
                  <a:pt x="69" y="36"/>
                </a:cubicBezTo>
                <a:cubicBezTo>
                  <a:pt x="69" y="28"/>
                  <a:pt x="74" y="15"/>
                  <a:pt x="80" y="6"/>
                </a:cubicBezTo>
                <a:cubicBezTo>
                  <a:pt x="75" y="5"/>
                  <a:pt x="71" y="4"/>
                  <a:pt x="66" y="3"/>
                </a:cubicBezTo>
                <a:cubicBezTo>
                  <a:pt x="66" y="3"/>
                  <a:pt x="65" y="3"/>
                  <a:pt x="65" y="2"/>
                </a:cubicBezTo>
                <a:cubicBezTo>
                  <a:pt x="59" y="0"/>
                  <a:pt x="53" y="2"/>
                  <a:pt x="49" y="7"/>
                </a:cubicBezTo>
                <a:cubicBezTo>
                  <a:pt x="43" y="13"/>
                  <a:pt x="40" y="16"/>
                  <a:pt x="36" y="27"/>
                </a:cubicBezTo>
                <a:cubicBezTo>
                  <a:pt x="37" y="17"/>
                  <a:pt x="42" y="9"/>
                  <a:pt x="49" y="1"/>
                </a:cubicBezTo>
                <a:cubicBezTo>
                  <a:pt x="46" y="1"/>
                  <a:pt x="44" y="1"/>
                  <a:pt x="41" y="1"/>
                </a:cubicBezTo>
                <a:cubicBezTo>
                  <a:pt x="32" y="1"/>
                  <a:pt x="22" y="3"/>
                  <a:pt x="13" y="8"/>
                </a:cubicBezTo>
                <a:cubicBezTo>
                  <a:pt x="5" y="13"/>
                  <a:pt x="0" y="20"/>
                  <a:pt x="0" y="31"/>
                </a:cubicBezTo>
                <a:cubicBezTo>
                  <a:pt x="1" y="37"/>
                  <a:pt x="3" y="42"/>
                  <a:pt x="6" y="46"/>
                </a:cubicBezTo>
                <a:cubicBezTo>
                  <a:pt x="14" y="57"/>
                  <a:pt x="24" y="65"/>
                  <a:pt x="36" y="70"/>
                </a:cubicBezTo>
                <a:cubicBezTo>
                  <a:pt x="56" y="79"/>
                  <a:pt x="77" y="83"/>
                  <a:pt x="100" y="79"/>
                </a:cubicBezTo>
                <a:cubicBezTo>
                  <a:pt x="106" y="77"/>
                  <a:pt x="112" y="75"/>
                  <a:pt x="117" y="71"/>
                </a:cubicBezTo>
                <a:cubicBezTo>
                  <a:pt x="128" y="63"/>
                  <a:pt x="130" y="52"/>
                  <a:pt x="125" y="40"/>
                </a:cubicBezTo>
                <a:cubicBezTo>
                  <a:pt x="122" y="34"/>
                  <a:pt x="118" y="29"/>
                  <a:pt x="113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259757" y="3434971"/>
            <a:ext cx="2314904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Click here to add a title and write down your opinion Click here to add a </a:t>
            </a:r>
            <a:r>
              <a:rPr lang="en-US" altLang="zh-CN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title and write down your opinion Click here to add a title and write down your opinion Click here to add a title and write down your </a:t>
            </a:r>
            <a:r>
              <a:rPr lang="en-US" altLang="zh-CN" sz="12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opinion </a:t>
            </a:r>
            <a:r>
              <a:rPr lang="en-US" altLang="zh-CN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Click here to add a title and write down your </a:t>
            </a:r>
            <a:r>
              <a:rPr lang="en-US" altLang="zh-CN" sz="12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opinion</a:t>
            </a:r>
            <a:endParaRPr lang="en-US" altLang="zh-CN" sz="1200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915" y="1325697"/>
            <a:ext cx="9800169" cy="42066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53232" y="184796"/>
            <a:ext cx="528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02</a:t>
            </a:r>
            <a:r>
              <a:rPr lang="en-US" altLang="zh-CN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  </a:t>
            </a:r>
            <a:r>
              <a:rPr lang="zh-CN" altLang="en-US" sz="4000" b="1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65412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3"/>
          <p:cNvSpPr>
            <a:spLocks/>
          </p:cNvSpPr>
          <p:nvPr/>
        </p:nvSpPr>
        <p:spPr bwMode="auto">
          <a:xfrm>
            <a:off x="8909110" y="2417653"/>
            <a:ext cx="987171" cy="633462"/>
          </a:xfrm>
          <a:custGeom>
            <a:avLst/>
            <a:gdLst>
              <a:gd name="T0" fmla="*/ 113 w 130"/>
              <a:gd name="T1" fmla="*/ 26 h 83"/>
              <a:gd name="T2" fmla="*/ 110 w 130"/>
              <a:gd name="T3" fmla="*/ 28 h 83"/>
              <a:gd name="T4" fmla="*/ 96 w 130"/>
              <a:gd name="T5" fmla="*/ 40 h 83"/>
              <a:gd name="T6" fmla="*/ 88 w 130"/>
              <a:gd name="T7" fmla="*/ 50 h 83"/>
              <a:gd name="T8" fmla="*/ 88 w 130"/>
              <a:gd name="T9" fmla="*/ 48 h 83"/>
              <a:gd name="T10" fmla="*/ 107 w 130"/>
              <a:gd name="T11" fmla="*/ 22 h 83"/>
              <a:gd name="T12" fmla="*/ 109 w 130"/>
              <a:gd name="T13" fmla="*/ 22 h 83"/>
              <a:gd name="T14" fmla="*/ 85 w 130"/>
              <a:gd name="T15" fmla="*/ 8 h 83"/>
              <a:gd name="T16" fmla="*/ 69 w 130"/>
              <a:gd name="T17" fmla="*/ 36 h 83"/>
              <a:gd name="T18" fmla="*/ 80 w 130"/>
              <a:gd name="T19" fmla="*/ 6 h 83"/>
              <a:gd name="T20" fmla="*/ 66 w 130"/>
              <a:gd name="T21" fmla="*/ 3 h 83"/>
              <a:gd name="T22" fmla="*/ 65 w 130"/>
              <a:gd name="T23" fmla="*/ 2 h 83"/>
              <a:gd name="T24" fmla="*/ 49 w 130"/>
              <a:gd name="T25" fmla="*/ 7 h 83"/>
              <a:gd name="T26" fmla="*/ 36 w 130"/>
              <a:gd name="T27" fmla="*/ 27 h 83"/>
              <a:gd name="T28" fmla="*/ 49 w 130"/>
              <a:gd name="T29" fmla="*/ 1 h 83"/>
              <a:gd name="T30" fmla="*/ 41 w 130"/>
              <a:gd name="T31" fmla="*/ 1 h 83"/>
              <a:gd name="T32" fmla="*/ 13 w 130"/>
              <a:gd name="T33" fmla="*/ 8 h 83"/>
              <a:gd name="T34" fmla="*/ 0 w 130"/>
              <a:gd name="T35" fmla="*/ 31 h 83"/>
              <a:gd name="T36" fmla="*/ 6 w 130"/>
              <a:gd name="T37" fmla="*/ 46 h 83"/>
              <a:gd name="T38" fmla="*/ 36 w 130"/>
              <a:gd name="T39" fmla="*/ 70 h 83"/>
              <a:gd name="T40" fmla="*/ 100 w 130"/>
              <a:gd name="T41" fmla="*/ 79 h 83"/>
              <a:gd name="T42" fmla="*/ 117 w 130"/>
              <a:gd name="T43" fmla="*/ 71 h 83"/>
              <a:gd name="T44" fmla="*/ 125 w 130"/>
              <a:gd name="T45" fmla="*/ 40 h 83"/>
              <a:gd name="T46" fmla="*/ 113 w 130"/>
              <a:gd name="T47" fmla="*/ 26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0" h="83">
                <a:moveTo>
                  <a:pt x="113" y="26"/>
                </a:moveTo>
                <a:cubicBezTo>
                  <a:pt x="112" y="26"/>
                  <a:pt x="111" y="27"/>
                  <a:pt x="110" y="28"/>
                </a:cubicBezTo>
                <a:cubicBezTo>
                  <a:pt x="105" y="32"/>
                  <a:pt x="100" y="36"/>
                  <a:pt x="96" y="40"/>
                </a:cubicBezTo>
                <a:cubicBezTo>
                  <a:pt x="93" y="43"/>
                  <a:pt x="91" y="47"/>
                  <a:pt x="88" y="50"/>
                </a:cubicBezTo>
                <a:cubicBezTo>
                  <a:pt x="88" y="49"/>
                  <a:pt x="88" y="48"/>
                  <a:pt x="88" y="48"/>
                </a:cubicBezTo>
                <a:cubicBezTo>
                  <a:pt x="91" y="37"/>
                  <a:pt x="98" y="29"/>
                  <a:pt x="107" y="22"/>
                </a:cubicBezTo>
                <a:cubicBezTo>
                  <a:pt x="107" y="22"/>
                  <a:pt x="108" y="22"/>
                  <a:pt x="109" y="22"/>
                </a:cubicBezTo>
                <a:cubicBezTo>
                  <a:pt x="102" y="16"/>
                  <a:pt x="94" y="12"/>
                  <a:pt x="85" y="8"/>
                </a:cubicBezTo>
                <a:cubicBezTo>
                  <a:pt x="78" y="16"/>
                  <a:pt x="73" y="25"/>
                  <a:pt x="69" y="36"/>
                </a:cubicBezTo>
                <a:cubicBezTo>
                  <a:pt x="69" y="28"/>
                  <a:pt x="74" y="15"/>
                  <a:pt x="80" y="6"/>
                </a:cubicBezTo>
                <a:cubicBezTo>
                  <a:pt x="75" y="5"/>
                  <a:pt x="71" y="4"/>
                  <a:pt x="66" y="3"/>
                </a:cubicBezTo>
                <a:cubicBezTo>
                  <a:pt x="66" y="3"/>
                  <a:pt x="65" y="3"/>
                  <a:pt x="65" y="2"/>
                </a:cubicBezTo>
                <a:cubicBezTo>
                  <a:pt x="59" y="0"/>
                  <a:pt x="53" y="2"/>
                  <a:pt x="49" y="7"/>
                </a:cubicBezTo>
                <a:cubicBezTo>
                  <a:pt x="43" y="13"/>
                  <a:pt x="40" y="16"/>
                  <a:pt x="36" y="27"/>
                </a:cubicBezTo>
                <a:cubicBezTo>
                  <a:pt x="37" y="17"/>
                  <a:pt x="42" y="9"/>
                  <a:pt x="49" y="1"/>
                </a:cubicBezTo>
                <a:cubicBezTo>
                  <a:pt x="46" y="1"/>
                  <a:pt x="44" y="1"/>
                  <a:pt x="41" y="1"/>
                </a:cubicBezTo>
                <a:cubicBezTo>
                  <a:pt x="32" y="1"/>
                  <a:pt x="22" y="3"/>
                  <a:pt x="13" y="8"/>
                </a:cubicBezTo>
                <a:cubicBezTo>
                  <a:pt x="5" y="13"/>
                  <a:pt x="0" y="20"/>
                  <a:pt x="0" y="31"/>
                </a:cubicBezTo>
                <a:cubicBezTo>
                  <a:pt x="1" y="37"/>
                  <a:pt x="3" y="42"/>
                  <a:pt x="6" y="46"/>
                </a:cubicBezTo>
                <a:cubicBezTo>
                  <a:pt x="14" y="57"/>
                  <a:pt x="24" y="65"/>
                  <a:pt x="36" y="70"/>
                </a:cubicBezTo>
                <a:cubicBezTo>
                  <a:pt x="56" y="79"/>
                  <a:pt x="77" y="83"/>
                  <a:pt x="100" y="79"/>
                </a:cubicBezTo>
                <a:cubicBezTo>
                  <a:pt x="106" y="77"/>
                  <a:pt x="112" y="75"/>
                  <a:pt x="117" y="71"/>
                </a:cubicBezTo>
                <a:cubicBezTo>
                  <a:pt x="128" y="63"/>
                  <a:pt x="130" y="52"/>
                  <a:pt x="125" y="40"/>
                </a:cubicBezTo>
                <a:cubicBezTo>
                  <a:pt x="122" y="34"/>
                  <a:pt x="118" y="29"/>
                  <a:pt x="113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259757" y="3434971"/>
            <a:ext cx="2314904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Click here to add a title and write down your opinion Click here to add a </a:t>
            </a:r>
            <a:r>
              <a:rPr lang="en-US" altLang="zh-CN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title and write down your opinion Click here to add a title and write down your opinion Click here to add a title and write down your </a:t>
            </a:r>
            <a:r>
              <a:rPr lang="en-US" altLang="zh-CN" sz="12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opinion </a:t>
            </a:r>
            <a:r>
              <a:rPr lang="en-US" altLang="zh-CN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Click here to add a title and write down your </a:t>
            </a:r>
            <a:r>
              <a:rPr lang="en-US" altLang="zh-CN" sz="12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opinion</a:t>
            </a:r>
            <a:endParaRPr lang="en-US" altLang="zh-CN" sz="1200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46" y="2049660"/>
            <a:ext cx="9777307" cy="275867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53232" y="184796"/>
            <a:ext cx="528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02</a:t>
            </a:r>
            <a:r>
              <a:rPr lang="en-US" altLang="zh-CN" sz="4000" b="1" dirty="0" smtClean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  </a:t>
            </a:r>
            <a:r>
              <a:rPr lang="zh-CN" altLang="en-US" sz="4000" b="1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ahoma" panose="020B0604030504040204" pitchFamily="34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48480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ED7055AB-DC15-47A9-8E72-01F8CE00CB91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NlQy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ZUMtIqok5BfEDAAAsEQAAJwAAAHVuaXZlcnNhbC9mbGFzaF9wdWJsaXNoaW5nX3NldHRpbmdzLnhtbNVY727aSBD/zlOsfOrHYtImTYoMUZQYBZUABeeu1ekULfaAt1nvut41lH7q0/TB7klu1gsECmlNe5xyQhF4duY3/2e88c4/JZxMIVNMioZzVK05BEQoIyYmDec2aD0/c4jSVESUSwENR0iHnDcrXpqPOFPxELRGVkUQRqh6qhtOrHVad93ZbFZlKs3MqeS5RnxVDWXiphkoEBoyN+V0jl96noJyFgglAPAvkWIh1qxUCPEs0o2Mcg6ERWi5YMYpylucqthxLduIhveTTOYiupRcZiSbjBrOb2cX5rPksVBXLAFhYqKaSDRkXadRxIwVlA/ZZyAxsEmM5p4eO2TGIh03nJe1FwYG2d1tmALc+k4NzKXEIAi9wE9A04hqah+tQg2ftFoSLCmaC5qwMMATYgLQcK6Cu2GnfeXfdXuBP7y7Dm461oY9hAL/XbCHUNAOOv4+/GXhr9/3/UGn3X1zF/R6naDdf5DCiG4ExHM3I+ZhZGWehbAKmKfjPBkJyjgW6TdhVKCxzDnNJhDIFsMsjilX4JAPKUze5pQzPcduqGE33AOkFyqFUA9M2hqOznJwHuAsIBqGuVzVxMnrVU2cnm247lrtD27ttNKjWtMwxuJBWmGa566TlmxjKTZcM89kJHm0cgiSEURdmsBaTwzvmWgh55FDxpgEjq5eZIxyhzCNrocrYZWPlGa66L3WOidBLBwSQG6GW6EIY5qpjYivom4KP2z+2ZUa1F82FJb0GOsfMucRmcuccHYPREuCac4T/BUDWW8mMs5kUlCx3zVRnKFxUwYziM7LKHqPKpIcJXG4pBy01fAxZ5/JCMYyQ1ygUxxFSGfK4lf3Ak6pUg+gdGnjM9si7e6V/+6ZcZBGUyrCPcGxNiBJ9UHw6ZwIqZdyGI6Q5gqKpEQsKs7K+Fb9+TQoluTcpvnfTsYa9AFTchgt+yTmhxaUVhvTadGIprkKaGxBhimxmHgQ4mRhIoeygCEVRAo+JzTE6a1MW0+ZzBVSbANbaPXzFlp5wkTxNMEpiBqzCLJSkLWjFy+PT16dnr2uV92/v3x9/l2hxV7rc2rU2cV2+ejiLCf1zfr8gdB3luiWbEtmiSnUaEvp7heDxQLbHvGea1bP7k1ULMynuIiG/sXg8poM/OFtJxjWyxRDV2Lf6TDGchqb98gyMr3bANPhl4I3US/D2B/4v5cCxASW6ptyaru9Ug6/KcM1sJu8v7bFS5mAk39iJxnOfs4ShuX7v+jjx1rq10fAf9LGv/RCaWfAgdoYaBbGmNGDVcGTH5OHDO9Tiph9Wl0BN+58nrvzdm1OEiZYgnE07wGrK3nz5LiGt8idR5UKom3+h6NZ+QdQSwMEFAACAAgA2VDLSCyqiduxAgAAVAoAACEAAAB1bml2ZXJzYWwvZmxhc2hfc2tpbl9zZXR0aW5ncy54bWyVVm1P2zAQ/r5fUXXfCXstk0wlKJ2ExAYaiO9Ock2sOnZkO2X99/MrsdukzXpCqu+ex3e+t4LklrDlh9kMFZxy8QxKEVZJowm6GSmv53mnFGcXBWcKmLpgXDSYzpcff9oPyizyHIvvQEzlbHABvZuF/UyheB/fFkbGCAVvWsz2D7ziFzkutpXgHSvPhlbvWxCUsK1GXv5YrNajDiiR6l5Bk8S0vjIyjdIKkBJMSN/XRs6yKM6BBk+X9jOR07s6/foD2o5Ioizt5pORMVqLK0iTfHVjZBzP9O1pVRZGThMU/FUa+uWzkVEoxXsQ6eV3X42MMnjbtf/TI63glUloyjldxHcO5bjU42eiujRylmAeZBydrYJPj33rXQTyX+O5R2ZcBadPJq8HC8EUPaewVKIDlIWTs8mavz12Ss8HLDeYSg2IVT3oSQf9hDsZrkl1Pe4PvBFWRiCv6BGvnHYNrFy8ETDV9/jV6tauiji+d10UoICdV0YR9soe+Vun9QgZKXvkMyUlPDK6P4IfWhwnlPgW+2Kezr62AsP6GPIVTsFqPD2YwZWRa68ImIaXsJQmnBfSgKkayqzOhZQdxYQY3pEKK8LZL4PL9/YxEmUHBt9pw32FFFEUhtrNxqiXdFwve0670VvTdnQ/Cv3j3Hmm9A6/nmOlcFE3+kdJzmeedz2398yzYYpZkxoP4p5t+FRSg8UWxAvndLIfxhVMBnM3XGNwlEVZQNlwnpG/ZKgArGtyEGtdNwKhcVKdw9Wkqqn+U68E3qBMCSNGx1S1vo5h8t6XkcI3AWBR1KFr3cFZmo4qQmEHYfYjhX3w2MuQ1F061nA36gE2Km45r5nUk35V9K0S41LDAOFVxzXMcJbzW1jhXNqXJZMflnA/+slaDtvMtF7s3Sl8KyU3a/txCrXS/Df5D1BLAwQUAAIACADZUMtImMCOJccDAAA9EAAAJgAAAHVuaXZlcnNhbC9odG1sX3B1Ymxpc2hpbmdfc2V0dGluZ3MueG1s1Vdtbxo5EP7Or7D21I9lk75cUrQQRclGQaXAwaYvOp0isx5YX7z2du2F0k/3a+6H3S+5MQYSSpKaNmnvhCKy45lnZp6Z8bDR0adckCmUmivZDPbrewEBmSrG5aQZXCRnTw8Dog2VjAoloRlIFZCjVi0qqpHgOhuCMaiqCcJI3ShMM8iMKRphOJvN6lwXpT1VojKIr+upysOiBA3SQBkWgs7xy8wL0MESwQMA/3Ill2atWo2QyCG9UawSQDjDyCW3SVFxbnIRhE5rRNOrSakqyU6UUCUpJ6Nm8Mvhsf2sdBzSKc9BWkp0C4VWbBqUMW6DoGLIPwPJgE8yjPbgRUBmnJmsGTzfe2ZhUD3chlmAu9SphTlRyIE0S/wcDGXUUPfoHBr4ZPRK4ERsLmnO0wRPiM2/GZwml8NO+zS+7PaSeHh5nrzpuBh2MEri98kORkk76cS76PvCn3/ox4NOu/v6Mun1Okm7f22FjG4QEoWbjEXIrKrKFNaERSar8pGkXGCPfkGjBoNdLmg5gUSdcazimAoNAfmzgMlvFRXczHEY9nAYrgCKY11Aaga2bM3AlBUE13AOEAPDWq574uWrdU8cHG6kHjrv12ndGmVEjaFphs2DskVoUXhTtFIbK7mRmn0mIyXYOqExsiwwl+OSUxEQbjC3dH1qLAPmjAvk39ru18fSbCWXZrTUGxyuebStnLZ+7yoD+g+XnBPdpfpOVYKRuaqI4FdAjCJYuCrH/zIgN8eDjEuVL6SCakO04AzIlMMM2JGPow/oIq/QEm+LQoBxHj5W/DMZwViViAt0incLyrl2+PWdgAuq9TUoXcX4xDV9u3sav39iE6RsSmW6IzhWG/LCPAo+nROpzMoO6UhppWFRFMbZ4swnt/q3l0HzvBKuzA9djBvQj1iSx/GyS2G+GoG324xOF4Noh2sBjSPIsSQOEw9SvBm4rMAXMKWSKCnmhKZ4H2s71lOuKo0SN8AOWn97hM6ecLl4muCqR48lg9ILcm//2fMXL389OHzVqIf//PX303uNlpuqL6h151bVyZ2r0M/qi4X4FaN71uKW7Zkqc9uobMvp7at+uZK2r/gotAvh9t2yWIE/ZrUM4+PByTkZxMOLTjJs+JS3q3CSTJphg4ztbz0fm95FggTHXvCWRx/F/iB+6wWIJfGaBD+33Z5Xwq99tAZuN/dv7GWvEPAun7i7CW9zwXOODfm/mMy7huT7h/qHDOb9P/rc2D7UYAIt0wxr9Gh1/flX2YMS9l/iwD2tX6U23p2i8Na31BrKN1/5W7V/AVBLAwQUAAIACADZUMtI+GKxa4QBAAD/BQAAHwAAAHVuaXZlcnNhbC9odG1sX3NraW5fc2V0dGluZ3MuanONlE1vwjAMhu/8iqq7Toh9lu2GBpMmcZi03aYdQjGlIk2iJO3oEP99OOWjad1BfGnePn0du3I2vWC3wjgMnoONe3b7d3/vNEDN6hyufZ136BnqoeHpHD7TDHgqIGwgxeHTo7w9EZRxKJzprPxAW1PzCyW+WTBu6rgiLDShGUIrCO2H0NZU4l+vsn1VVUW1Ns9ya6Xox1JYELYvpM6YY8KrV7fqBTZgWYA+gy5YDJ5p5FYXeXJ8iDDqXCwzxUQ5lYnsz1i8SrTMxbwr/7JUoHc/fFUBg6foZeLZ8dTYNwtZM/FkiNFNKg3GwD7v4wSDhDmbAa/5Dtz6B/WM2wU16CI1qT3QoxuMOq1YAq0uDUcYPiZ2Xq1uRhhtzsLaVsTdLYZHcFaCblmN7zE8UKpcXfADlZYJdqSFtnt+RLlk81Qk+9QDDJLDw6JtV/dOhbrjj0NvhGRjhJbERGZdF8cFU2/JwTWNrFNq5jklCkqURGJFgQV5Gtu8RnD/FXyfO0txFCu73vYPUEsDBBQAAgAIANlQy0g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NlQy0ibbXtbYAAAAGUAAAAcAAAAdW5pdmVyc2FsL2xvY2FsX3NldHRpbmdzLnhtbA3KOw6DMAwA0J1TWN5bYOtAYGNkAQ5gBQsh+YNIhMrtyfaG1w1/Fbj5SodbwPbbILBF3w7bA67L+PkhpEy2kbhxQHOEoa868Ugyc84lJjiFHr4W1oLME2mZ0VXZsO6rF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ZUMtIYv5fY8oIAADwPQAAKQAAAHVuaXZlcnNhbC9za2luX2N1c3RvbWl6YXRpb25fc2V0dGluZ3MueG1s7Rtrb6PK9fv9FSNXV7qVqviBX6m8rjCME7QO9jUk2W1VWdhMYhRgfGHsXV/5Q39Nf1h/Sc8MEINjO5CklbYlbFbLmfOa85zhaHvhk+Mr65BRz/ndYg71DcKY4z+G/Z8Q6i2oS4NJQELCwuoecu/4Nv2m+Q+UwwAaMsu3rcBW+GrYr6Gh+EHdjtxVu/DWHDQbqNPEDdxFKm4psHYpqZeSAmtqo670qgcsIr4BWRCfHefaq2ZWXxJofkgCpvk2+d6XstjppewOrgLLdgAv7Leb/NklUndqkz+oWW91WnjXkCVJaiOlpdbV2q7TuezIdYRrzVZN2g26DakhoXqrVb9s7+qdRkuCt+FlG7g08WUbNTvNZkPdNXADqJEsD9SGsutIl/W6DNJw91LZDYeDTq2G6vW61FR3rbY0HNQQYEvAQ5a63ICSKg2k9k4eyPWuhIbKcDBs7rCK20oLdRu4XavtmoOBVKvtjbvfXdpce2ju7STmfIXhURccXeWxVT0SXL3FOggA2STeyrUYQb7lkU+VBfU84lfimBTxm2AkqmShERDAnL4vQtpnIuDRLwu62v6xVxUrCZpQJZ0LaThy7E+V+Zox6l8sqM+A1YVPA89yK/0/ROESbyYPJd2QoAjdg7Uge3Ed8ZOXLJYFIQzPOSIw8MrytyP6SC/m1uLpMaBr386l5nK7IoHr+E+AXbvsKPisINcJmcaIl9EPd/mTn2wF/gwJV6+N+ZOL0rXmxE0k1sRPAbq9yNctckC6cUKHCVK5zp9zpCvrkWQd0JX5c57GBylZr3X48zoRI98ZoEs84xtn0V1rS4KskKhCnqWiq/WqaDytAvrIjZ2le93Rz3QuhYLjP3INa/zJRcQ3yAXm8lJsNrF/9QAxfj2sJT0PpIBz08UlBgmWk8FMGd9MZP3rbDS+Gs8G2lWlr0RZiXha/tJod7/XW22oXDFdTk7GjTwaZXkhwaxVy8dLN6fj0QwY4tFMx1/MSp//XZh0fGuONB1X+vE/CjOYTPFdpc//zkN6O51i3ZwZI03FM82Y6WNT2GWETaxW+l/pGi2tDUGMoo1DviG2JAjKsxMQFLqOLRZ4yXb8NckhTx3fyJo+m2LDnGqKqY31St+gQbD9k+BsrdkSgmdphch2QmvuEluIhRAR66t0h4I/bOkAJvUsx7/II30q32v61cwcj0fGDOtqAqn0sW8jNbC4pOKMprKBp8AjsKB1v418JqJPcECy6xZmcq1dXY/g1+SKXDuPSxd+2Ru0mWBwyYT4OQghcPAUos4w7sdTldsQBCILraww/EYDOxM0adfl4K3pyhhCUzFT/E3OJuENjnf8BYQOWbAc/G6wYchXeDYYf4EYh9wcFyQaf4aU/FyQ6Cs2IIewkYNMl++0K5lnBE/DJEGSHFxYPN7dLbIWC6Dj1tw4dB0ChFsY0kRkY3hRWJKBf70FR2ry6ES2R4zB2OLt0dkQUCWwoc3lkAVlSMEqj65fb7W/zoayNsLqDMJNHd/PTFEluVDP2iKfMmTZG8tfEDQnC2sNmbCFNduxxRr3vFDht7XzO7JYXH9+jkuXruIvP79BpUzBO6IZnJdBGBxTVuw16dxs8Q7eqAiP9ZNa5DHAm1UwFKzLU238MS4KHW/tRlX6Ixz1rFxRZ72qx/vtld9t/wFljKgEDzSoaAOHFiLC0Il5y4Hm6RYi1PQhiIsvi1Dw+aW0EAN9HPPQKXoHmzuwXEaRO7BoMRb3eGBoJhy27smc3z5yEItcjbx23N/8jugSuJM/p+qcPFA4L7nE2kQHGehdwv15vJw6KmVai6mZI1BcB56PUVABV9fx+B0qH9vbG5yYIuoGmf3c07Vri+x2nSfREcDOa4+8PIc9BNQTUNcKk7iOmtJf3qlItMVpJHdS7ADxnKC5fZXKz3d5zMDyVLmeKbKuYH6j4Pns5qeD7OA2GZnGbCQPOAdIE89iiyV04Qd+z8vPK7oRqHgoA7948waxgsXyX//4Z342B/pEUBRD/1yUDyQ/r5r4md/fdMpI+PccfEx5kCUVLzkJ4wtVQpr/fmVqEKAfcmWxorbkUY9/4solGlIgdqNsmrJyfQNZYoikoOsAzoIFmdzI089Q+MRZv9K/sYInKJwmpW5RRsLyPDZZYR32V9w1cx2fFCR/dyfimze1yUxWVXH3hxx1ncVT1H5tuMDEn/mQSx+L8FOuZR2q8wFLYjusOE/R3JKqBSUhet8XhM3RXvcM2H9QcS2o4SzzfcZnAXUn/MvWy0+5gMA/xEEY91nAr/TJWxojXNJvse/6D5YbAloadIg6AR0m/LAYs8zCDrGnPHfsNN8Ycoh4R13oC0q0nRTrLPyQSlEG4stvWsAz7IXmcM2Kl1Kq74GH+Dr5zl7gp4CH+AbvKWO4173U6XApTZp8jhtYQRqex3eAQ3xRpWKc5C2LwzUY8c+yYWojMSCL6VGb9EVvNB2PxOnMYWmFqyc07vnPx5cbTjPfim2HfOyQWdiHb/V8/PaYw1xyOrjFPiAF06YW78cyIMY5lgLR+ODQGBEUse2KfKrARcRaLHmlDyso5vGpws0ZTWhO0a2SesbLWYpSaHOe1BP1XJTzQiJ9XsWLiaJRsp8n6lVf2KlXPeehXsz2tAP9tTcnAYYYcKDKxR7KAtPoy+RT2J04kR7QnVhNM2BL4O3DHSnJhBQgE1jiWJVkS/SSXoezJXNcsiFJqUoBUsY5v/9eCNlxPrhlNiIPLB3eMaRwFsS1bh+L2RqYgp+kEjeytJCDlYJJx6x5KHZ/pFolzWev45F2lJRpHu7pCk3ZgderR0QB7inr96rpNgs16siU9ezoNZrcltPWctpaTlvLaesPM239qRy3luPWctxajlvLcWs5bi3HreW4tRy3luPWctxajlvLcWs5bi3HreW4tRy3/iDj1j3q/8+0dU9UDlv/N4etOeaYHz5tzUH4w45bo/AsPG2NyMpha6Fh67Gp6cdPW093nY8dtqa0+i9MWw9hQAr8Tv6n7n8DUEsDBBQAAgAIANtQy0gugG8OhCsAAGRrAAAXAAAAdW5pdmVyc2FsL3VuaXZlcnNhbC5wbmftfQk0lO3/dwpJCnnIFEaJnpIwKmSPqCx5kn03RAlNU9YZE8qSyShPRhEtjyTrlPWxjMIM0Uxa7FlmkixjGjJjmeWdaVXx+7/nvO857++8R+fEcc99X9f3+n6++3Xd30mwtjJbJ7xJeMWKFesOHzI5tmIFP2jFipVXhAS5V14Omf/L/cUHPWZ2YEUhQWaE+we/r5Gl0YoVGNRapqcA9+81Zw45QlesWF/P+8+HD3rgvWLFqdnDJkbHQ90obwPyYB2OBh+rldwvqBp+SBHe1LD9mu9W2tXYh6HpL6X+7tz6x71G4S2SpX4KDpfbhPr+8bqz6bJi9x7R7m4naExZgmV+a//YR3eIb8gJust8/hjzRMGU9plDkb7tfRrzN4naHY79pScIxnGN+PSg2rCZUXts+MwkGgubmr2kCnuSs0mtbsUqkYU/6m5t8qs08f7jqu0uA7lTnJkOBKtDB259YMMW8Z9v5P5w8ZIHJdIhEt7V9G7/AyIjm36/oyCqaTeJfKe8L3zsFPCdYi5S/aWOoLTHBb4FPybioprU5C53pIc+peIlJsLouho/j4I8LQ9CxrnBaAeNYguMf51D7cy04Nb6UL9323Bg9DbQrx9iRYRA2wLtsypm75zDRv4ZVqvX/9PnhAvyxslbmn4mSdrDQ3pVtIhD3JOd168/+2VMIRA/IFrk11XEqss3XTgvnX/Nvln5Zz78NsHt13Xo2k/Z9f5FNcEz9HIs/OOdlTtvr6Q9lo9UaiDG6j35W974VbeAr+g+/CErwNcHo+Z9B7LYI1nrg2qmU2+kCz+4IAw7KkDyNWYim+iCRrHyCleUEltn5hlrE4d7oYSv0z+vQzDxiLTa3AvCD+qahRuI8aeJYt5CoJd+j5qQjESR72xArEvDfr7JTuCR3gEuvWLeC9ZgfcLDfyU5WNKaT1LM2++Aj+WfiS0z81WTpEpG71ewDDU8Lt/nLcNZsokuogPiB0aLLmDPM5HTlh69hbwbokUsH+Sv8YEAghRjv/Ok7g9LgeOGAmU7kymSwd5C+vzABTz8G9B5s67ClXcDP+CmtaPEMxKoT1jkh9AG5Pj1z+A016tWf3z63JfJmSQ798+1P+9wDx/JfuyO6unRTmJpEl5N+MKBLRLl4J6Odo7+9DSUAZ9gBzrr4PPq/uQSLbwI0eO3DsFHbbL26zI/1scxqof1qHOwyebt/do+/PyQ+fk+Rm3I2+dzY5D5Od0WBH4mJyty7oQFk/HaTOf+2z42a/wxsXYs2YacpBcLZZSXByfZRLXtlG96cfHZTWspNM3O48dcdIsHWxviDyP4AeptQVkqnX5PnmQbmSKDhkPfXTULJLAaJI5WT5V2SkLS5RXk7MdHHVbLjCFUi7JZCJcYUckK6hIL8N7uJ76zpI40O5yF6BikUYW2bEXGo8xjkEOHuyeQ5y+c4Q336mxOU64soMtJumglI3sBQAI/AJLXEfevUndywOjXUh74USMgzebmD2OQ9LTuedcMYVBSjb1pmT4urw65JCGuAb4Nc3DV7rBUnZ2FPmamPTteykHf64EeTau7CZzI56qJxE7/A44uOOcoz+/K0mT1r6kIiLQJiGDS0tE1JdYKbARLDhDs7b1XGuG+hLQ0WTU4iRVHrnqudbT6zokIDpKeY180mK1I6+yOiChB35BZC3pUquYmMGG+hDxlJnROqibuQqGwex6t393dokXS0+g22xwyfjTdrrrLt6q/LL0hHT4R1i4LzVJeQmI1tBOt71KqQz+1mYmK6zcgerK8XWOlVNL8+PCT/Xh2yYhdctuB+CFEed+8V9gVCkSu5ypkojdi9J20ZNoSGHhQTZTd9j8SUXSyFnd3R+SHHDBJO7OrIZ5MIv6DC0N7HoKxunyzambnMER6jm1PAIXdwUkqwrMyN4VwRx57pyWZdmdll5unWeyA8ccnPyyU4Y0ogJJjoZHA8dtli898O3iOPM7VXY3j8j3K401iMCH9BfbvTw21+m0te7km6bWdYfKdNdf33tm1m1xQ94Mfr60QGVz99YgV9o64JAuIFn2yeoGR9BE8keZdKShpHdUtLATac+eR0t+NPtWS0t8FKKp7BPU474Jwq3XU6aJiBeOPW2YW2tPWOpGUXR23V+60duYzilU63n7xUQWyfGX9D/ulw4JwrVcUYAmBSfO8NrSJa11OKS+unKdyDAhc26VmLPCo5mmSyJO4gZgftj8KtErD4pFLjPADw4DF5cmQ8gnfZWsocOKBYZl959UtM2Kwn41r7OFUf65tfVCwuBI8uMXWquLaZpEldKtVrfnsOi46pT+sc6iy2o8Vlr4C+trz/T8DPyOdXc2i98R1uCNYH7v9i2TZlH72c27woXYjaqYviUqbcTNgXF0UGC3NsFkGgsOo3xxUDQkdKyg/hY64xRWkgajj8rXl5Ajd2g4BwCZLx3vNSp44Z58fLNPyHeh9pxjsOcNlaxp2pXP/WJe+l1mstcmfTxcunc8Ix0w5bv+A67W4rAP5WCqlRwOCpi/9ULmWC/Jg/8vDwbxRokW4fnYh8p7cYOB91j//HpDsfMiF7tWm+ycDsqcCy6O/i15rkGEyZm8jtEq41Z0rm9xQYAHr69QE+QFTR4+53hE+bcvl3cl1r0ryi1uxT0nadJmvfrUulUtj+x9Eys4zbyVnCCG10NDBSxvXIya3IyYJw776UzfqE1VrQ2mrNnrzApMF3BMBD+yORhbBKf5x9DBa60MPD93YtE+z1lGOOz9mcWaz4lAIJjluexZs8sMwkD0IdDuXy4XfP+1+6XVC1Vvh9d/IVMNGPZRXWBmDZfVga264NJooKx2n9TtoR4oB1QcT8Rs403d4olGLJ83vdEFMQLMi7A9tJIDtTXvpvVBigFvhr/EPN7ayNTLll1K/6hTZ4K2sZIfRIBUauEXODqXLN8YJtx6LorPO7XzgICjr3A/9QpLPJR+2pBQRM5z2dZQykeMCAFo4q/Mqhh1fpOpeBZTIT0tuHJ7by8I87A1M5OzeDoY4I4Pw5T3d8wL5xI2cpPnIoev2fdrD7e8CU9cUjaU9XnnUgPXJUitkYuiYJ/OaK2AReLmTYBQUlKxp/TYSBUL7vUDtTy9LA42M5+MDpmiA8nIMpUwrKN8Eb7J75WWhfV4vpbj2tvzNaGeCOFBdifBmoqhGnZRh42J/HrhTrF91MHSMfA3yH5hMqIKhkOdvi/PVz+kpe8EitI+Mlzlg9ygeiC9L3Pr08kxIBDFRyHxrg9+Tg72IjHsU4YSeVB2T7iPT7dtecAWkQLJi2+14fGSz1iKStjMGqRUSkWt2cT1G4S6lwmEiyU8H1F61LVVVxxGLNZXBwnYcYXJysS9e9H2AVvYoEEJG3M9VtCfk489jlbnXpnrNzZ08Qsd93FpG14D2FHjeTJVMnbV30MVngr+yrBNkLe5tcujMeFFMCRpeYkuib0gGU2PEy0vR1xu882uOZ19SwDyrzqhrnLFJKdXSj/57CJ/L+FjRbwO2NzgmAAqiV4rQklzvLSIwkkamEUHI6UqFND+EpycLlCyk6LTi7K5Qv6B2wPBp6iXMeiUvi/l4ecWnl4P7pt2D4/EVMMCzQxIOKFsBJ4HuQuSJGrhedKIQ9WkYDFcB1dHkGup2NUt/5VshVZIy3yeK/DyRBIFuf3BrqJ/Ozu4Il4Z595Jm23mNqyqn4zHi50ps380EWeCcrDEie7vJ7rUAv7Xq3bNe18pFtLtnUyWqQvPHNK2Q0N2oRBpFNSvtSF7d3uPyFjjGsbW7CCyGSxovshYCLbCf0jjDg8niKXlSJ3bZX0TryLdLFPt4iKF2JAXhTW+LDZrCcHiMwZvuA7HBFhYTXMfPwTJt8mha7Tp7SBljRQf9MLBWSJI5+0jDXoszerHztlFnuvvASuzNqQoZiYZnAIEZwhpf1toi3MJU3pUJJqp/FYvTgAdCoImOP16+eVg3bScfDFSpRw5Z5Qzdk/rdlBgmQ2pSrFEWAuHHb18C5BxAVogaxd7fa/Gq+8jw20CBuG+rSeu/IH8Pf7xN+7jHuPBvmRIvSZKOWDnalmeI4nn6xYVIvumD+rpz6yWlqxa3uLjMC+Gfdr64t3IJTeIzMkWdvA19UNcpKbbYStTp/K/v2UfJ8Uy+U/0eFeVdU0XFoUl6+K/3FfsM9G77UNrhplNNw23We3+YwM3PzmRLxn/xVJhpqDd83rhrFbIjf2ESOHBs1bCSahCWRR9M72e+32LnD3/Itwq66fNjG707r3vaCy4IeoylK14e9BI15zqzyzvPnFTrxnVdvcO3vm3F4+Ir5UcavqfQcVHKN5XD/uT6X3unqHGi/6+qzfXfyrc0wxx4Nxz/Ef5gk2zFiDHDUV/Jk/vn52H+XCSMcBmpbq4/xidZcXdBFPYG+IP5C0ZYPAy7TkjX3cWNs5QfLh7IVNytvBZ39zMzF49kFiVhYSD4X0BCQeXLz8WUKQPOVH0Qhx4EjJy2R0x/hBowoPpvLkQ9WdfAOAs7imcEw1BB8MXjXYKlh1vY0PV6MEovmJch8CQlZdNXAduyaAxKsHTLDB/dkdJxeHvR0x2DvS8NYUVrQRclnwovVDC1M4GTXpqxzYV15EjpeOp5npKavHq0ErwgnuNGRo3b6JEWXnrEzGE1+d8M0tML8vXb7JKfcBlYv+mupyMcM/cjaBITpPMDqHBqhKj+cGHUGTL70mZu3KZx8Scl8/QISqaN5hXJwQiOMb6ZYbj06r56zTBJrr4Z71HJU7Pz/DEfPwAaK16+5gY/gBGkGYtOFVK/KP2Lwm5pcoiT45oC3NzwgX2fIv+MuEA7dn5hAabi9ZciS0XWk8Y5uHV1iclKA4uViJMxGgTV7wWjugxB/i8+vt7c/KL0gV8N0xdb8TXesPUh2EoS84avf70B9O1Z419rI2pIvu+XeeakwOJYUP512e8uxWrVgud+sfwXvl/+bAptr2vb2+oWZdp/S36lv9G0aOT49fLnsBF0uAZjF/xdRrXXLXjuV1/6/fKLktiTTna2711sadXhbl8rTfKfGf594oUmq34BPTzb/2zbNM6p67tuvd/zg4mLmO1v9PCiZEfbG1DbxqnRMJ+vNyxg4iIW+9tlnhtTTnm92d/nh8N5dWHBc9HLoC6D+n8EqilRnpybk7m/wdcCWa7PTZM4s8Vs2ETlcGBSYlGQLLaWpQCcPTSaVlEkCv9g7EtVhepRaLr0TjA1IySMqcomqcqRNHAU7aAyuS7acKSUN4Jt8Lde3Yz2ZuTwm6lnP7J+Tx4HPkh6wyZTsqoHP+Ug5nI2Cgir73saN+S7VurRHZOev5JvVJs5vJwYfs1qLHUJ16PUovG76hOHWNzR33fTkZKLxBQ81oTzAzgzKE7ozDP72rPxHLf9NNGIHKVeiow4f8PEpf65gv5/18h2B8ZJ8Tdge9bH2Ww5gkyANqhDMoOzxjzuwPUmNCaUD1w/PyDm7v/EvIo6tLcBE4Bu3v8P12HZr89ijfsGBfvkE6tkqrZf/ABB8rC/e9J22xzhZHb8dy1o4QHYptDkp7MDpLMuidLkN2i4VtsrGshnCDM1FNtSx0voJfgbzI1JHLI/hEOBjR2GX1yt4pFQ7DM7eb1M4t5b917EWhlShY/WBh0rEps0U8HRsq+aGGo5Qqo47yGOUsfhtUn6qecv46UYXbVSHMSubSPidhk6cb8ph9BnXFHy5M6WnWVKfZ5BLDmAirSDIIDGCfACGhlaMHsqe3ZfgaqqJHy8c6v8khwFrtVuZHpxTQtjJt7wLmV9wgVPuHNvbS3B5xCGyQFz78NLACk1GiSXsfmuh+CiHgGuEItZtpxqdshTzFQlbvwKyfHPcMh5J0NObagVAaUGMQFRphdXi1s1dKCfPM1FP2xoOeyl2TCZLZsTjfTpFAOnGjVgqNfBQUdurgFtPaRNh4y0QMMvSasI7Z+ekp9/jE+HCx+8uPWnCglvBlNhUKoEQ4hv620/T1wlozee7NVhPP4h3pB8PFl8S/MkfE+7EU7xidG+ps6pjU67w2S61IO9/fb4XFFKvwgIGloQGWTwNOQeqMkv6HTY6WPw3aFapQoK0bFCqt2zJB8lcasSWYExrP5Lt3/bniaEJhwef68l6V2CLixBh5cwCuNpFPi+7haXVGo5prpWCJRUk+vLL4XvU1CQOxoBg0zMOMTu6DL0oob+ZvjEeDqLzDQyHU9yqO1ViI6x0VlPoJj4lTfSKM+1wdFyEiwhsW4zpP+TA/zrWhDla+C6mXTxO0bcUfvofYAW/AZ3FEp6c5TJZiBDgtGmn4ryB8iZCLUdSPTR2zoQX4SntBThwX4dJTBYxKqEGjwvf91yM/UNIE/jBzO/KD+Yuq0bgspk2pSE2G5enFBuIBIjKj6xM18rxIBnhOLv+wjgFpT7vtmumTzFAyJb/pOt/Tku+9820cuPLT+2/Nj/P491bvauZtRQ9WYyHgsaMOsNYPEJBcR52xiowdpHdxi8SgP64cI98bpsXjYoFzGunuIoES44ERXFKzAcGog7PKAacAY36xP/I5Cqq2xusTmq57MhQlQJE+zWW3RrIz6Tyrv/15DMk5sXcj28mzY3qrim/CGtxxCGwjP+/eLff4/toh4/RnNqaMrus88GuSFR/C1A8Ak1tTtfKvoFqFbi39JjeqCLWw+I/0/bwKX/l7aBL+y4ydsWP227+DZF8d4oSBXvhkXTej6bPbzt7c6HS2zR+K+EjtOxzBas7kxGlWCEi9aJviXqA3o2RULqbvBp26yU9oEbvpld9U/VJeyXoMl3QrEpTadB3Ht8tjBtXnrR3ati3zlFruiMQ8hpkCV3G0s3cAGlV0BaK5bYBIq4b8fzXHKaSYDyJfaB9GyUuR4PjNqMRy6xkVbse2qZlGVSlkn57yCl+7lmLe1K/WOifkTo3EhOkD7vwIulE9GAwxyk4YEG1VQ4tWqWd2JFE5UrJ4bSmdJKJZMrbDpkOzQnzRY3dMR3R3gFt6ow3rmTaORGt9BBpaYKbxL7wz1U30VBiAUMxzErpskbkCAuk509YJcklNjn4zZtcZxMRvWwkVt7AdV50Y3g8RuDPKdjrql+A0FK2N538KQ/SU5Hy8uCGTKLERHf+offFnx4jrFMyGgZfXqoUsHlJL6EE8Soqs6CGpnqxpaR/xGQaqGJv9tFfayXJF2Vj5/EFBUhiAyyq0zKEpxcw+MkoTJhDUuxapOXmSkyEZ2Wb+A1CazSJdGFRFOr9nYHiGc2BIgaMD8+t4oXWk/i9HSQZ47CR200c5Lkt0yo4vCFqIoCeAOcmyEDIUwMXi7KuLddzpyJWLute2YmSDd2Jh5CYZNqnZLFPQ8xERFIiEUEMqJ2I3V0KXO+dRtXAjLOSkhMp1W4T8oBxPVL1iAsJsgVUvwm0o9ENqfqaJHSKmrgJmIbGBsH6ybHVDr9jHCTPkAVBweqkrbkU5POYliXuUzH0xSwEY5LEUpBjnyW8WxuPwNm0NeovoRspshzZZOclr5vB3Zbg1YwbDw+/sKdGqIpkzP3uObvewJyY+jsfGzfysRpc9dubI/5we4wq5qSbQcSheS7k65Ipe3Cl8sC8IQ2Lk9kqgr1+uNCwpCL1tg7NQA8trcHenn1uwVCEnKlEeNX9Hpa1Nv56ivrtkbHlKV4zYKuCwFJ6qWygBZoiceWYKddnCPNikF0AJgEKdPUdKU2xb9VgMxj5p1rme+u7XdtSVu83p+ZcI2bbmHOvXLjJoSGETEtZRpbAxOtvVhtB2KnzU2cpB9FJhzh/4NSRgeh6KY3KNxc2D2IGgHZ3eTHeEV4w5YZn6PhKlMHTZD+HRHj2Yo0B+cHGzoqRKxIncEI8bv5xii9/pQ3+CVcvQSPpeARJaVP6jfcEbg0IWGrGppvT+ULt1PiEsyhlmNOoW19BuAwZ/61lIqhpMtDHWQYBa7ejvKcpdKvpWm5Z/iH1QbfgmQKyXTDcTRaaahFAIxZroeTSm6YOa+14QlhTjeiVpQ6udTqm5N5q8dfAeOWODvykzFZ4pDbDac1XLWM6NU60btkTPPDri2x8ZKZe51LCoRgOZ+oOKaeU1uLvw2eWOJEiQfx3KHPRsaRLZlsw+ln84/IQZPCipckUI5HoL9mzgEuBwUAEbU9heSllOsmT7l2vdWdfZcSJ7Sj2wop5ZAxFy4zn8vV6RMwmD57hrxaVadr6lZoCH7xzRm6xSVeOQKqA7KiPPVzR4xkowOjUVJuDVhg5Myg3h+yULOlzPJ7I55ZDohG8k4CfmxSQMmQsBQo4PS4+khat/BS0yF40/UIAmjXrvkki3M4V4JgYFEzfK/RUsfTtHmoQ9LlyV2+WXq6tAYJagaJZ4ItH2xp6px6G6q55MpieFNxjcbcc31wK0aT78oAqc0MWBOWQhRSI1X4FGPw/4CXOgX1ldDS9NB6QugUQWhHKiLq3WuutZxpURT3bli/DtjhupRwjKT8d8npMinLpCyTskzK/zYpeUIgGME5BsuZx/b/h4Rejdbbkp17QfjcEscPPuwhQjZJWkclLBH7p4VODL08biiw33bxs5Tnbg5rXRF+UNewxFosdBlnT+68vfLWEsfM9z+HZpgKHPcgLeGMlDIjKvdw6bNawsPdeq9tdW/lTjXIEidhJYg1LjeFHxjmLMFIqymZnL/4JNMqlkigEobddlsKHL9ts8RJ2pywpFcPLghbuCwhEA1QVfT9lTtf5C5xlPWVLv4kl71KhUuUeUiVaHMbPskPxxfP3l6czCTv4bJ3Gf5l+JfhX4Z/Gf5l+JfhX4Z/Gf5l+JfhX4Z/Gf5l+JfhX4Z/Gf5l+JfhX4Z/Gf5l+JfhX4Z/Gf5l+JfhX4Z/Gf5l+JfhX4Z/Gf5l+P8L4K9lUYKO6rI+j1FeYMhE8qTgJL/jHpyz44KWKV/7lYZg59/2EM7LFHEFwvNL69GKT8OHN/tygf3cfTQU++H74IyeOl5fstCp55rbM2Irt3G5UCMZn7WG9tjzKIL3Hlzwk66Y5+qM+Y3SROxw1sJWquHSv/UL+N40gG9MzSFiWwhhC9+Jn9qv4vb91sfkezuGVe2exUcs8VaWeohMg4UffvA0/LVHwPdGAYL59R6Uq73acfxpPw/Y8z80jN0rq7N3mhnGXvjh7bjfer/96PhQvD6m1OzssMwGj58HPL3q144L39ou6H5y50y7r8469Wv33hWrFHi8O8vvuBTvzA4J6pmu2ffTY9b+/5kN10+13785mlf702fR/3lF5y96vwD/7fFzJ99Swd9efvz+4mTdfhG73BMBD3NrR1t+W9CiwuBhn0ybGysC6rNGjgL159pQcvofo0Rl5CLGMXnzSLwkSlXOV7dP/Jgi6q+55oXPMt7Unc0MuwJtNQfatBqTp1DsD6hj0LYKttZ9WcQIy5VcMVoZur9pZq4DGzlzyX3mUt7a3QS9MFooGdLfARQqdNbwXoiH/76Pky2q7pStswHR0WmJuNKAN/o45D5i7T+7MU8Gro31PyTO0c8l0xKOwrweiN2T1JQLKdNCIznvthuExRPNcexxInt8sMWdPclAstKxs+n1QUxcUC8skkkGYj+4oHuz1Huej17a6BaaQ8+abfXts50fmtpAtnqjkfmYzoRPpffDOirGp8KfHULNd4bvAjIHVosOF06VZYZT33VXjT0jd7JrKyhQSujeE9/f3XQ4V9t+i422aC/HMQlUJuG9jCru9C3f1z3kSkoNRl7WG3lzQyOZANNwBe1TQvcz4P0hGgk13kwFlO6kHnkrf0IR/h9tfcTA6siB91h0BjGtRzP+AZxf+q+pLGZzVvUs54E//wZKZXxP5Ie4yA/eQpL4xjStfbjSYUUXE60XK6/OcAqGx9Ou0jsDocBhOXMXfxdjh8JH9jUpYy9d7eXwFKxvmUiV65Xv3UvkpW5khpISTm6nqcA6HzY/2NKYjdLJJGcGzSavB+2G3+7QClx79D09babxn73siMPJ4jrqSZbeYIFI7bDTee9v4L3Ga0+0rbxsh+28IjZ4kFllyewJEHdqhEpykj7m6vmqCJ0kPzXuuSPxpO5sHI7XcBK4zrgbk4Mcr0FVxJat+tALTvAPzMyLRlZ1Np9vLlRGgfsZl7PUR3FfRcpWkKS3rggy0TmvHvCmiMGVoVlSZd/D+uzytaDgWo2AnmjEyY9iEoPT5huT9A4He/e6pvipdjjoi6oPohBFq+6nDZS/3SB+qLR469OEIdpzY36hsbeSAcPPc4MINqb0PrNed6234btUxjvDYWi2tfa+id3BZ10fcbGtqKIW9YRC8ocTvnaJ9pTv0xnctL1XEnWy5Vwj3K1HWxWOTS5waqREI28ZmSpPZBuZ5ocW9Rt4svgb31UWzLlPvgNAq4Af8ZlVUt7526db5MkOHzH0M6eZdtZnnh2KsIigkl/iH03PBJIphZHxgXqmKHJwv4bz9PmqOdD395FJPoIaWFXcHINQ8G/vG2qu6FwkSVHJubTiXbARTlYAgO+bv61nJH6mgXIAWcV6gggwwu1QiEa2cKqn2kVrquae1AxDZKxgTDaVw564frkAP0ivYt241zf6/MsMHEDa7HMVFItQOd3bzx2/44wBbfuJ8lHM+Sp58vpoZOjh5lxGW7yYQp8/+ZpmdG846G2mfxJtMtkntASGQs7MTRa17epXADsOh+54ManaVsJoii8qZfT4kYk1ZjhthfIalDmwJabvKq0KO18VpwobXBuHdgsfKQ6ZrJ3WO2NvUMHQTQJr4/r2u8zdP+aMekWpzNoxmu32tUnbiYHZ4az+GmuoPZY4XZulsrmGSu0mMmaJCLadJ27VWlA7tkR1LXyirEd3i3MovTey2dycwHJsSVMzS25jnzrMZHRm+b2d6pSBsleffK399BI9cnsLmm4SL04057dUOX3qCW7yuT4a3xCW6nmQX6wF3M69MNsFerkS3Qrf1T8+dQ0/eTsayXMLBjCKv3tERzkri9WVRTkV6PyewWRqTTuQ+LL292fiMezK8nLBFnzJtFZvZJeq8+g/Vl/W8EnDmmX/js6sDdmIPw34NxF/xpIBGXGX1bXVNMKphHg3mJyvPIvIf5HjBnrhdmxDuapBOaF82nKA3oJ4YVpAzt5M64pOtMMKiXYHYF7dhcNnT2SpvPMjpxJd18qSyoS0CKyDyQVouUZwS59ZxGNiaC9aNxXq+SzA8tbcHYBBnVsEpTTk/UcaBx/srTvVqqFJ9op7Wqk53huecQPYBzGgOVgJSL0xwvFar8Unb59Ke1zU2PsQ3aPKcbxrd6rxi5T4CAZO5diB7/iyAFXhPVRD2vz4JH1GdlITMaWJHQ55CB5OKGqk3qTI4INxuEovF6bmvE53Kmp81gumm1qBG8JQ1HHnGzrI+61cg3rlphN70OeRRfgw8hhNh5ZLZrTf1evrqXaPlSenGuGkDpW701dZ3npf+CoX2KryZ7z1QO/6i6HNzZNkaNZ8b9thduo9880mey4IbejGh+MdmFU7m+L9/YE06cAptF3Z6CC9EkvVxWa6f3EiGmLUK2dGqGA87lb4Ucy+G6j+QSt4AzWFkpGDa6DeV7/Pkqtg6+VTtgZuMXrvVJaZ2FrZ3oERsSOFjM74uTuza+Hj10UxZ6SALf06Cq/jUXaolINvZ2TZ1/y75yM/9ywpcEsvmV43Erxuj4jM/BapkTPz8c3zlcBzOZGhhfUolaCICbCsQwnCnh+gMuverrTpfZ8aOE8ukMH65jxDfAYS3ZmkggPIsuTXSh0BHXVnn76NRg5R48X3l8jWqVxwkIOOM+rLikt6KWJ4nBkzMLiZX6/KJpio3UNtgsApMzZGuMqpcjDpXzKDIPUuf1W6Xf8QtHgYUoRas9kxjteAZZOl1A3apncY4JkA9EHmgJ7mX0EJH8+iDzCL9VIvBjlWWSZj1quFrwaMURKvJplJVD43t+CyMrg//Vsje3vBcOb1a2A+kx5Fceyw7FoQaQzBa89X6CrsbGTak10sorKVy56aIFyt7bBeVN1ZTNElzYhoZAXVDl8WQ+4MHHkor3D69BtfeBU3vLlqmnLwRLVgWKC/x55UqEEFWrW088iT8nxXaDJkHHNQoub5vPfpN/WUWs2vrmqgUGT8xoMi1EnsWtzF/frOhuJrDVrkFZTIFLhsO7ibkATWiUSnMMoS77F2tyvN2er4MF7nCIBonXcFKSw90pizqooj9aHfoKVMVe8gBuZia2Taa9Z+R55skUxT5Uyqfu7XK9gwqVErVe6TGFBtCnFfl7EWVMbebxYxdSd1N6NvTZtcTy66KKM74a9prbKbDu/33mC8SR+jP0794iHGNIqndQiK5Vlz8IKav3zS/VT7LfSVZjASobM6xzO218qlzA4Nny0/uNaQhKX4KDqrxumHrHNWUq1kg59Y6bKD30Ju5QR75xedr0mrgHGtLjpJCMTmbB5S2bI76++9L/SOjmLAZR9LehT+EcpH6c99GDQGzr0YrAeyP1bp93PYDGAkE49gnkAakuciD7nN6W4OCSG+DQj2LgE7a+QKi5kKge6GyUXkNue6bkb234KU2vl/7X+4eaZutX7xWI1i+1RDJ/wFlwZOeNNctmLAMWxmSVBNybYJ6KxSGpfkMez41Rs5gbNNGf6VYh0H4soSK2v2eNcogMeYLWi4Gbwdsc6nhuwzBrvRU4+zg1eXeJOztxXVzo0O5kSO5qwXt+N/bZMFnO/EB+IaOrWUnEPJe6vmvQc6RR/Rjemv20un1QN0+is1HbofjlQCHzgb4R55lqgk5BBC0vGQ0YyWkEG3WAClZk+gRF+gnlv5fFjjV/0p3/uxF0o8vwZEqGl7h2E0+WGNCzmnmhWDHCp7uyAj1PyQ2flBULLjxAMt+strUOzqcs2bqJu7VmVMezm+SUIWX50eylbM81AIdme2EpmtXWJgQOA3AmM+E0gYcn/fGR7WPLnOAJVdT2E6763ZA3CrRfrUrPJmHUvR43uajQLrBTo+FtIg9VNcs7k+rSC88i1xx7eE6OTAPSDrQ8FTZMGtP3K4fsm5+FTVH1Y1Jd6ygSW3pNUjx+BvyyKxPQ/J7bScYC1V4NRkyPvpJOS0ubmTn3gRyC9Ird8t8lVhRM0FB3HviwkF3TJVrskYIZBb6OCldDQyoycBMl4GZLUB9Zg0IIc2yOs7DVtvF2MwE2NQEbbmKvHV3vhtwURR9JB6TqSaqs2EjacpjFjaPDdJdabeqPDdZMK8rb9xw/GaBp8x9d31SBtVYtWezkrK1GgotvdrNGKIqxsrwtbOE5/hqZrqs/ob/2ygFqifYKEPenn19a0ouTXc2RAp693QUHulpfqo4zQ1l8LEj4qrqp/cchCZGH7r3/YH9sz1cuVFG9f2hKWq5pycrgl48EoOMb51jQTAOCBfHizu3ZAeiovwyq+/HHqWM1fEmXv/uIY2cLa1iPmsSCZyBB15OF7dIb4tevsWXHDy4+G4FkUj0whHk/Rks9GePs/97B63vI7A/nBXUju5V3hNezletMOmZz3weLI4ClIDfvca3PUwroc1+d3wBnwxvME+3oisqlSa8/naVHwYGkWeyuIwC8UUTs3WcSPTXS+y81IMaBIGkCmcekvy1mu501aJM91nLU7HzV4Fzorz3qXqviXrbBBaHmjAYMmNBEdQSLmM3Phb4mOa0H/z/okgEh/2vAaPsdsHj+Z1ZYaf1rMqnx9K/Zrq7BSBzb3Kqg3xxNnJlkeuzqDQj8JIElXGXM8yylKXC3t3ldp1BTI6tHXMdTMPzj8/5+NW1Tcm2kX7OmfF+AYns5XUjVCIcoOw0vNJFSynTSZvyFqSXp1XB9GtKtBA34ufDWi3CO+FVsbO1s6HHEXsGAGkxD7S3If+W/cjOlU3frvnWpQ8ObIWH8f9qwKd+omtXTyt1zfPtroV9DceM631dgLt9q1tPujjdBGCZUdFQ+yxHdP/ZhXsp/+bJU6Y4qZrQbsNA9+0mJtLKTfh3Zw2FB10pz5zwB6NRaciZS8IgUZjkJ2Qv1jGeyfAY6sz8YNojIrCVwIvRFVxffVVa5YOqTQD0fKmVJcwiqcxp4hBbEKtrbKqivZkjj2qpmvYndnoXi1xooFT5G63IYgOQMS+cVcBaLwQ8369GkDbVDEKvIyuJhC4Iby7xe6ThrjQb7Wlgd2RBnlsvU/XpoIcse9k7qEq3zGmC/ZTIk82u+b72ekaofPbI+mPs2rCUDHjWe4sDHAeU09l9VHXgAS5sS43fsWm0+Eq4QJ7DFivDOBjr0vCxzxgCDz8NGtgSov5qMSngYL86i4Zgl5xEY0yH50IAOoazNBOnEsLuSBUhiYT9EYeGsG1rveUTqDvGxhwpgwQoZz5fgQkTRxMTrNou1IzD0w6xR7wlyu6lOd3DEJoHRvXTVod9IRxb/hbdpwq+HBj+k6l9zegbqCNsucz4Ydld7uea2W6HFoNUNja8sdEnjtrdEufMhmNmEUTYwE/bK7NOTBr4OcKD5touGvflX/nOb3e7JeVH+Knxs2Nka13ydn9EiPyClYupXfDDm95BH6UVwqBi1vAZuqB+g2pczPUuWwlLN0fGzx19mKFZfwdPte55ydklBdUEjL2qb3UnboWdjJ4d3h/kcFUDUa5qan3SRM4K2Kisn61wcwTY6Zj+5AvTCVw82y3brDl379UfkxWRSPfuO8G0A5/SmN99Py5MFSh+rnooWO+VGWqD32u7fyRl4CfajyvBOXmCCG14K3Krb8Wmi5E5WmKAXDGvEbTbwysD/+95xrfr19GtLU+9AOCPYzgBxzT/PUz6YrwVVc9dc/N9ItWgf5xumb56w2FXYbeG2kQCe8GPDcRRrjDJ88+F5juhNX/8rVMatZg3vc/0aySxd1nJkKwEbzvZ+DfVCah/tuXSq3iUnzQW7IFxVnNoHRVKD3EpK3g/jt80Mqk8IBH9P8CUEsDBBQAAgAIANtQy0i46rdwSQAAAGoAAAAbAAAAdW5pdmVyc2FsL3VuaXZlcnNhbC5wbmcueG1ss7GvyM1RKEstKs7Mz7NVMtQzULK34+WyKShKLctMLVeoAIoZ6RlAgJJCJSq3PDOlJMNWydwcSSwjNTM9o8RWydTcEi6oDzQSAFBLAQIAABQAAgAIANlQy0gVDq0oZAQAAAcRAAAdAAAAAAAAAAEAAAAAAAAAAAB1bml2ZXJzYWwvY29tbW9uX21lc3NhZ2VzLmxuZ1BLAQIAABQAAgAIANlQy0iqiTkF8QMAACwRAAAnAAAAAAAAAAEAAAAAAJ8EAAB1bml2ZXJzYWwvZmxhc2hfcHVibGlzaGluZ19zZXR0aW5ncy54bWxQSwECAAAUAAIACADZUMtILKqJ27ECAABUCgAAIQAAAAAAAAABAAAAAADVCAAAdW5pdmVyc2FsL2ZsYXNoX3NraW5fc2V0dGluZ3MueG1sUEsBAgAAFAACAAgA2VDLSJjAjiXHAwAAPRAAACYAAAAAAAAAAQAAAAAAxQsAAHVuaXZlcnNhbC9odG1sX3B1Ymxpc2hpbmdfc2V0dGluZ3MueG1sUEsBAgAAFAACAAgA2VDLSPhisWuEAQAA/wUAAB8AAAAAAAAAAQAAAAAA0A8AAHVuaXZlcnNhbC9odG1sX3NraW5fc2V0dGluZ3MuanNQSwECAAAUAAIACADZUMtIPTwv0cEAAADlAQAAGgAAAAAAAAABAAAAAACREQAAdW5pdmVyc2FsL2kxOG5fcHJlc2V0cy54bWxQSwECAAAUAAIACADZUMtIm217W2AAAABlAAAAHAAAAAAAAAABAAAAAACKEgAAdW5pdmVyc2FsL2xvY2FsX3NldHRpbmdzLnhtbFBLAQIAABQAAgAIAESUV0cjtE77+wIAALAIAAAUAAAAAAAAAAEAAAAAACQTAAB1bml2ZXJzYWwvcGxheWVyLnhtbFBLAQIAABQAAgAIANlQy0hi/l9jyggAAPA9AAApAAAAAAAAAAEAAAAAAFEWAAB1bml2ZXJzYWwvc2tpbl9jdXN0b21pemF0aW9uX3NldHRpbmdzLnhtbFBLAQIAABQAAgAIANtQy0gugG8OhCsAAGRrAAAXAAAAAAAAAAAAAAAAAGIfAAB1bml2ZXJzYWwvdW5pdmVyc2FsLnBuZ1BLAQIAABQAAgAIANtQy0i46rdwSQAAAGoAAAAbAAAAAAAAAAEAAAAAABtLAAB1bml2ZXJzYWwvdW5pdmVyc2FsLnBuZy54bWxQSwUGAAAAAAsACwBJAwAAnUsAAAAA"/>
  <p:tag name="ISPRING_PRESENTATION_TITLE" val="05【美食PPT】餐厅美食商务宣传PPT模板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1723</Words>
  <Application>Microsoft Office PowerPoint</Application>
  <PresentationFormat>宽屏</PresentationFormat>
  <Paragraphs>213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Adobe Gothic Std B</vt:lpstr>
      <vt:lpstr>Kozuka Mincho Pro L</vt:lpstr>
      <vt:lpstr>方正兰亭超细黑简体</vt:lpstr>
      <vt:lpstr>黑体</vt:lpstr>
      <vt:lpstr>华文细黑</vt:lpstr>
      <vt:lpstr>宋体</vt:lpstr>
      <vt:lpstr>Arial</vt:lpstr>
      <vt:lpstr>Calibri</vt:lpstr>
      <vt:lpstr>Calibri Light</vt:lpstr>
      <vt:lpstr>Gadugi</vt:lpstr>
      <vt:lpstr>Tahoma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05【美食PPT】餐厅美食商务宣传PPT模板</dc:title>
  <cp:lastModifiedBy>Administrator</cp:lastModifiedBy>
  <cp:revision>363</cp:revision>
  <dcterms:created xsi:type="dcterms:W3CDTF">2016-05-06T03:15:27Z</dcterms:created>
  <dcterms:modified xsi:type="dcterms:W3CDTF">2017-12-27T15:47:34Z</dcterms:modified>
</cp:coreProperties>
</file>