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5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3494BA"/>
    <a:srgbClr val="746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1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6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933302"/>
            <a:ext cx="9966960" cy="187515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effectLst/>
                <a:latin typeface="a Absolute Empire" panose="02000503000000000000" pitchFamily="2" charset="0"/>
              </a:rPr>
              <a:t>SCREAMING FROG </a:t>
            </a:r>
            <a:br>
              <a:rPr lang="en-US" sz="5400" dirty="0" smtClean="0">
                <a:solidFill>
                  <a:srgbClr val="FF0000"/>
                </a:solidFill>
                <a:effectLst/>
                <a:latin typeface="a Absolute Empire" panose="02000503000000000000" pitchFamily="2" charset="0"/>
              </a:rPr>
            </a:br>
            <a:r>
              <a:rPr lang="en-US" sz="5400" dirty="0" smtClean="0">
                <a:solidFill>
                  <a:srgbClr val="FF0000"/>
                </a:solidFill>
                <a:effectLst/>
                <a:latin typeface="a Absolute Empire" panose="02000503000000000000" pitchFamily="2" charset="0"/>
              </a:rPr>
              <a:t>ANALYSIS</a:t>
            </a:r>
            <a:endParaRPr lang="en-US" sz="5400" dirty="0">
              <a:solidFill>
                <a:srgbClr val="FF0000"/>
              </a:solidFill>
              <a:effectLst/>
              <a:latin typeface="a Absolute Empire" panose="020005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12526"/>
            <a:ext cx="8767860" cy="46808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Reshma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Mulchandani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Page Title –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Missing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&amp;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Duplicate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77" y="1324574"/>
            <a:ext cx="7673936" cy="49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Page Title –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Over 60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characters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503" y="1280845"/>
            <a:ext cx="8030498" cy="52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76862" y="2387173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Page Title –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Below 30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characters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42" y="1123406"/>
            <a:ext cx="8371219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Meta Description - Missing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20" y="1515292"/>
            <a:ext cx="8127681" cy="40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Meta Description – Below 70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characters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51" y="1438606"/>
            <a:ext cx="8185897" cy="40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10944497" cy="76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Page Title and Meta Description–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168436"/>
            <a:ext cx="11266715" cy="383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Page Title – same as H1–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Page Title - multiple–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Meta </a:t>
            </a:r>
            <a:r>
              <a:rPr lang="en-US" dirty="0" err="1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Decription</a:t>
            </a: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 – multiple – no data</a:t>
            </a:r>
          </a:p>
        </p:txBody>
      </p:sp>
    </p:spTree>
    <p:extLst>
      <p:ext uri="{BB962C8B-B14F-4D97-AF65-F5344CB8AC3E}">
        <p14:creationId xmlns:p14="http://schemas.microsoft.com/office/powerpoint/2010/main" val="29233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245248" y="2378465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H1-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Missing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8" y="1724296"/>
            <a:ext cx="8701563" cy="43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245248" y="2378465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H1-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Duplicate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88" y="1123405"/>
            <a:ext cx="8497741" cy="45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w</a:t>
            </a:r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245248" y="2378465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H1-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Multiple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37" y="1454523"/>
            <a:ext cx="8677061" cy="46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Links:</a:t>
            </a:r>
            <a:endParaRPr lang="en-US" dirty="0">
              <a:latin typeface="Anko Personal Use SemB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12" y="1193075"/>
            <a:ext cx="8912454" cy="44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89852" y="2472666"/>
            <a:ext cx="2240797" cy="1942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 - HTML: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49" y="1123406"/>
            <a:ext cx="9156551" cy="46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803366" y="2508069"/>
            <a:ext cx="2897777" cy="111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</a:t>
            </a:r>
          </a:p>
          <a:p>
            <a:r>
              <a:rPr lang="en-US" dirty="0" smtClean="0">
                <a:latin typeface="Anko Personal Use SemBd" pitchFamily="50" charset="0"/>
              </a:rPr>
              <a:t>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22" y="1303510"/>
            <a:ext cx="7968479" cy="51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655320" y="2786743"/>
            <a:ext cx="3385457" cy="16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Links - HTML: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17" y="1209117"/>
            <a:ext cx="8471125" cy="53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655320" y="2786743"/>
            <a:ext cx="3385457" cy="16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</a:t>
            </a:r>
          </a:p>
          <a:p>
            <a:r>
              <a:rPr lang="en-US" dirty="0" smtClean="0">
                <a:latin typeface="Anko Personal Use SemBd" pitchFamily="50" charset="0"/>
              </a:rPr>
              <a:t>All 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047" y="1123406"/>
            <a:ext cx="84669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655320" y="2786743"/>
            <a:ext cx="3385457" cy="16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</a:t>
            </a:r>
          </a:p>
          <a:p>
            <a:r>
              <a:rPr lang="en-US" dirty="0" smtClean="0">
                <a:latin typeface="Anko Personal Use SemBd" pitchFamily="50" charset="0"/>
              </a:rPr>
              <a:t>Non ASCII </a:t>
            </a:r>
          </a:p>
          <a:p>
            <a:r>
              <a:rPr lang="en-US" dirty="0" smtClean="0">
                <a:latin typeface="Anko Personal Use SemBd" pitchFamily="50" charset="0"/>
              </a:rPr>
              <a:t>Characters: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34" y="1246120"/>
            <a:ext cx="6683555" cy="53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123406"/>
            <a:ext cx="7391400" cy="95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Underscores: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6" y="2316480"/>
            <a:ext cx="10163304" cy="25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7800703" cy="76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168436"/>
            <a:ext cx="11266715" cy="383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Uppercase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Multiple Slashes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Repetitive Path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Contains space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Parameters – no data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Over 115 characters – no data</a:t>
            </a:r>
          </a:p>
        </p:txBody>
      </p:sp>
    </p:spTree>
    <p:extLst>
      <p:ext uri="{BB962C8B-B14F-4D97-AF65-F5344CB8AC3E}">
        <p14:creationId xmlns:p14="http://schemas.microsoft.com/office/powerpoint/2010/main" val="21857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166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 Absolute Empire</vt:lpstr>
      <vt:lpstr>Anko Personal Use SemBd</vt:lpstr>
      <vt:lpstr>Arial</vt:lpstr>
      <vt:lpstr>Bahnschrift SemiBold Condensed</vt:lpstr>
      <vt:lpstr>Calibri</vt:lpstr>
      <vt:lpstr>Corbel</vt:lpstr>
      <vt:lpstr>Franklin Gothic Book</vt:lpstr>
      <vt:lpstr>Franklin Gothic Medium</vt:lpstr>
      <vt:lpstr>Rockwell</vt:lpstr>
      <vt:lpstr>Tahoma</vt:lpstr>
      <vt:lpstr>Basis</vt:lpstr>
      <vt:lpstr>SCREAMING FROG  ANALYSIS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https://www.jiomart.com/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2022-07-25T09:52:18Z</dcterms:created>
  <dcterms:modified xsi:type="dcterms:W3CDTF">2022-07-25T12:03:59Z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