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9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30/11/2022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30/11/2022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30/11/2022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30/11/2022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30/11/2022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30/11/2022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30/11/2022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30/11/2022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30/11/2022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30/11/2022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30/11/2022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30/11/2022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30/11/2022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30/11/2022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>
                <a:solidFill>
                  <a:schemeClr val="tx1"/>
                </a:solidFill>
              </a:rPr>
              <a:t>Proyecto PAE:</a:t>
            </a:r>
            <a:br>
              <a:rPr lang="es-ES" sz="3000" dirty="0">
                <a:solidFill>
                  <a:schemeClr val="tx1"/>
                </a:solidFill>
              </a:rPr>
            </a:br>
            <a:r>
              <a:rPr lang="es-ES" sz="3000" dirty="0" err="1">
                <a:solidFill>
                  <a:schemeClr val="tx1"/>
                </a:solidFill>
              </a:rPr>
              <a:t>infinilist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870740"/>
          </a:xfrm>
        </p:spPr>
        <p:txBody>
          <a:bodyPr rtlCol="0">
            <a:normAutofit fontScale="70000" lnSpcReduction="20000"/>
          </a:bodyPr>
          <a:lstStyle/>
          <a:p>
            <a:r>
              <a:rPr lang="es-MX" dirty="0"/>
              <a:t>Luis Eduardo De la Mora Fernández </a:t>
            </a:r>
          </a:p>
          <a:p>
            <a:r>
              <a:rPr lang="es-MX" dirty="0"/>
              <a:t>Ricardo Cuevas Rosas </a:t>
            </a:r>
          </a:p>
          <a:p>
            <a:r>
              <a:rPr lang="es-MX" strike="sngStrike" dirty="0"/>
              <a:t>Luis Alfonso Ramos Rangel</a:t>
            </a:r>
          </a:p>
          <a:p>
            <a:endParaRPr lang="es-MX" dirty="0"/>
          </a:p>
          <a:p>
            <a:endParaRPr lang="es-MX" dirty="0"/>
          </a:p>
          <a:p>
            <a:pPr rtl="0"/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¿En que consistió el proyecto?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E2F181-5DD5-4872-821E-3108BDCB2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243" y="264177"/>
            <a:ext cx="6192012" cy="270762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182880" tIns="182880" rIns="182880" bIns="182880" rtlCol="0" anchor="ctr">
            <a:normAutofit fontScale="97500"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s-MX" dirty="0"/>
              <a:t>El proyecto consistió en una aplicación web que permite a un usuario registrado crear listas donde se podrán cargar diversos tipos de archivos, notas, sitios web, ubicaciones, etc. Estas listas podrán ser únicamente visibles a para el usuario.</a:t>
            </a:r>
            <a:endParaRPr lang="es-MX" sz="2800" cap="all" spc="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DAB46AA-53AB-4721-9871-BB47BCC37AE7}"/>
              </a:ext>
            </a:extLst>
          </p:cNvPr>
          <p:cNvSpPr txBox="1"/>
          <p:nvPr/>
        </p:nvSpPr>
        <p:spPr>
          <a:xfrm>
            <a:off x="8094518" y="52889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651F36D-F45D-48F8-A06C-C25D2FED089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94497" y="3429000"/>
            <a:ext cx="5980757" cy="27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Diagrama </a:t>
            </a:r>
            <a:r>
              <a:rPr lang="es-ES" dirty="0" err="1">
                <a:solidFill>
                  <a:srgbClr val="FFFFFF"/>
                </a:solidFill>
              </a:rPr>
              <a:t>uml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C8994CC6-42D0-49D4-9BA2-587044D85D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5" y="1724891"/>
            <a:ext cx="6007623" cy="3408218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Rutas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A583DE-4495-448F-AF9E-81AAA0989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401" y="4118935"/>
            <a:ext cx="6887492" cy="17179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F617031-C591-482B-9BF2-31A87BB48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401" y="1304031"/>
            <a:ext cx="6887492" cy="17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41504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openxmlformats.org/package/2006/metadata/core-properties"/>
    <ds:schemaRef ds:uri="71af3243-3dd4-4a8d-8c0d-dd76da1f02a5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16c05727-aa75-4e4a-9b5f-8a80a1165891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0</TotalTime>
  <Words>79</Words>
  <Application>Microsoft Office PowerPoint</Application>
  <PresentationFormat>Panorámica</PresentationFormat>
  <Paragraphs>15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Paquete</vt:lpstr>
      <vt:lpstr>Proyecto PAE: infinilist</vt:lpstr>
      <vt:lpstr>¿En que consistió el proyecto?</vt:lpstr>
      <vt:lpstr>Diagrama uml</vt:lpstr>
      <vt:lpstr>Rutas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2022-11-30T15:43:37Z</dcterms:created>
  <dcterms:modified xsi:type="dcterms:W3CDTF">2022-11-30T16:07:43Z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