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89" r:id="rId2"/>
    <p:sldId id="257" r:id="rId3"/>
    <p:sldId id="258" r:id="rId4"/>
    <p:sldId id="259" r:id="rId5"/>
    <p:sldId id="290" r:id="rId6"/>
    <p:sldId id="291" r:id="rId7"/>
    <p:sldId id="292" r:id="rId8"/>
    <p:sldId id="293" r:id="rId9"/>
    <p:sldId id="294" r:id="rId10"/>
    <p:sldId id="295" r:id="rId11"/>
    <p:sldId id="312" r:id="rId12"/>
    <p:sldId id="301" r:id="rId13"/>
    <p:sldId id="313" r:id="rId14"/>
    <p:sldId id="302" r:id="rId15"/>
    <p:sldId id="303" r:id="rId16"/>
    <p:sldId id="304" r:id="rId17"/>
    <p:sldId id="305" r:id="rId18"/>
    <p:sldId id="306" r:id="rId19"/>
    <p:sldId id="307" r:id="rId20"/>
    <p:sldId id="308" r:id="rId21"/>
    <p:sldId id="309" r:id="rId22"/>
    <p:sldId id="310" r:id="rId23"/>
    <p:sldId id="311" r:id="rId24"/>
    <p:sldId id="296" r:id="rId25"/>
    <p:sldId id="297" r:id="rId26"/>
    <p:sldId id="298" r:id="rId27"/>
    <p:sldId id="299" r:id="rId28"/>
    <p:sldId id="300" r:id="rId29"/>
  </p:sldIdLst>
  <p:sldSz cx="9144000" cy="5143500" type="screen16x9"/>
  <p:notesSz cx="6858000" cy="9144000"/>
  <p:embeddedFontLst>
    <p:embeddedFont>
      <p:font typeface="Raleway" charset="0"/>
      <p:regular r:id="rId31"/>
      <p:bold r:id="rId32"/>
      <p:italic r:id="rId33"/>
      <p:boldItalic r:id="rId34"/>
    </p:embeddedFont>
    <p:embeddedFont>
      <p:font typeface="Hind Vadodara Light" charset="0"/>
      <p:regular r:id="rId35"/>
      <p:bold r:id="rId36"/>
    </p:embeddedFont>
    <p:embeddedFont>
      <p:font typeface="Arial Black" pitchFamily="34" charset="0"/>
      <p:bold r:id="rId37"/>
    </p:embeddedFont>
    <p:embeddedFont>
      <p:font typeface="Libre Baskerville" charset="0"/>
      <p:regular r:id="rId38"/>
      <p:bold r:id="rId39"/>
      <p:italic r:id="rId40"/>
    </p:embeddedFont>
    <p:embeddedFont>
      <p:font typeface="Teko Light" charset="0"/>
      <p:regular r:id="rId41"/>
      <p:bold r:id="rId42"/>
    </p:embeddedFont>
    <p:embeddedFont>
      <p:font typeface="Oxygen" charset="0"/>
      <p:regular r:id="rId43"/>
      <p:bold r:id="rId44"/>
    </p:embeddedFont>
    <p:embeddedFont>
      <p:font typeface="Roboto" charset="0"/>
      <p:regular r:id="rId45"/>
      <p:bold r:id="rId46"/>
      <p:italic r:id="rId47"/>
      <p:boldItalic r:id="rId48"/>
    </p:embeddedFont>
    <p:embeddedFont>
      <p:font typeface="Calibri"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8FE97A5-7AEA-421C-BFE1-3DD94D81A7A7}">
  <a:tblStyle styleId="{78FE97A5-7AEA-421C-BFE1-3DD94D81A7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11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dad289f88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dad289f8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3b8ea8ae1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3b8ea8ae1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3b9c949f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3b9c949f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74"/>
        <p:cNvGrpSpPr/>
        <p:nvPr/>
      </p:nvGrpSpPr>
      <p:grpSpPr>
        <a:xfrm>
          <a:off x="0" y="0"/>
          <a:ext cx="0" cy="0"/>
          <a:chOff x="0" y="0"/>
          <a:chExt cx="0" cy="0"/>
        </a:xfrm>
      </p:grpSpPr>
      <p:pic>
        <p:nvPicPr>
          <p:cNvPr id="75" name="Google Shape;75;p4"/>
          <p:cNvPicPr preferRelativeResize="0"/>
          <p:nvPr/>
        </p:nvPicPr>
        <p:blipFill>
          <a:blip r:embed="rId2">
            <a:alphaModFix amt="55000"/>
          </a:blip>
          <a:stretch>
            <a:fillRect/>
          </a:stretch>
        </p:blipFill>
        <p:spPr>
          <a:xfrm rot="10800000">
            <a:off x="6079525" y="2256700"/>
            <a:ext cx="3227225" cy="3330400"/>
          </a:xfrm>
          <a:prstGeom prst="rect">
            <a:avLst/>
          </a:prstGeom>
          <a:noFill/>
          <a:ln>
            <a:noFill/>
          </a:ln>
        </p:spPr>
      </p:pic>
      <p:sp>
        <p:nvSpPr>
          <p:cNvPr id="76" name="Google Shape;76;p4"/>
          <p:cNvSpPr txBox="1">
            <a:spLocks noGrp="1"/>
          </p:cNvSpPr>
          <p:nvPr>
            <p:ph type="subTitle" idx="1"/>
          </p:nvPr>
        </p:nvSpPr>
        <p:spPr>
          <a:xfrm>
            <a:off x="526650" y="1160100"/>
            <a:ext cx="8090700" cy="2366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9E98"/>
              </a:buClr>
              <a:buSzPts val="1100"/>
              <a:buFont typeface="Hind Vadodara Light"/>
              <a:buChar char="●"/>
              <a:defRPr>
                <a:latin typeface="Raleway"/>
                <a:ea typeface="Raleway"/>
                <a:cs typeface="Raleway"/>
                <a:sym typeface="Raleway"/>
              </a:defRPr>
            </a:lvl1pPr>
            <a:lvl2pPr lvl="1" rtl="0">
              <a:spcBef>
                <a:spcPts val="0"/>
              </a:spcBef>
              <a:spcAft>
                <a:spcPts val="0"/>
              </a:spcAft>
              <a:buClr>
                <a:srgbClr val="534844"/>
              </a:buClr>
              <a:buSzPts val="1100"/>
              <a:buFont typeface="Hind Vadodara Light"/>
              <a:buChar char="○"/>
              <a:defRPr>
                <a:latin typeface="Roboto"/>
                <a:ea typeface="Roboto"/>
                <a:cs typeface="Roboto"/>
                <a:sym typeface="Roboto"/>
              </a:defRPr>
            </a:lvl2pPr>
            <a:lvl3pPr lvl="2"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3pPr>
            <a:lvl4pPr lvl="3"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4pPr>
            <a:lvl5pPr lvl="4"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5pPr>
            <a:lvl6pPr lvl="5"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6pPr>
            <a:lvl7pPr lvl="6"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7pPr>
            <a:lvl8pPr lvl="7"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8pPr>
            <a:lvl9pPr lvl="8" rtl="0">
              <a:spcBef>
                <a:spcPts val="0"/>
              </a:spcBef>
              <a:spcAft>
                <a:spcPts val="0"/>
              </a:spcAft>
              <a:buClr>
                <a:srgbClr val="534844"/>
              </a:buClr>
              <a:buSzPts val="1100"/>
              <a:buFont typeface="Hind Vadodara Light"/>
              <a:buChar char="■"/>
              <a:defRPr sz="1000">
                <a:latin typeface="Hind Vadodara Light"/>
                <a:ea typeface="Hind Vadodara Light"/>
                <a:cs typeface="Hind Vadodara Light"/>
                <a:sym typeface="Hind Vadodara Light"/>
              </a:defRPr>
            </a:lvl9pPr>
          </a:lstStyle>
          <a:p>
            <a:endParaRPr/>
          </a:p>
        </p:txBody>
      </p:sp>
      <p:sp>
        <p:nvSpPr>
          <p:cNvPr id="77" name="Google Shape;77;p4"/>
          <p:cNvSpPr txBox="1">
            <a:spLocks noGrp="1"/>
          </p:cNvSpPr>
          <p:nvPr>
            <p:ph type="title"/>
          </p:nvPr>
        </p:nvSpPr>
        <p:spPr>
          <a:xfrm>
            <a:off x="526625" y="365760"/>
            <a:ext cx="8090700" cy="31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solidFill>
                  <a:schemeClr val="dk2"/>
                </a:solidFill>
                <a:latin typeface="Libre Baskerville"/>
                <a:ea typeface="Libre Baskerville"/>
                <a:cs typeface="Libre Baskerville"/>
                <a:sym typeface="Libre Baskerville"/>
              </a:defRPr>
            </a:lvl1pPr>
            <a:lvl2pPr lvl="1" algn="ctr" rtl="0">
              <a:spcBef>
                <a:spcPts val="0"/>
              </a:spcBef>
              <a:spcAft>
                <a:spcPts val="0"/>
              </a:spcAft>
              <a:buNone/>
              <a:defRPr sz="2500">
                <a:solidFill>
                  <a:schemeClr val="dk2"/>
                </a:solidFill>
                <a:latin typeface="Libre Baskerville"/>
                <a:ea typeface="Libre Baskerville"/>
                <a:cs typeface="Libre Baskerville"/>
                <a:sym typeface="Libre Baskerville"/>
              </a:defRPr>
            </a:lvl2pPr>
            <a:lvl3pPr lvl="2" algn="ctr" rtl="0">
              <a:spcBef>
                <a:spcPts val="0"/>
              </a:spcBef>
              <a:spcAft>
                <a:spcPts val="0"/>
              </a:spcAft>
              <a:buNone/>
              <a:defRPr sz="2500">
                <a:solidFill>
                  <a:schemeClr val="dk2"/>
                </a:solidFill>
                <a:latin typeface="Libre Baskerville"/>
                <a:ea typeface="Libre Baskerville"/>
                <a:cs typeface="Libre Baskerville"/>
                <a:sym typeface="Libre Baskerville"/>
              </a:defRPr>
            </a:lvl3pPr>
            <a:lvl4pPr lvl="3" algn="ctr" rtl="0">
              <a:spcBef>
                <a:spcPts val="0"/>
              </a:spcBef>
              <a:spcAft>
                <a:spcPts val="0"/>
              </a:spcAft>
              <a:buNone/>
              <a:defRPr sz="2500">
                <a:solidFill>
                  <a:schemeClr val="dk2"/>
                </a:solidFill>
                <a:latin typeface="Libre Baskerville"/>
                <a:ea typeface="Libre Baskerville"/>
                <a:cs typeface="Libre Baskerville"/>
                <a:sym typeface="Libre Baskerville"/>
              </a:defRPr>
            </a:lvl4pPr>
            <a:lvl5pPr lvl="4" algn="ctr" rtl="0">
              <a:spcBef>
                <a:spcPts val="0"/>
              </a:spcBef>
              <a:spcAft>
                <a:spcPts val="0"/>
              </a:spcAft>
              <a:buNone/>
              <a:defRPr sz="2500">
                <a:solidFill>
                  <a:schemeClr val="dk2"/>
                </a:solidFill>
                <a:latin typeface="Libre Baskerville"/>
                <a:ea typeface="Libre Baskerville"/>
                <a:cs typeface="Libre Baskerville"/>
                <a:sym typeface="Libre Baskerville"/>
              </a:defRPr>
            </a:lvl5pPr>
            <a:lvl6pPr lvl="5" algn="ctr" rtl="0">
              <a:spcBef>
                <a:spcPts val="0"/>
              </a:spcBef>
              <a:spcAft>
                <a:spcPts val="0"/>
              </a:spcAft>
              <a:buNone/>
              <a:defRPr sz="2500">
                <a:solidFill>
                  <a:schemeClr val="dk2"/>
                </a:solidFill>
                <a:latin typeface="Libre Baskerville"/>
                <a:ea typeface="Libre Baskerville"/>
                <a:cs typeface="Libre Baskerville"/>
                <a:sym typeface="Libre Baskerville"/>
              </a:defRPr>
            </a:lvl6pPr>
            <a:lvl7pPr lvl="6" algn="ctr" rtl="0">
              <a:spcBef>
                <a:spcPts val="0"/>
              </a:spcBef>
              <a:spcAft>
                <a:spcPts val="0"/>
              </a:spcAft>
              <a:buNone/>
              <a:defRPr sz="2500">
                <a:solidFill>
                  <a:schemeClr val="dk2"/>
                </a:solidFill>
                <a:latin typeface="Libre Baskerville"/>
                <a:ea typeface="Libre Baskerville"/>
                <a:cs typeface="Libre Baskerville"/>
                <a:sym typeface="Libre Baskerville"/>
              </a:defRPr>
            </a:lvl7pPr>
            <a:lvl8pPr lvl="7" algn="ctr" rtl="0">
              <a:spcBef>
                <a:spcPts val="0"/>
              </a:spcBef>
              <a:spcAft>
                <a:spcPts val="0"/>
              </a:spcAft>
              <a:buNone/>
              <a:defRPr sz="2500">
                <a:solidFill>
                  <a:schemeClr val="dk2"/>
                </a:solidFill>
                <a:latin typeface="Libre Baskerville"/>
                <a:ea typeface="Libre Baskerville"/>
                <a:cs typeface="Libre Baskerville"/>
                <a:sym typeface="Libre Baskerville"/>
              </a:defRPr>
            </a:lvl8pPr>
            <a:lvl9pPr lvl="8" algn="ctr" rtl="0">
              <a:spcBef>
                <a:spcPts val="0"/>
              </a:spcBef>
              <a:spcAft>
                <a:spcPts val="0"/>
              </a:spcAft>
              <a:buNone/>
              <a:defRPr sz="2500">
                <a:solidFill>
                  <a:schemeClr val="dk2"/>
                </a:solidFill>
                <a:latin typeface="Libre Baskerville"/>
                <a:ea typeface="Libre Baskerville"/>
                <a:cs typeface="Libre Baskerville"/>
                <a:sym typeface="Libre Baskerville"/>
              </a:defRPr>
            </a:lvl9pPr>
          </a:lstStyle>
          <a:p>
            <a:endParaRPr/>
          </a:p>
        </p:txBody>
      </p:sp>
      <p:sp>
        <p:nvSpPr>
          <p:cNvPr id="78" name="Google Shape;78;p4"/>
          <p:cNvSpPr/>
          <p:nvPr/>
        </p:nvSpPr>
        <p:spPr>
          <a:xfrm>
            <a:off x="226982"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rgbClr val="BEB2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1" name="Google Shape;81;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2" name="Google Shape;8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83"/>
        <p:cNvGrpSpPr/>
        <p:nvPr/>
      </p:nvGrpSpPr>
      <p:grpSpPr>
        <a:xfrm>
          <a:off x="0" y="0"/>
          <a:ext cx="0" cy="0"/>
          <a:chOff x="0" y="0"/>
          <a:chExt cx="0" cy="0"/>
        </a:xfrm>
      </p:grpSpPr>
      <p:pic>
        <p:nvPicPr>
          <p:cNvPr id="84" name="Google Shape;84;p6"/>
          <p:cNvPicPr preferRelativeResize="0"/>
          <p:nvPr/>
        </p:nvPicPr>
        <p:blipFill>
          <a:blip r:embed="rId2">
            <a:alphaModFix amt="41000"/>
          </a:blip>
          <a:stretch>
            <a:fillRect/>
          </a:stretch>
        </p:blipFill>
        <p:spPr>
          <a:xfrm>
            <a:off x="0" y="0"/>
            <a:ext cx="2060450" cy="1984276"/>
          </a:xfrm>
          <a:prstGeom prst="rect">
            <a:avLst/>
          </a:prstGeom>
          <a:noFill/>
          <a:ln>
            <a:noFill/>
          </a:ln>
        </p:spPr>
      </p:pic>
      <p:pic>
        <p:nvPicPr>
          <p:cNvPr id="85" name="Google Shape;85;p6"/>
          <p:cNvPicPr preferRelativeResize="0"/>
          <p:nvPr/>
        </p:nvPicPr>
        <p:blipFill>
          <a:blip r:embed="rId2">
            <a:alphaModFix amt="52000"/>
          </a:blip>
          <a:stretch>
            <a:fillRect/>
          </a:stretch>
        </p:blipFill>
        <p:spPr>
          <a:xfrm rot="10800000">
            <a:off x="7083550" y="3159225"/>
            <a:ext cx="2060450" cy="1984276"/>
          </a:xfrm>
          <a:prstGeom prst="rect">
            <a:avLst/>
          </a:prstGeom>
          <a:noFill/>
          <a:ln>
            <a:noFill/>
          </a:ln>
        </p:spPr>
      </p:pic>
      <p:sp>
        <p:nvSpPr>
          <p:cNvPr id="86" name="Google Shape;86;p6"/>
          <p:cNvSpPr txBox="1">
            <a:spLocks noGrp="1"/>
          </p:cNvSpPr>
          <p:nvPr>
            <p:ph type="title"/>
          </p:nvPr>
        </p:nvSpPr>
        <p:spPr>
          <a:xfrm>
            <a:off x="526625" y="365760"/>
            <a:ext cx="8090700" cy="31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a:solidFill>
                  <a:schemeClr val="dk2"/>
                </a:solidFill>
                <a:latin typeface="Libre Baskerville"/>
                <a:ea typeface="Libre Baskerville"/>
                <a:cs typeface="Libre Baskerville"/>
                <a:sym typeface="Libre Baskerville"/>
              </a:defRPr>
            </a:lvl1pPr>
            <a:lvl2pPr lvl="1" algn="ctr" rtl="0">
              <a:spcBef>
                <a:spcPts val="0"/>
              </a:spcBef>
              <a:spcAft>
                <a:spcPts val="0"/>
              </a:spcAft>
              <a:buNone/>
              <a:defRPr sz="2500">
                <a:solidFill>
                  <a:schemeClr val="dk2"/>
                </a:solidFill>
                <a:latin typeface="Libre Baskerville"/>
                <a:ea typeface="Libre Baskerville"/>
                <a:cs typeface="Libre Baskerville"/>
                <a:sym typeface="Libre Baskerville"/>
              </a:defRPr>
            </a:lvl2pPr>
            <a:lvl3pPr lvl="2" algn="ctr" rtl="0">
              <a:spcBef>
                <a:spcPts val="0"/>
              </a:spcBef>
              <a:spcAft>
                <a:spcPts val="0"/>
              </a:spcAft>
              <a:buNone/>
              <a:defRPr sz="2500">
                <a:solidFill>
                  <a:schemeClr val="dk2"/>
                </a:solidFill>
                <a:latin typeface="Libre Baskerville"/>
                <a:ea typeface="Libre Baskerville"/>
                <a:cs typeface="Libre Baskerville"/>
                <a:sym typeface="Libre Baskerville"/>
              </a:defRPr>
            </a:lvl3pPr>
            <a:lvl4pPr lvl="3" algn="ctr" rtl="0">
              <a:spcBef>
                <a:spcPts val="0"/>
              </a:spcBef>
              <a:spcAft>
                <a:spcPts val="0"/>
              </a:spcAft>
              <a:buNone/>
              <a:defRPr sz="2500">
                <a:solidFill>
                  <a:schemeClr val="dk2"/>
                </a:solidFill>
                <a:latin typeface="Libre Baskerville"/>
                <a:ea typeface="Libre Baskerville"/>
                <a:cs typeface="Libre Baskerville"/>
                <a:sym typeface="Libre Baskerville"/>
              </a:defRPr>
            </a:lvl4pPr>
            <a:lvl5pPr lvl="4" algn="ctr" rtl="0">
              <a:spcBef>
                <a:spcPts val="0"/>
              </a:spcBef>
              <a:spcAft>
                <a:spcPts val="0"/>
              </a:spcAft>
              <a:buNone/>
              <a:defRPr sz="2500">
                <a:solidFill>
                  <a:schemeClr val="dk2"/>
                </a:solidFill>
                <a:latin typeface="Libre Baskerville"/>
                <a:ea typeface="Libre Baskerville"/>
                <a:cs typeface="Libre Baskerville"/>
                <a:sym typeface="Libre Baskerville"/>
              </a:defRPr>
            </a:lvl5pPr>
            <a:lvl6pPr lvl="5" algn="ctr" rtl="0">
              <a:spcBef>
                <a:spcPts val="0"/>
              </a:spcBef>
              <a:spcAft>
                <a:spcPts val="0"/>
              </a:spcAft>
              <a:buNone/>
              <a:defRPr sz="2500">
                <a:solidFill>
                  <a:schemeClr val="dk2"/>
                </a:solidFill>
                <a:latin typeface="Libre Baskerville"/>
                <a:ea typeface="Libre Baskerville"/>
                <a:cs typeface="Libre Baskerville"/>
                <a:sym typeface="Libre Baskerville"/>
              </a:defRPr>
            </a:lvl6pPr>
            <a:lvl7pPr lvl="6" algn="ctr" rtl="0">
              <a:spcBef>
                <a:spcPts val="0"/>
              </a:spcBef>
              <a:spcAft>
                <a:spcPts val="0"/>
              </a:spcAft>
              <a:buNone/>
              <a:defRPr sz="2500">
                <a:solidFill>
                  <a:schemeClr val="dk2"/>
                </a:solidFill>
                <a:latin typeface="Libre Baskerville"/>
                <a:ea typeface="Libre Baskerville"/>
                <a:cs typeface="Libre Baskerville"/>
                <a:sym typeface="Libre Baskerville"/>
              </a:defRPr>
            </a:lvl7pPr>
            <a:lvl8pPr lvl="7" algn="ctr" rtl="0">
              <a:spcBef>
                <a:spcPts val="0"/>
              </a:spcBef>
              <a:spcAft>
                <a:spcPts val="0"/>
              </a:spcAft>
              <a:buNone/>
              <a:defRPr sz="2500">
                <a:solidFill>
                  <a:schemeClr val="dk2"/>
                </a:solidFill>
                <a:latin typeface="Libre Baskerville"/>
                <a:ea typeface="Libre Baskerville"/>
                <a:cs typeface="Libre Baskerville"/>
                <a:sym typeface="Libre Baskerville"/>
              </a:defRPr>
            </a:lvl8pPr>
            <a:lvl9pPr lvl="8" algn="ctr" rtl="0">
              <a:spcBef>
                <a:spcPts val="0"/>
              </a:spcBef>
              <a:spcAft>
                <a:spcPts val="0"/>
              </a:spcAft>
              <a:buNone/>
              <a:defRPr sz="2500">
                <a:solidFill>
                  <a:schemeClr val="dk2"/>
                </a:solidFill>
                <a:latin typeface="Libre Baskerville"/>
                <a:ea typeface="Libre Baskerville"/>
                <a:cs typeface="Libre Baskerville"/>
                <a:sym typeface="Libre Baskerville"/>
              </a:defRPr>
            </a:lvl9pPr>
          </a:lstStyle>
          <a:p>
            <a:endParaRPr/>
          </a:p>
        </p:txBody>
      </p:sp>
      <p:sp>
        <p:nvSpPr>
          <p:cNvPr id="87" name="Google Shape;87;p6"/>
          <p:cNvSpPr/>
          <p:nvPr/>
        </p:nvSpPr>
        <p:spPr>
          <a:xfrm>
            <a:off x="226982"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rgbClr val="BEB2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0" name="Google Shape;9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91"/>
        <p:cNvGrpSpPr/>
        <p:nvPr/>
      </p:nvGrpSpPr>
      <p:grpSpPr>
        <a:xfrm>
          <a:off x="0" y="0"/>
          <a:ext cx="0" cy="0"/>
          <a:chOff x="0" y="0"/>
          <a:chExt cx="0" cy="0"/>
        </a:xfrm>
      </p:grpSpPr>
      <p:sp>
        <p:nvSpPr>
          <p:cNvPr id="92" name="Google Shape;9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93"/>
        <p:cNvGrpSpPr/>
        <p:nvPr/>
      </p:nvGrpSpPr>
      <p:grpSpPr>
        <a:xfrm>
          <a:off x="0" y="0"/>
          <a:ext cx="0" cy="0"/>
          <a:chOff x="0" y="0"/>
          <a:chExt cx="0" cy="0"/>
        </a:xfrm>
      </p:grpSpPr>
      <p:sp>
        <p:nvSpPr>
          <p:cNvPr id="94" name="Google Shape;94;p9"/>
          <p:cNvSpPr/>
          <p:nvPr/>
        </p:nvSpPr>
        <p:spPr>
          <a:xfrm>
            <a:off x="4572000" y="-12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6" name="Google Shape;96;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98"/>
        <p:cNvGrpSpPr/>
        <p:nvPr/>
      </p:nvGrpSpPr>
      <p:grpSpPr>
        <a:xfrm>
          <a:off x="0" y="0"/>
          <a:ext cx="0" cy="0"/>
          <a:chOff x="0" y="0"/>
          <a:chExt cx="0" cy="0"/>
        </a:xfrm>
      </p:grpSpPr>
      <p:sp>
        <p:nvSpPr>
          <p:cNvPr id="99" name="Google Shape;99;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rt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rtl="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rtl="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rtl="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FD0FEE09-D05C-B2ED-C300-D47AA648A966}"/>
              </a:ext>
            </a:extLst>
          </p:cNvPr>
          <p:cNvSpPr>
            <a:spLocks noGrp="1"/>
          </p:cNvSpPr>
          <p:nvPr>
            <p:ph type="subTitle" idx="1"/>
          </p:nvPr>
        </p:nvSpPr>
        <p:spPr>
          <a:xfrm>
            <a:off x="3945323" y="3380559"/>
            <a:ext cx="4481452" cy="1218989"/>
          </a:xfrm>
        </p:spPr>
        <p:txBody>
          <a:bodyPr/>
          <a:lstStyle/>
          <a:p>
            <a:pPr algn="just"/>
            <a:r>
              <a:rPr lang="en-US" sz="2000" dirty="0">
                <a:latin typeface="Times New Roman" pitchFamily="18" charset="0"/>
                <a:cs typeface="Times New Roman" pitchFamily="18" charset="0"/>
              </a:rPr>
              <a:t>PRESENTED BY:</a:t>
            </a:r>
          </a:p>
          <a:p>
            <a:pPr algn="just"/>
            <a:r>
              <a:rPr lang="en-US" sz="2000" dirty="0">
                <a:latin typeface="Times New Roman" pitchFamily="18" charset="0"/>
                <a:cs typeface="Times New Roman" pitchFamily="18" charset="0"/>
              </a:rPr>
              <a:t>BIRAT THAPA                                </a:t>
            </a:r>
          </a:p>
          <a:p>
            <a:pPr algn="just"/>
            <a:r>
              <a:rPr lang="en-US" sz="2000" dirty="0" smtClean="0">
                <a:latin typeface="Times New Roman" pitchFamily="18" charset="0"/>
                <a:cs typeface="Times New Roman" pitchFamily="18" charset="0"/>
              </a:rPr>
              <a:t>RESHA MUNIKAR</a:t>
            </a:r>
          </a:p>
          <a:p>
            <a:pPr algn="just"/>
            <a:r>
              <a:rPr lang="en-US" sz="2000" dirty="0" smtClean="0">
                <a:latin typeface="Times New Roman" pitchFamily="18" charset="0"/>
                <a:cs typeface="Times New Roman" pitchFamily="18" charset="0"/>
              </a:rPr>
              <a:t>SUBIKA KARKI</a:t>
            </a:r>
            <a:endParaRPr lang="en-US" sz="2000" dirty="0">
              <a:latin typeface="Times New Roman" pitchFamily="18" charset="0"/>
              <a:cs typeface="Times New Roman" pitchFamily="18" charset="0"/>
            </a:endParaRPr>
          </a:p>
          <a:p>
            <a:endParaRPr lang="en-US" dirty="0">
              <a:latin typeface="+mn-lt"/>
            </a:endParaRPr>
          </a:p>
          <a:p>
            <a:endParaRPr lang="en-US" dirty="0">
              <a:latin typeface="+mn-lt"/>
            </a:endParaRPr>
          </a:p>
        </p:txBody>
      </p:sp>
      <p:sp>
        <p:nvSpPr>
          <p:cNvPr id="3" name="Title 2">
            <a:extLst>
              <a:ext uri="{FF2B5EF4-FFF2-40B4-BE49-F238E27FC236}">
                <a16:creationId xmlns="" xmlns:a16="http://schemas.microsoft.com/office/drawing/2014/main" id="{580A27D2-DCF1-1191-2361-F3FF76DA51AF}"/>
              </a:ext>
            </a:extLst>
          </p:cNvPr>
          <p:cNvSpPr>
            <a:spLocks noGrp="1"/>
          </p:cNvSpPr>
          <p:nvPr>
            <p:ph type="title"/>
          </p:nvPr>
        </p:nvSpPr>
        <p:spPr>
          <a:xfrm>
            <a:off x="600926" y="1237792"/>
            <a:ext cx="8090700" cy="1319154"/>
          </a:xfrm>
        </p:spPr>
        <p:txBody>
          <a:bodyPr/>
          <a:lstStyle/>
          <a:p>
            <a:r>
              <a:rPr lang="en-US" sz="4400" dirty="0">
                <a:latin typeface="Arial Black" panose="020B0A04020102020204" pitchFamily="34" charset="0"/>
              </a:rPr>
              <a:t>PRESENTATION</a:t>
            </a:r>
            <a:br>
              <a:rPr lang="en-US" sz="4400" dirty="0">
                <a:latin typeface="Arial Black" panose="020B0A04020102020204" pitchFamily="34" charset="0"/>
              </a:rPr>
            </a:br>
            <a:r>
              <a:rPr lang="en-US" sz="4400" dirty="0">
                <a:latin typeface="Arial Black" panose="020B0A04020102020204" pitchFamily="34" charset="0"/>
              </a:rPr>
              <a:t>ON </a:t>
            </a:r>
            <a:br>
              <a:rPr lang="en-US" sz="4400" dirty="0">
                <a:latin typeface="Arial Black" panose="020B0A04020102020204" pitchFamily="34" charset="0"/>
              </a:rPr>
            </a:br>
            <a:r>
              <a:rPr lang="en-US" sz="4400" dirty="0">
                <a:latin typeface="Arial Black" panose="020B0A04020102020204" pitchFamily="34" charset="0"/>
              </a:rPr>
              <a:t>“MOVIE TICKET BOOKING SYSTEM”</a:t>
            </a:r>
            <a:br>
              <a:rPr lang="en-US" sz="4400" dirty="0">
                <a:latin typeface="Arial Black" panose="020B0A04020102020204" pitchFamily="34" charset="0"/>
              </a:rPr>
            </a:br>
            <a:r>
              <a:rPr lang="en" sz="4400" dirty="0">
                <a:solidFill>
                  <a:schemeClr val="dk2"/>
                </a:solidFill>
                <a:latin typeface="Arial Black" panose="020B0A04020102020204" pitchFamily="34" charset="0"/>
              </a:rPr>
              <a:t>   </a:t>
            </a:r>
            <a:endParaRPr lang="en-US" sz="4400" dirty="0"/>
          </a:p>
        </p:txBody>
      </p:sp>
      <p:grpSp>
        <p:nvGrpSpPr>
          <p:cNvPr id="4" name="Google Shape;614;p66">
            <a:extLst>
              <a:ext uri="{FF2B5EF4-FFF2-40B4-BE49-F238E27FC236}">
                <a16:creationId xmlns="" xmlns:a16="http://schemas.microsoft.com/office/drawing/2014/main" id="{07E3B29B-0092-D0E3-1142-D0156CD4B575}"/>
              </a:ext>
            </a:extLst>
          </p:cNvPr>
          <p:cNvGrpSpPr/>
          <p:nvPr/>
        </p:nvGrpSpPr>
        <p:grpSpPr>
          <a:xfrm>
            <a:off x="316089" y="2895167"/>
            <a:ext cx="3578578" cy="1882572"/>
            <a:chOff x="953187" y="2352950"/>
            <a:chExt cx="4174300" cy="2424517"/>
          </a:xfrm>
        </p:grpSpPr>
        <p:sp>
          <p:nvSpPr>
            <p:cNvPr id="5" name="Google Shape;615;p66">
              <a:extLst>
                <a:ext uri="{FF2B5EF4-FFF2-40B4-BE49-F238E27FC236}">
                  <a16:creationId xmlns="" xmlns:a16="http://schemas.microsoft.com/office/drawing/2014/main" id="{5E0CE7DB-3EC3-1056-5184-D0A582B352EE}"/>
                </a:ext>
              </a:extLst>
            </p:cNvPr>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6;p66">
              <a:extLst>
                <a:ext uri="{FF2B5EF4-FFF2-40B4-BE49-F238E27FC236}">
                  <a16:creationId xmlns="" xmlns:a16="http://schemas.microsoft.com/office/drawing/2014/main" id="{5FFDEA56-A57D-30A7-3EEB-DD834A01D6EB}"/>
                </a:ext>
              </a:extLst>
            </p:cNvPr>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7;p66">
              <a:extLst>
                <a:ext uri="{FF2B5EF4-FFF2-40B4-BE49-F238E27FC236}">
                  <a16:creationId xmlns="" xmlns:a16="http://schemas.microsoft.com/office/drawing/2014/main" id="{2551663A-6826-E53C-581B-96BB92065409}"/>
                </a:ext>
              </a:extLst>
            </p:cNvPr>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8;p66">
              <a:extLst>
                <a:ext uri="{FF2B5EF4-FFF2-40B4-BE49-F238E27FC236}">
                  <a16:creationId xmlns="" xmlns:a16="http://schemas.microsoft.com/office/drawing/2014/main" id="{76BD6C57-6151-62C8-93DB-9E57DE4E7B85}"/>
                </a:ext>
              </a:extLst>
            </p:cNvPr>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9;p66">
              <a:extLst>
                <a:ext uri="{FF2B5EF4-FFF2-40B4-BE49-F238E27FC236}">
                  <a16:creationId xmlns="" xmlns:a16="http://schemas.microsoft.com/office/drawing/2014/main" id="{8CCBA56E-4D2A-EE00-A3DF-CF7A1A4459EC}"/>
                </a:ext>
              </a:extLst>
            </p:cNvPr>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0;p66">
              <a:extLst>
                <a:ext uri="{FF2B5EF4-FFF2-40B4-BE49-F238E27FC236}">
                  <a16:creationId xmlns="" xmlns:a16="http://schemas.microsoft.com/office/drawing/2014/main" id="{E6641E80-A5C9-309B-9432-FE47125911F8}"/>
                </a:ext>
              </a:extLst>
            </p:cNvPr>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1;p66">
              <a:extLst>
                <a:ext uri="{FF2B5EF4-FFF2-40B4-BE49-F238E27FC236}">
                  <a16:creationId xmlns="" xmlns:a16="http://schemas.microsoft.com/office/drawing/2014/main" id="{24265DAC-D50B-D75F-C291-9F424A0F2B0E}"/>
                </a:ext>
              </a:extLst>
            </p:cNvPr>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p66">
              <a:extLst>
                <a:ext uri="{FF2B5EF4-FFF2-40B4-BE49-F238E27FC236}">
                  <a16:creationId xmlns="" xmlns:a16="http://schemas.microsoft.com/office/drawing/2014/main" id="{AEB932D1-C007-0601-888A-951B53F50C65}"/>
                </a:ext>
              </a:extLst>
            </p:cNvPr>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3;p66">
              <a:extLst>
                <a:ext uri="{FF2B5EF4-FFF2-40B4-BE49-F238E27FC236}">
                  <a16:creationId xmlns="" xmlns:a16="http://schemas.microsoft.com/office/drawing/2014/main" id="{624ED555-2B08-4A99-70CA-DC00C56AFBDB}"/>
                </a:ext>
              </a:extLst>
            </p:cNvPr>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4;p66">
              <a:extLst>
                <a:ext uri="{FF2B5EF4-FFF2-40B4-BE49-F238E27FC236}">
                  <a16:creationId xmlns="" xmlns:a16="http://schemas.microsoft.com/office/drawing/2014/main" id="{1A6F7D9A-AC77-B406-989F-5E38A834680B}"/>
                </a:ext>
              </a:extLst>
            </p:cNvPr>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5;p66">
              <a:extLst>
                <a:ext uri="{FF2B5EF4-FFF2-40B4-BE49-F238E27FC236}">
                  <a16:creationId xmlns="" xmlns:a16="http://schemas.microsoft.com/office/drawing/2014/main" id="{1E2996C1-AD47-3551-0BDF-CF7246D8BE69}"/>
                </a:ext>
              </a:extLst>
            </p:cNvPr>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6;p66">
              <a:extLst>
                <a:ext uri="{FF2B5EF4-FFF2-40B4-BE49-F238E27FC236}">
                  <a16:creationId xmlns="" xmlns:a16="http://schemas.microsoft.com/office/drawing/2014/main" id="{15B2F053-47E2-4945-3EE6-7418854A8952}"/>
                </a:ext>
              </a:extLst>
            </p:cNvPr>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7;p66">
              <a:extLst>
                <a:ext uri="{FF2B5EF4-FFF2-40B4-BE49-F238E27FC236}">
                  <a16:creationId xmlns="" xmlns:a16="http://schemas.microsoft.com/office/drawing/2014/main" id="{99E262AD-7860-F830-7C67-F5CE98595DD5}"/>
                </a:ext>
              </a:extLst>
            </p:cNvPr>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8;p66">
              <a:extLst>
                <a:ext uri="{FF2B5EF4-FFF2-40B4-BE49-F238E27FC236}">
                  <a16:creationId xmlns="" xmlns:a16="http://schemas.microsoft.com/office/drawing/2014/main" id="{72616AD8-7ACD-F8BD-DF50-F88D0B463FCE}"/>
                </a:ext>
              </a:extLst>
            </p:cNvPr>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9;p66">
              <a:extLst>
                <a:ext uri="{FF2B5EF4-FFF2-40B4-BE49-F238E27FC236}">
                  <a16:creationId xmlns="" xmlns:a16="http://schemas.microsoft.com/office/drawing/2014/main" id="{72D82637-27A4-E7A8-8AA1-32C868EE262C}"/>
                </a:ext>
              </a:extLst>
            </p:cNvPr>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0;p66">
              <a:extLst>
                <a:ext uri="{FF2B5EF4-FFF2-40B4-BE49-F238E27FC236}">
                  <a16:creationId xmlns="" xmlns:a16="http://schemas.microsoft.com/office/drawing/2014/main" id="{A4F74078-CBB5-91B4-5811-11AA0C926EFE}"/>
                </a:ext>
              </a:extLst>
            </p:cNvPr>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1;p66">
              <a:extLst>
                <a:ext uri="{FF2B5EF4-FFF2-40B4-BE49-F238E27FC236}">
                  <a16:creationId xmlns="" xmlns:a16="http://schemas.microsoft.com/office/drawing/2014/main" id="{2A9B7A1C-3D82-1B39-13A4-B8342599E165}"/>
                </a:ext>
              </a:extLst>
            </p:cNvPr>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2;p66">
              <a:extLst>
                <a:ext uri="{FF2B5EF4-FFF2-40B4-BE49-F238E27FC236}">
                  <a16:creationId xmlns="" xmlns:a16="http://schemas.microsoft.com/office/drawing/2014/main" id="{BB2C6C4E-3C2D-9FDD-ED1C-43AF5B54495D}"/>
                </a:ext>
              </a:extLst>
            </p:cNvPr>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3;p66">
              <a:extLst>
                <a:ext uri="{FF2B5EF4-FFF2-40B4-BE49-F238E27FC236}">
                  <a16:creationId xmlns="" xmlns:a16="http://schemas.microsoft.com/office/drawing/2014/main" id="{6234929A-AE7A-6D74-CB2F-6BF5013CE434}"/>
                </a:ext>
              </a:extLst>
            </p:cNvPr>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4;p66">
              <a:extLst>
                <a:ext uri="{FF2B5EF4-FFF2-40B4-BE49-F238E27FC236}">
                  <a16:creationId xmlns="" xmlns:a16="http://schemas.microsoft.com/office/drawing/2014/main" id="{2663BF1C-207E-A0DA-8933-7A3251192BED}"/>
                </a:ext>
              </a:extLst>
            </p:cNvPr>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5;p66">
              <a:extLst>
                <a:ext uri="{FF2B5EF4-FFF2-40B4-BE49-F238E27FC236}">
                  <a16:creationId xmlns="" xmlns:a16="http://schemas.microsoft.com/office/drawing/2014/main" id="{C7D1F24D-C95D-2DA2-68D7-2F817AD77D20}"/>
                </a:ext>
              </a:extLst>
            </p:cNvPr>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6;p66">
              <a:extLst>
                <a:ext uri="{FF2B5EF4-FFF2-40B4-BE49-F238E27FC236}">
                  <a16:creationId xmlns="" xmlns:a16="http://schemas.microsoft.com/office/drawing/2014/main" id="{4F46EB98-84AF-F91C-BF86-3040FA071EE9}"/>
                </a:ext>
              </a:extLst>
            </p:cNvPr>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7;p66">
              <a:extLst>
                <a:ext uri="{FF2B5EF4-FFF2-40B4-BE49-F238E27FC236}">
                  <a16:creationId xmlns="" xmlns:a16="http://schemas.microsoft.com/office/drawing/2014/main" id="{4256F751-50F3-2D85-EE71-9ABA5178BE9B}"/>
                </a:ext>
              </a:extLst>
            </p:cNvPr>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8;p66">
              <a:extLst>
                <a:ext uri="{FF2B5EF4-FFF2-40B4-BE49-F238E27FC236}">
                  <a16:creationId xmlns="" xmlns:a16="http://schemas.microsoft.com/office/drawing/2014/main" id="{1A83D674-7255-9B5D-4332-ABED7F9CF492}"/>
                </a:ext>
              </a:extLst>
            </p:cNvPr>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9;p66">
              <a:extLst>
                <a:ext uri="{FF2B5EF4-FFF2-40B4-BE49-F238E27FC236}">
                  <a16:creationId xmlns="" xmlns:a16="http://schemas.microsoft.com/office/drawing/2014/main" id="{7E63C26D-CDF9-CE1E-407C-C62FC6FEF122}"/>
                </a:ext>
              </a:extLst>
            </p:cNvPr>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0;p66">
              <a:extLst>
                <a:ext uri="{FF2B5EF4-FFF2-40B4-BE49-F238E27FC236}">
                  <a16:creationId xmlns="" xmlns:a16="http://schemas.microsoft.com/office/drawing/2014/main" id="{539F2F4D-10CA-0E39-B711-6B2365AEBB2A}"/>
                </a:ext>
              </a:extLst>
            </p:cNvPr>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1;p66">
              <a:extLst>
                <a:ext uri="{FF2B5EF4-FFF2-40B4-BE49-F238E27FC236}">
                  <a16:creationId xmlns="" xmlns:a16="http://schemas.microsoft.com/office/drawing/2014/main" id="{A3C59F28-B851-ACE4-8432-AE9F96594DD8}"/>
                </a:ext>
              </a:extLst>
            </p:cNvPr>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2;p66">
              <a:extLst>
                <a:ext uri="{FF2B5EF4-FFF2-40B4-BE49-F238E27FC236}">
                  <a16:creationId xmlns="" xmlns:a16="http://schemas.microsoft.com/office/drawing/2014/main" id="{47701A77-C1B5-2EAC-E09F-EDF14F7BD025}"/>
                </a:ext>
              </a:extLst>
            </p:cNvPr>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3;p66">
              <a:extLst>
                <a:ext uri="{FF2B5EF4-FFF2-40B4-BE49-F238E27FC236}">
                  <a16:creationId xmlns="" xmlns:a16="http://schemas.microsoft.com/office/drawing/2014/main" id="{1BDEB953-D8C7-FEEA-A03B-D0430DEA2270}"/>
                </a:ext>
              </a:extLst>
            </p:cNvPr>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p66">
              <a:extLst>
                <a:ext uri="{FF2B5EF4-FFF2-40B4-BE49-F238E27FC236}">
                  <a16:creationId xmlns="" xmlns:a16="http://schemas.microsoft.com/office/drawing/2014/main" id="{1D97126A-17F3-6885-4CC8-CC1C318F23CE}"/>
                </a:ext>
              </a:extLst>
            </p:cNvPr>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5;p66">
              <a:extLst>
                <a:ext uri="{FF2B5EF4-FFF2-40B4-BE49-F238E27FC236}">
                  <a16:creationId xmlns="" xmlns:a16="http://schemas.microsoft.com/office/drawing/2014/main" id="{55FCEE0F-68E9-1F5B-4D57-3A1D526153B7}"/>
                </a:ext>
              </a:extLst>
            </p:cNvPr>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6;p66">
              <a:extLst>
                <a:ext uri="{FF2B5EF4-FFF2-40B4-BE49-F238E27FC236}">
                  <a16:creationId xmlns="" xmlns:a16="http://schemas.microsoft.com/office/drawing/2014/main" id="{92AC2D72-FA5C-8716-3C9F-4BEB0891E3C2}"/>
                </a:ext>
              </a:extLst>
            </p:cNvPr>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7;p66">
              <a:extLst>
                <a:ext uri="{FF2B5EF4-FFF2-40B4-BE49-F238E27FC236}">
                  <a16:creationId xmlns="" xmlns:a16="http://schemas.microsoft.com/office/drawing/2014/main" id="{7897A94E-6106-2B0A-5FE1-AED3725B1F93}"/>
                </a:ext>
              </a:extLst>
            </p:cNvPr>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8;p66">
              <a:extLst>
                <a:ext uri="{FF2B5EF4-FFF2-40B4-BE49-F238E27FC236}">
                  <a16:creationId xmlns="" xmlns:a16="http://schemas.microsoft.com/office/drawing/2014/main" id="{38C67590-9325-8856-43B5-514765827767}"/>
                </a:ext>
              </a:extLst>
            </p:cNvPr>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9;p66">
              <a:extLst>
                <a:ext uri="{FF2B5EF4-FFF2-40B4-BE49-F238E27FC236}">
                  <a16:creationId xmlns="" xmlns:a16="http://schemas.microsoft.com/office/drawing/2014/main" id="{741D426A-C425-8304-2F6C-B811314315CB}"/>
                </a:ext>
              </a:extLst>
            </p:cNvPr>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0;p66">
              <a:extLst>
                <a:ext uri="{FF2B5EF4-FFF2-40B4-BE49-F238E27FC236}">
                  <a16:creationId xmlns="" xmlns:a16="http://schemas.microsoft.com/office/drawing/2014/main" id="{40442174-039C-6EA2-FFAB-F751E6EFFF7D}"/>
                </a:ext>
              </a:extLst>
            </p:cNvPr>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1;p66">
              <a:extLst>
                <a:ext uri="{FF2B5EF4-FFF2-40B4-BE49-F238E27FC236}">
                  <a16:creationId xmlns="" xmlns:a16="http://schemas.microsoft.com/office/drawing/2014/main" id="{B2E30C90-E1B3-DAD7-C1ED-7C25F09EA134}"/>
                </a:ext>
              </a:extLst>
            </p:cNvPr>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66">
              <a:extLst>
                <a:ext uri="{FF2B5EF4-FFF2-40B4-BE49-F238E27FC236}">
                  <a16:creationId xmlns="" xmlns:a16="http://schemas.microsoft.com/office/drawing/2014/main" id="{5CFF0EB6-321F-EF18-AC2C-04C5E1A87161}"/>
                </a:ext>
              </a:extLst>
            </p:cNvPr>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3;p66">
              <a:extLst>
                <a:ext uri="{FF2B5EF4-FFF2-40B4-BE49-F238E27FC236}">
                  <a16:creationId xmlns="" xmlns:a16="http://schemas.microsoft.com/office/drawing/2014/main" id="{81D35223-8F0C-8A1F-6AF1-90CFBED4C2FC}"/>
                </a:ext>
              </a:extLst>
            </p:cNvPr>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54;p66">
              <a:extLst>
                <a:ext uri="{FF2B5EF4-FFF2-40B4-BE49-F238E27FC236}">
                  <a16:creationId xmlns="" xmlns:a16="http://schemas.microsoft.com/office/drawing/2014/main" id="{9C0B95CF-E0FC-BBEA-F4BE-0BB973F1FCFA}"/>
                </a:ext>
              </a:extLst>
            </p:cNvPr>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5;p66">
              <a:extLst>
                <a:ext uri="{FF2B5EF4-FFF2-40B4-BE49-F238E27FC236}">
                  <a16:creationId xmlns="" xmlns:a16="http://schemas.microsoft.com/office/drawing/2014/main" id="{D0A48769-063F-689E-B1E3-7067FEF0B63E}"/>
                </a:ext>
              </a:extLst>
            </p:cNvPr>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6;p66">
              <a:extLst>
                <a:ext uri="{FF2B5EF4-FFF2-40B4-BE49-F238E27FC236}">
                  <a16:creationId xmlns="" xmlns:a16="http://schemas.microsoft.com/office/drawing/2014/main" id="{B390A127-CEA9-E4CE-5FB2-87B412388E40}"/>
                </a:ext>
              </a:extLst>
            </p:cNvPr>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7;p66">
              <a:extLst>
                <a:ext uri="{FF2B5EF4-FFF2-40B4-BE49-F238E27FC236}">
                  <a16:creationId xmlns="" xmlns:a16="http://schemas.microsoft.com/office/drawing/2014/main" id="{64324C4C-774F-1811-E676-53A068D7198C}"/>
                </a:ext>
              </a:extLst>
            </p:cNvPr>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8;p66">
              <a:extLst>
                <a:ext uri="{FF2B5EF4-FFF2-40B4-BE49-F238E27FC236}">
                  <a16:creationId xmlns="" xmlns:a16="http://schemas.microsoft.com/office/drawing/2014/main" id="{2DF908C9-CA30-D2DF-E4BA-B3C3B8D483F5}"/>
                </a:ext>
              </a:extLst>
            </p:cNvPr>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9;p66">
              <a:extLst>
                <a:ext uri="{FF2B5EF4-FFF2-40B4-BE49-F238E27FC236}">
                  <a16:creationId xmlns="" xmlns:a16="http://schemas.microsoft.com/office/drawing/2014/main" id="{21005FC5-E5A9-A1C9-6A02-1594C123C315}"/>
                </a:ext>
              </a:extLst>
            </p:cNvPr>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0;p66">
              <a:extLst>
                <a:ext uri="{FF2B5EF4-FFF2-40B4-BE49-F238E27FC236}">
                  <a16:creationId xmlns="" xmlns:a16="http://schemas.microsoft.com/office/drawing/2014/main" id="{A546D6B9-4628-CD37-6285-0E5B85147D41}"/>
                </a:ext>
              </a:extLst>
            </p:cNvPr>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1;p66">
              <a:extLst>
                <a:ext uri="{FF2B5EF4-FFF2-40B4-BE49-F238E27FC236}">
                  <a16:creationId xmlns="" xmlns:a16="http://schemas.microsoft.com/office/drawing/2014/main" id="{7A7699C8-5BD7-1286-E176-6845BC848EC6}"/>
                </a:ext>
              </a:extLst>
            </p:cNvPr>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62;p66">
              <a:extLst>
                <a:ext uri="{FF2B5EF4-FFF2-40B4-BE49-F238E27FC236}">
                  <a16:creationId xmlns="" xmlns:a16="http://schemas.microsoft.com/office/drawing/2014/main" id="{7697F3A3-98A8-20F6-2126-90EE69292C8A}"/>
                </a:ext>
              </a:extLst>
            </p:cNvPr>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3;p66">
              <a:extLst>
                <a:ext uri="{FF2B5EF4-FFF2-40B4-BE49-F238E27FC236}">
                  <a16:creationId xmlns="" xmlns:a16="http://schemas.microsoft.com/office/drawing/2014/main" id="{9F64D173-EFE2-4BB3-1B60-FF521A560FD4}"/>
                </a:ext>
              </a:extLst>
            </p:cNvPr>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399392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12718" y="1600167"/>
            <a:ext cx="7708267" cy="2993099"/>
          </a:xfrm>
          <a:prstGeom prst="rect">
            <a:avLst/>
          </a:prstGeom>
        </p:spPr>
      </p:pic>
      <p:sp>
        <p:nvSpPr>
          <p:cNvPr id="2" name="Subtitle 1">
            <a:extLst>
              <a:ext uri="{FF2B5EF4-FFF2-40B4-BE49-F238E27FC236}">
                <a16:creationId xmlns="" xmlns:a16="http://schemas.microsoft.com/office/drawing/2014/main" id="{E71545C4-A268-F4FF-6B47-47EE773DD70F}"/>
              </a:ext>
            </a:extLst>
          </p:cNvPr>
          <p:cNvSpPr>
            <a:spLocks noGrp="1"/>
          </p:cNvSpPr>
          <p:nvPr>
            <p:ph type="subTitle" idx="1"/>
          </p:nvPr>
        </p:nvSpPr>
        <p:spPr>
          <a:xfrm>
            <a:off x="526650" y="916327"/>
            <a:ext cx="7426503" cy="683840"/>
          </a:xfrm>
        </p:spPr>
        <p:txBody>
          <a:bodyPr/>
          <a:lstStyle/>
          <a:p>
            <a:pPr marL="114300" indent="0" algn="ctr">
              <a:buNone/>
            </a:pPr>
            <a:r>
              <a:rPr lang="en-US" sz="2000" dirty="0" smtClean="0"/>
              <a:t>Main Menu</a:t>
            </a:r>
          </a:p>
        </p:txBody>
      </p:sp>
      <p:sp>
        <p:nvSpPr>
          <p:cNvPr id="3" name="Title 2">
            <a:extLst>
              <a:ext uri="{FF2B5EF4-FFF2-40B4-BE49-F238E27FC236}">
                <a16:creationId xmlns="" xmlns:a16="http://schemas.microsoft.com/office/drawing/2014/main" id="{1A3E6871-860A-BC72-BE48-46D41A3D425D}"/>
              </a:ext>
            </a:extLst>
          </p:cNvPr>
          <p:cNvSpPr>
            <a:spLocks noGrp="1"/>
          </p:cNvSpPr>
          <p:nvPr>
            <p:ph type="title"/>
          </p:nvPr>
        </p:nvSpPr>
        <p:spPr>
          <a:xfrm>
            <a:off x="526650" y="327378"/>
            <a:ext cx="8090700" cy="588949"/>
          </a:xfrm>
        </p:spPr>
        <p:txBody>
          <a:bodyPr/>
          <a:lstStyle/>
          <a:p>
            <a:r>
              <a:rPr lang="en-US" sz="4400" dirty="0" smtClean="0"/>
              <a:t>SCREENSHOTS</a:t>
            </a:r>
            <a:endParaRPr lang="en-US" sz="4400" dirty="0"/>
          </a:p>
        </p:txBody>
      </p:sp>
    </p:spTree>
    <p:extLst>
      <p:ext uri="{BB962C8B-B14F-4D97-AF65-F5344CB8AC3E}">
        <p14:creationId xmlns="" xmlns:p14="http://schemas.microsoft.com/office/powerpoint/2010/main" val="426246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Option</a:t>
            </a:r>
            <a:endParaRPr lang="en-US" dirty="0"/>
          </a:p>
        </p:txBody>
      </p:sp>
      <p:pic>
        <p:nvPicPr>
          <p:cNvPr id="3" name="Picture 2"/>
          <p:cNvPicPr>
            <a:picLocks noChangeAspect="1"/>
          </p:cNvPicPr>
          <p:nvPr/>
        </p:nvPicPr>
        <p:blipFill>
          <a:blip r:embed="rId2"/>
          <a:stretch>
            <a:fillRect/>
          </a:stretch>
        </p:blipFill>
        <p:spPr>
          <a:xfrm>
            <a:off x="770835" y="1226520"/>
            <a:ext cx="7751135" cy="3356113"/>
          </a:xfrm>
          <a:prstGeom prst="rect">
            <a:avLst/>
          </a:prstGeom>
        </p:spPr>
      </p:pic>
    </p:spTree>
    <p:extLst>
      <p:ext uri="{BB962C8B-B14F-4D97-AF65-F5344CB8AC3E}">
        <p14:creationId xmlns="" xmlns:p14="http://schemas.microsoft.com/office/powerpoint/2010/main" val="64436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3" name="Picture 2"/>
          <p:cNvPicPr/>
          <p:nvPr/>
        </p:nvPicPr>
        <p:blipFill>
          <a:blip r:embed="rId2">
            <a:extLst>
              <a:ext uri="{28A0092B-C50C-407E-A947-70E740481C1C}">
                <a14:useLocalDpi xmlns="" xmlns:a14="http://schemas.microsoft.com/office/drawing/2010/main" val="0"/>
              </a:ext>
            </a:extLst>
          </a:blip>
          <a:srcRect/>
          <a:stretch>
            <a:fillRect/>
          </a:stretch>
        </p:blipFill>
        <p:spPr bwMode="auto">
          <a:xfrm>
            <a:off x="744254" y="1139189"/>
            <a:ext cx="7655442" cy="3294587"/>
          </a:xfrm>
          <a:prstGeom prst="rect">
            <a:avLst/>
          </a:prstGeom>
          <a:noFill/>
        </p:spPr>
      </p:pic>
    </p:spTree>
    <p:extLst>
      <p:ext uri="{BB962C8B-B14F-4D97-AF65-F5344CB8AC3E}">
        <p14:creationId xmlns="" xmlns:p14="http://schemas.microsoft.com/office/powerpoint/2010/main" val="106712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Forgot Password</a:t>
            </a:r>
            <a:endParaRPr lang="en-US" dirty="0"/>
          </a:p>
        </p:txBody>
      </p:sp>
      <p:pic>
        <p:nvPicPr>
          <p:cNvPr id="3" name="Picture 2"/>
          <p:cNvPicPr>
            <a:picLocks noChangeAspect="1"/>
          </p:cNvPicPr>
          <p:nvPr/>
        </p:nvPicPr>
        <p:blipFill>
          <a:blip r:embed="rId2"/>
          <a:stretch>
            <a:fillRect/>
          </a:stretch>
        </p:blipFill>
        <p:spPr>
          <a:xfrm>
            <a:off x="606055" y="1083542"/>
            <a:ext cx="8102010" cy="3359187"/>
          </a:xfrm>
          <a:prstGeom prst="rect">
            <a:avLst/>
          </a:prstGeom>
        </p:spPr>
      </p:pic>
    </p:spTree>
    <p:extLst>
      <p:ext uri="{BB962C8B-B14F-4D97-AF65-F5344CB8AC3E}">
        <p14:creationId xmlns="" xmlns:p14="http://schemas.microsoft.com/office/powerpoint/2010/main" val="231770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Menu</a:t>
            </a:r>
            <a:endParaRPr lang="en-US" dirty="0"/>
          </a:p>
        </p:txBody>
      </p:sp>
      <p:pic>
        <p:nvPicPr>
          <p:cNvPr id="3" name="Picture 2"/>
          <p:cNvPicPr>
            <a:picLocks noChangeAspect="1"/>
          </p:cNvPicPr>
          <p:nvPr/>
        </p:nvPicPr>
        <p:blipFill>
          <a:blip r:embed="rId2"/>
          <a:stretch>
            <a:fillRect/>
          </a:stretch>
        </p:blipFill>
        <p:spPr>
          <a:xfrm>
            <a:off x="526625" y="1197055"/>
            <a:ext cx="7862463" cy="3183559"/>
          </a:xfrm>
          <a:prstGeom prst="rect">
            <a:avLst/>
          </a:prstGeom>
        </p:spPr>
      </p:pic>
    </p:spTree>
    <p:extLst>
      <p:ext uri="{BB962C8B-B14F-4D97-AF65-F5344CB8AC3E}">
        <p14:creationId xmlns="" xmlns:p14="http://schemas.microsoft.com/office/powerpoint/2010/main" val="185833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Movie</a:t>
            </a:r>
            <a:endParaRPr lang="en-US" dirty="0"/>
          </a:p>
        </p:txBody>
      </p:sp>
      <p:pic>
        <p:nvPicPr>
          <p:cNvPr id="3" name="Picture 2"/>
          <p:cNvPicPr>
            <a:picLocks noChangeAspect="1"/>
          </p:cNvPicPr>
          <p:nvPr/>
        </p:nvPicPr>
        <p:blipFill>
          <a:blip r:embed="rId2"/>
          <a:stretch>
            <a:fillRect/>
          </a:stretch>
        </p:blipFill>
        <p:spPr>
          <a:xfrm>
            <a:off x="616688" y="898253"/>
            <a:ext cx="7793665" cy="3726910"/>
          </a:xfrm>
          <a:prstGeom prst="rect">
            <a:avLst/>
          </a:prstGeom>
        </p:spPr>
      </p:pic>
    </p:spTree>
    <p:extLst>
      <p:ext uri="{BB962C8B-B14F-4D97-AF65-F5344CB8AC3E}">
        <p14:creationId xmlns="" xmlns:p14="http://schemas.microsoft.com/office/powerpoint/2010/main" val="315648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List</a:t>
            </a:r>
            <a:endParaRPr lang="en-US" dirty="0"/>
          </a:p>
        </p:txBody>
      </p:sp>
      <p:pic>
        <p:nvPicPr>
          <p:cNvPr id="3" name="Picture 2"/>
          <p:cNvPicPr>
            <a:picLocks noChangeAspect="1"/>
          </p:cNvPicPr>
          <p:nvPr/>
        </p:nvPicPr>
        <p:blipFill>
          <a:blip r:embed="rId2"/>
          <a:stretch>
            <a:fillRect/>
          </a:stretch>
        </p:blipFill>
        <p:spPr>
          <a:xfrm>
            <a:off x="688590" y="1115949"/>
            <a:ext cx="7766770" cy="3573009"/>
          </a:xfrm>
          <a:prstGeom prst="rect">
            <a:avLst/>
          </a:prstGeom>
        </p:spPr>
      </p:pic>
    </p:spTree>
    <p:extLst>
      <p:ext uri="{BB962C8B-B14F-4D97-AF65-F5344CB8AC3E}">
        <p14:creationId xmlns="" xmlns:p14="http://schemas.microsoft.com/office/powerpoint/2010/main" val="196132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Movie List</a:t>
            </a:r>
            <a:endParaRPr lang="en-US" dirty="0"/>
          </a:p>
        </p:txBody>
      </p:sp>
      <p:pic>
        <p:nvPicPr>
          <p:cNvPr id="3" name="Picture 2"/>
          <p:cNvPicPr>
            <a:picLocks noChangeAspect="1"/>
          </p:cNvPicPr>
          <p:nvPr/>
        </p:nvPicPr>
        <p:blipFill>
          <a:blip r:embed="rId2"/>
          <a:stretch>
            <a:fillRect/>
          </a:stretch>
        </p:blipFill>
        <p:spPr>
          <a:xfrm>
            <a:off x="712382" y="870818"/>
            <a:ext cx="7804298" cy="3637387"/>
          </a:xfrm>
          <a:prstGeom prst="rect">
            <a:avLst/>
          </a:prstGeom>
        </p:spPr>
      </p:pic>
    </p:spTree>
    <p:extLst>
      <p:ext uri="{BB962C8B-B14F-4D97-AF65-F5344CB8AC3E}">
        <p14:creationId xmlns="" xmlns:p14="http://schemas.microsoft.com/office/powerpoint/2010/main" val="245959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Movie</a:t>
            </a:r>
            <a:endParaRPr lang="en-US" dirty="0"/>
          </a:p>
        </p:txBody>
      </p:sp>
      <p:pic>
        <p:nvPicPr>
          <p:cNvPr id="3" name="Picture 2"/>
          <p:cNvPicPr>
            <a:picLocks noChangeAspect="1"/>
          </p:cNvPicPr>
          <p:nvPr/>
        </p:nvPicPr>
        <p:blipFill>
          <a:blip r:embed="rId2"/>
          <a:stretch>
            <a:fillRect/>
          </a:stretch>
        </p:blipFill>
        <p:spPr>
          <a:xfrm>
            <a:off x="637954" y="870818"/>
            <a:ext cx="7979372" cy="3573591"/>
          </a:xfrm>
          <a:prstGeom prst="rect">
            <a:avLst/>
          </a:prstGeom>
        </p:spPr>
      </p:pic>
    </p:spTree>
    <p:extLst>
      <p:ext uri="{BB962C8B-B14F-4D97-AF65-F5344CB8AC3E}">
        <p14:creationId xmlns="" xmlns:p14="http://schemas.microsoft.com/office/powerpoint/2010/main" val="195866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Reserved Seats</a:t>
            </a:r>
            <a:endParaRPr lang="en-US" dirty="0"/>
          </a:p>
        </p:txBody>
      </p:sp>
      <p:pic>
        <p:nvPicPr>
          <p:cNvPr id="3" name="Picture 2"/>
          <p:cNvPicPr>
            <a:picLocks noChangeAspect="1"/>
          </p:cNvPicPr>
          <p:nvPr/>
        </p:nvPicPr>
        <p:blipFill>
          <a:blip r:embed="rId2"/>
          <a:stretch>
            <a:fillRect/>
          </a:stretch>
        </p:blipFill>
        <p:spPr>
          <a:xfrm>
            <a:off x="669851" y="1081148"/>
            <a:ext cx="7857461" cy="3331363"/>
          </a:xfrm>
          <a:prstGeom prst="rect">
            <a:avLst/>
          </a:prstGeom>
        </p:spPr>
      </p:pic>
    </p:spTree>
    <p:extLst>
      <p:ext uri="{BB962C8B-B14F-4D97-AF65-F5344CB8AC3E}">
        <p14:creationId xmlns="" xmlns:p14="http://schemas.microsoft.com/office/powerpoint/2010/main" val="27325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3"/>
        <p:cNvGrpSpPr/>
        <p:nvPr/>
      </p:nvGrpSpPr>
      <p:grpSpPr>
        <a:xfrm>
          <a:off x="0" y="0"/>
          <a:ext cx="0" cy="0"/>
          <a:chOff x="0" y="0"/>
          <a:chExt cx="0" cy="0"/>
        </a:xfrm>
      </p:grpSpPr>
      <p:sp>
        <p:nvSpPr>
          <p:cNvPr id="164" name="Google Shape;164;p14"/>
          <p:cNvSpPr txBox="1">
            <a:spLocks noGrp="1"/>
          </p:cNvSpPr>
          <p:nvPr>
            <p:ph type="subTitle" idx="1"/>
          </p:nvPr>
        </p:nvSpPr>
        <p:spPr>
          <a:xfrm>
            <a:off x="526650" y="891821"/>
            <a:ext cx="8210950" cy="3885919"/>
          </a:xfrm>
          <a:prstGeom prst="rect">
            <a:avLst/>
          </a:prstGeom>
        </p:spPr>
        <p:txBody>
          <a:bodyPr spcFirstLastPara="1" wrap="square" lIns="91425" tIns="91425" rIns="91425" bIns="91425" anchor="ctr" anchorCtr="0">
            <a:noAutofit/>
          </a:bodyPr>
          <a:lstStyle/>
          <a:p>
            <a:pPr algn="just">
              <a:lnSpc>
                <a:spcPct val="150000"/>
              </a:lnSpc>
              <a:buFont typeface="Wingdings" panose="05000000000000000000" pitchFamily="2" charset="2"/>
              <a:buChar char="Ø"/>
            </a:pPr>
            <a:endParaRPr lang="en-US" sz="24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endParaRPr lang="en-US" sz="2400" dirty="0" smtClean="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Movie </a:t>
            </a:r>
            <a:r>
              <a:rPr lang="en-US" sz="2400" dirty="0">
                <a:latin typeface="Times New Roman" pitchFamily="18" charset="0"/>
                <a:cs typeface="Times New Roman" pitchFamily="18" charset="0"/>
              </a:rPr>
              <a:t>Ticket Booking System is based on C++ programming language.</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It is a simple console application which allows user to book ticket and admin to handle data.</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It is divided into two sections : Admin and User</a:t>
            </a:r>
          </a:p>
          <a:p>
            <a:pPr marL="114300" indent="0" algn="just">
              <a:lnSpc>
                <a:spcPct val="150000"/>
              </a:lnSpc>
              <a:buNone/>
            </a:pPr>
            <a:r>
              <a:rPr lang="en-US" sz="2400" dirty="0">
                <a:latin typeface="Times New Roman" pitchFamily="18" charset="0"/>
                <a:cs typeface="Times New Roman" pitchFamily="18" charset="0"/>
              </a:rPr>
              <a:t> </a:t>
            </a:r>
          </a:p>
          <a:p>
            <a:pPr>
              <a:buFont typeface="Wingdings" panose="05000000000000000000" pitchFamily="2" charset="2"/>
              <a:buChar char="Ø"/>
            </a:pPr>
            <a:endParaRPr lang="en-US" sz="2600" dirty="0">
              <a:latin typeface="+mn-lt"/>
            </a:endParaRPr>
          </a:p>
          <a:p>
            <a:pPr marL="457200" lvl="0" indent="-317500" algn="l" rtl="0">
              <a:spcBef>
                <a:spcPts val="0"/>
              </a:spcBef>
              <a:spcAft>
                <a:spcPts val="0"/>
              </a:spcAft>
              <a:buClr>
                <a:schemeClr val="dk2"/>
              </a:buClr>
              <a:buSzPts val="1400"/>
              <a:buFont typeface="Oxygen"/>
              <a:buChar char="●"/>
            </a:pPr>
            <a:endParaRPr sz="2600" dirty="0">
              <a:solidFill>
                <a:schemeClr val="dk2"/>
              </a:solidFill>
              <a:latin typeface="+mn-lt"/>
            </a:endParaRPr>
          </a:p>
        </p:txBody>
      </p:sp>
      <p:sp>
        <p:nvSpPr>
          <p:cNvPr id="165" name="Google Shape;165;p14"/>
          <p:cNvSpPr txBox="1">
            <a:spLocks noGrp="1"/>
          </p:cNvSpPr>
          <p:nvPr>
            <p:ph type="title"/>
          </p:nvPr>
        </p:nvSpPr>
        <p:spPr>
          <a:xfrm>
            <a:off x="526649" y="248356"/>
            <a:ext cx="8090675" cy="6208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t>INTRODUCTION</a:t>
            </a:r>
            <a:endParaRPr sz="4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Password</a:t>
            </a:r>
            <a:endParaRPr lang="en-US" dirty="0"/>
          </a:p>
        </p:txBody>
      </p:sp>
      <p:pic>
        <p:nvPicPr>
          <p:cNvPr id="3" name="Picture 2"/>
          <p:cNvPicPr>
            <a:picLocks noChangeAspect="1"/>
          </p:cNvPicPr>
          <p:nvPr/>
        </p:nvPicPr>
        <p:blipFill>
          <a:blip r:embed="rId2"/>
          <a:stretch>
            <a:fillRect/>
          </a:stretch>
        </p:blipFill>
        <p:spPr>
          <a:xfrm>
            <a:off x="712331" y="1440551"/>
            <a:ext cx="7904994" cy="3110183"/>
          </a:xfrm>
          <a:prstGeom prst="rect">
            <a:avLst/>
          </a:prstGeom>
        </p:spPr>
      </p:pic>
    </p:spTree>
    <p:extLst>
      <p:ext uri="{BB962C8B-B14F-4D97-AF65-F5344CB8AC3E}">
        <p14:creationId xmlns="" xmlns:p14="http://schemas.microsoft.com/office/powerpoint/2010/main" val="414376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Menu</a:t>
            </a:r>
            <a:endParaRPr lang="en-US" dirty="0"/>
          </a:p>
        </p:txBody>
      </p:sp>
      <p:pic>
        <p:nvPicPr>
          <p:cNvPr id="3" name="Picture 2"/>
          <p:cNvPicPr>
            <a:picLocks noChangeAspect="1"/>
          </p:cNvPicPr>
          <p:nvPr/>
        </p:nvPicPr>
        <p:blipFill>
          <a:blip r:embed="rId2"/>
          <a:stretch>
            <a:fillRect/>
          </a:stretch>
        </p:blipFill>
        <p:spPr>
          <a:xfrm>
            <a:off x="526626" y="1172595"/>
            <a:ext cx="8011318" cy="3261181"/>
          </a:xfrm>
          <a:prstGeom prst="rect">
            <a:avLst/>
          </a:prstGeom>
        </p:spPr>
      </p:pic>
    </p:spTree>
    <p:extLst>
      <p:ext uri="{BB962C8B-B14F-4D97-AF65-F5344CB8AC3E}">
        <p14:creationId xmlns="" xmlns:p14="http://schemas.microsoft.com/office/powerpoint/2010/main" val="19901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 Ticket</a:t>
            </a:r>
            <a:endParaRPr lang="en-US" dirty="0"/>
          </a:p>
        </p:txBody>
      </p:sp>
      <p:pic>
        <p:nvPicPr>
          <p:cNvPr id="3" name="Picture 2"/>
          <p:cNvPicPr>
            <a:picLocks noChangeAspect="1"/>
          </p:cNvPicPr>
          <p:nvPr/>
        </p:nvPicPr>
        <p:blipFill>
          <a:blip r:embed="rId2"/>
          <a:stretch>
            <a:fillRect/>
          </a:stretch>
        </p:blipFill>
        <p:spPr>
          <a:xfrm>
            <a:off x="776177" y="959217"/>
            <a:ext cx="7687339" cy="3548987"/>
          </a:xfrm>
          <a:prstGeom prst="rect">
            <a:avLst/>
          </a:prstGeom>
        </p:spPr>
      </p:pic>
    </p:spTree>
    <p:extLst>
      <p:ext uri="{BB962C8B-B14F-4D97-AF65-F5344CB8AC3E}">
        <p14:creationId xmlns="" xmlns:p14="http://schemas.microsoft.com/office/powerpoint/2010/main" val="212307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Canceling Ticket</a:t>
            </a:r>
            <a:endParaRPr lang="en-US" dirty="0"/>
          </a:p>
        </p:txBody>
      </p:sp>
      <p:pic>
        <p:nvPicPr>
          <p:cNvPr id="3" name="Picture 2"/>
          <p:cNvPicPr>
            <a:picLocks noChangeAspect="1"/>
          </p:cNvPicPr>
          <p:nvPr/>
        </p:nvPicPr>
        <p:blipFill>
          <a:blip r:embed="rId2"/>
          <a:stretch>
            <a:fillRect/>
          </a:stretch>
        </p:blipFill>
        <p:spPr>
          <a:xfrm>
            <a:off x="526625" y="1210810"/>
            <a:ext cx="8090700" cy="3233600"/>
          </a:xfrm>
          <a:prstGeom prst="rect">
            <a:avLst/>
          </a:prstGeom>
        </p:spPr>
      </p:pic>
    </p:spTree>
    <p:extLst>
      <p:ext uri="{BB962C8B-B14F-4D97-AF65-F5344CB8AC3E}">
        <p14:creationId xmlns="" xmlns:p14="http://schemas.microsoft.com/office/powerpoint/2010/main" val="34065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2ED6BBB7-6B91-FA0A-1E80-E5359D1FB66F}"/>
              </a:ext>
            </a:extLst>
          </p:cNvPr>
          <p:cNvSpPr>
            <a:spLocks noGrp="1"/>
          </p:cNvSpPr>
          <p:nvPr>
            <p:ph type="subTitle" idx="1"/>
          </p:nvPr>
        </p:nvSpPr>
        <p:spPr>
          <a:xfrm>
            <a:off x="530578" y="1083734"/>
            <a:ext cx="8090700" cy="3619332"/>
          </a:xfrm>
        </p:spPr>
        <p:txBody>
          <a:bodyPr/>
          <a:lstStyle/>
          <a:p>
            <a:pPr algn="just"/>
            <a:r>
              <a:rPr lang="en-US" sz="2400" dirty="0">
                <a:latin typeface="Times New Roman" pitchFamily="18" charset="0"/>
                <a:cs typeface="Times New Roman" pitchFamily="18" charset="0"/>
              </a:rPr>
              <a:t>Making the Software as a Web application such that the program can be used anywhere and anytime.</a:t>
            </a:r>
          </a:p>
          <a:p>
            <a:pPr algn="just"/>
            <a:r>
              <a:rPr lang="en-US" sz="2400" dirty="0">
                <a:latin typeface="Times New Roman" pitchFamily="18" charset="0"/>
                <a:cs typeface="Times New Roman" pitchFamily="18" charset="0"/>
              </a:rPr>
              <a:t>We can also make the project more attractive by introducing Graphical user Interface.</a:t>
            </a:r>
          </a:p>
          <a:p>
            <a:pPr algn="just"/>
            <a:r>
              <a:rPr lang="en-US" sz="2400" dirty="0">
                <a:latin typeface="Times New Roman" pitchFamily="18" charset="0"/>
                <a:cs typeface="Times New Roman" pitchFamily="18" charset="0"/>
              </a:rPr>
              <a:t>Allow customer to provide review on movies.</a:t>
            </a:r>
          </a:p>
          <a:p>
            <a:pPr algn="just"/>
            <a:r>
              <a:rPr lang="en-US" sz="2400" dirty="0">
                <a:latin typeface="Times New Roman" pitchFamily="18" charset="0"/>
                <a:cs typeface="Times New Roman" pitchFamily="18" charset="0"/>
              </a:rPr>
              <a:t>SMS notification after the ticket is booked successfully.</a:t>
            </a:r>
          </a:p>
          <a:p>
            <a:pPr algn="just"/>
            <a:r>
              <a:rPr lang="en-US" sz="2400" dirty="0">
                <a:latin typeface="Times New Roman" pitchFamily="18" charset="0"/>
                <a:cs typeface="Times New Roman" pitchFamily="18" charset="0"/>
              </a:rPr>
              <a:t>Addition of downloading feature where customers can download their transaction details</a:t>
            </a:r>
            <a:r>
              <a:rPr lang="en-US" sz="2400" dirty="0">
                <a:latin typeface="+mn-lt"/>
              </a:rPr>
              <a:t>.</a:t>
            </a:r>
          </a:p>
          <a:p>
            <a:endParaRPr lang="en-US" sz="2400" dirty="0">
              <a:latin typeface="+mn-lt"/>
            </a:endParaRPr>
          </a:p>
        </p:txBody>
      </p:sp>
      <p:sp>
        <p:nvSpPr>
          <p:cNvPr id="3" name="Title 2">
            <a:extLst>
              <a:ext uri="{FF2B5EF4-FFF2-40B4-BE49-F238E27FC236}">
                <a16:creationId xmlns="" xmlns:a16="http://schemas.microsoft.com/office/drawing/2014/main" id="{BD2E0028-EC9D-1462-910D-000164CA0812}"/>
              </a:ext>
            </a:extLst>
          </p:cNvPr>
          <p:cNvSpPr>
            <a:spLocks noGrp="1"/>
          </p:cNvSpPr>
          <p:nvPr>
            <p:ph type="title"/>
          </p:nvPr>
        </p:nvSpPr>
        <p:spPr>
          <a:xfrm>
            <a:off x="526650" y="304799"/>
            <a:ext cx="8090700" cy="598311"/>
          </a:xfrm>
        </p:spPr>
        <p:txBody>
          <a:bodyPr/>
          <a:lstStyle/>
          <a:p>
            <a:r>
              <a:rPr lang="en-US" sz="4400" dirty="0"/>
              <a:t>FUTURE PROSPECTS</a:t>
            </a:r>
          </a:p>
        </p:txBody>
      </p:sp>
    </p:spTree>
    <p:extLst>
      <p:ext uri="{BB962C8B-B14F-4D97-AF65-F5344CB8AC3E}">
        <p14:creationId xmlns="" xmlns:p14="http://schemas.microsoft.com/office/powerpoint/2010/main" val="1619121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855;p117">
            <a:extLst>
              <a:ext uri="{FF2B5EF4-FFF2-40B4-BE49-F238E27FC236}">
                <a16:creationId xmlns="" xmlns:a16="http://schemas.microsoft.com/office/drawing/2014/main" id="{BC533AC4-9515-9D52-04D2-CF333C45552F}"/>
              </a:ext>
            </a:extLst>
          </p:cNvPr>
          <p:cNvGrpSpPr/>
          <p:nvPr/>
        </p:nvGrpSpPr>
        <p:grpSpPr>
          <a:xfrm flipH="1">
            <a:off x="7608710" y="375893"/>
            <a:ext cx="1828799" cy="1552079"/>
            <a:chOff x="5953300" y="2654859"/>
            <a:chExt cx="2040821" cy="2017539"/>
          </a:xfrm>
        </p:grpSpPr>
        <p:sp>
          <p:nvSpPr>
            <p:cNvPr id="5" name="Google Shape;2856;p117">
              <a:extLst>
                <a:ext uri="{FF2B5EF4-FFF2-40B4-BE49-F238E27FC236}">
                  <a16:creationId xmlns="" xmlns:a16="http://schemas.microsoft.com/office/drawing/2014/main" id="{85CE40A0-0A3A-ED76-51B6-FAB3AECF9308}"/>
                </a:ext>
              </a:extLst>
            </p:cNvPr>
            <p:cNvSpPr/>
            <p:nvPr/>
          </p:nvSpPr>
          <p:spPr>
            <a:xfrm>
              <a:off x="7741193" y="4247753"/>
              <a:ext cx="45485" cy="35346"/>
            </a:xfrm>
            <a:custGeom>
              <a:avLst/>
              <a:gdLst/>
              <a:ahLst/>
              <a:cxnLst/>
              <a:rect l="l" t="t" r="r" b="b"/>
              <a:pathLst>
                <a:path w="3710" h="2883" extrusionOk="0">
                  <a:moveTo>
                    <a:pt x="1855" y="0"/>
                  </a:moveTo>
                  <a:cubicBezTo>
                    <a:pt x="0" y="0"/>
                    <a:pt x="0" y="2883"/>
                    <a:pt x="1855" y="2883"/>
                  </a:cubicBezTo>
                  <a:cubicBezTo>
                    <a:pt x="3709" y="2883"/>
                    <a:pt x="3709" y="0"/>
                    <a:pt x="1855" y="0"/>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7;p117">
              <a:extLst>
                <a:ext uri="{FF2B5EF4-FFF2-40B4-BE49-F238E27FC236}">
                  <a16:creationId xmlns="" xmlns:a16="http://schemas.microsoft.com/office/drawing/2014/main" id="{119A6DFE-0A23-41D4-B87B-5EABD72B8CC6}"/>
                </a:ext>
              </a:extLst>
            </p:cNvPr>
            <p:cNvSpPr/>
            <p:nvPr/>
          </p:nvSpPr>
          <p:spPr>
            <a:xfrm>
              <a:off x="7678205" y="4306744"/>
              <a:ext cx="39955" cy="42407"/>
            </a:xfrm>
            <a:custGeom>
              <a:avLst/>
              <a:gdLst/>
              <a:ahLst/>
              <a:cxnLst/>
              <a:rect l="l" t="t" r="r" b="b"/>
              <a:pathLst>
                <a:path w="3259" h="3459" extrusionOk="0">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58;p117">
              <a:extLst>
                <a:ext uri="{FF2B5EF4-FFF2-40B4-BE49-F238E27FC236}">
                  <a16:creationId xmlns="" xmlns:a16="http://schemas.microsoft.com/office/drawing/2014/main" id="{8ABBDCDF-1933-9F4B-9525-E75394D1DD0F}"/>
                </a:ext>
              </a:extLst>
            </p:cNvPr>
            <p:cNvSpPr/>
            <p:nvPr/>
          </p:nvSpPr>
          <p:spPr>
            <a:xfrm>
              <a:off x="5997543" y="4186604"/>
              <a:ext cx="49788" cy="57781"/>
            </a:xfrm>
            <a:custGeom>
              <a:avLst/>
              <a:gdLst/>
              <a:ahLst/>
              <a:cxnLst/>
              <a:rect l="l" t="t" r="r" b="b"/>
              <a:pathLst>
                <a:path w="4061" h="4713" extrusionOk="0">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59;p117">
              <a:extLst>
                <a:ext uri="{FF2B5EF4-FFF2-40B4-BE49-F238E27FC236}">
                  <a16:creationId xmlns="" xmlns:a16="http://schemas.microsoft.com/office/drawing/2014/main" id="{A2B5301A-76B8-ABE4-113E-96AB85EAD0BF}"/>
                </a:ext>
              </a:extLst>
            </p:cNvPr>
            <p:cNvSpPr/>
            <p:nvPr/>
          </p:nvSpPr>
          <p:spPr>
            <a:xfrm>
              <a:off x="6030116" y="4284309"/>
              <a:ext cx="47949" cy="45497"/>
            </a:xfrm>
            <a:custGeom>
              <a:avLst/>
              <a:gdLst/>
              <a:ahLst/>
              <a:cxnLst/>
              <a:rect l="l" t="t" r="r" b="b"/>
              <a:pathLst>
                <a:path w="3911" h="3711" extrusionOk="0">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60;p117">
              <a:extLst>
                <a:ext uri="{FF2B5EF4-FFF2-40B4-BE49-F238E27FC236}">
                  <a16:creationId xmlns="" xmlns:a16="http://schemas.microsoft.com/office/drawing/2014/main" id="{0C0755FA-7BFB-4946-6D69-339AA65E4ADC}"/>
                </a:ext>
              </a:extLst>
            </p:cNvPr>
            <p:cNvSpPr/>
            <p:nvPr/>
          </p:nvSpPr>
          <p:spPr>
            <a:xfrm>
              <a:off x="5986179" y="4335320"/>
              <a:ext cx="43646" cy="45485"/>
            </a:xfrm>
            <a:custGeom>
              <a:avLst/>
              <a:gdLst/>
              <a:ahLst/>
              <a:cxnLst/>
              <a:rect l="l" t="t" r="r" b="b"/>
              <a:pathLst>
                <a:path w="3560" h="3710" extrusionOk="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61;p117">
              <a:extLst>
                <a:ext uri="{FF2B5EF4-FFF2-40B4-BE49-F238E27FC236}">
                  <a16:creationId xmlns="" xmlns:a16="http://schemas.microsoft.com/office/drawing/2014/main" id="{87951678-09E7-AF4D-6483-AC9A7FC0000A}"/>
                </a:ext>
              </a:extLst>
            </p:cNvPr>
            <p:cNvSpPr/>
            <p:nvPr/>
          </p:nvSpPr>
          <p:spPr>
            <a:xfrm>
              <a:off x="6065753" y="4221628"/>
              <a:ext cx="46416" cy="53785"/>
            </a:xfrm>
            <a:custGeom>
              <a:avLst/>
              <a:gdLst/>
              <a:ahLst/>
              <a:cxnLst/>
              <a:rect l="l" t="t" r="r" b="b"/>
              <a:pathLst>
                <a:path w="3786" h="4387" extrusionOk="0">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62;p117">
              <a:extLst>
                <a:ext uri="{FF2B5EF4-FFF2-40B4-BE49-F238E27FC236}">
                  <a16:creationId xmlns="" xmlns:a16="http://schemas.microsoft.com/office/drawing/2014/main" id="{D405756A-9CD6-9B56-BF40-789C969A0C36}"/>
                </a:ext>
              </a:extLst>
            </p:cNvPr>
            <p:cNvSpPr/>
            <p:nvPr/>
          </p:nvSpPr>
          <p:spPr>
            <a:xfrm>
              <a:off x="6025200" y="4115942"/>
              <a:ext cx="39649" cy="41181"/>
            </a:xfrm>
            <a:custGeom>
              <a:avLst/>
              <a:gdLst/>
              <a:ahLst/>
              <a:cxnLst/>
              <a:rect l="l" t="t" r="r" b="b"/>
              <a:pathLst>
                <a:path w="3234" h="3359" extrusionOk="0">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63;p117">
              <a:extLst>
                <a:ext uri="{FF2B5EF4-FFF2-40B4-BE49-F238E27FC236}">
                  <a16:creationId xmlns="" xmlns:a16="http://schemas.microsoft.com/office/drawing/2014/main" id="{560094B3-8E2F-F98F-A1CC-F9D21B8ADC2C}"/>
                </a:ext>
              </a:extLst>
            </p:cNvPr>
            <p:cNvSpPr/>
            <p:nvPr/>
          </p:nvSpPr>
          <p:spPr>
            <a:xfrm>
              <a:off x="6394508" y="2732398"/>
              <a:ext cx="50413" cy="45791"/>
            </a:xfrm>
            <a:custGeom>
              <a:avLst/>
              <a:gdLst/>
              <a:ahLst/>
              <a:cxnLst/>
              <a:rect l="l" t="t" r="r" b="b"/>
              <a:pathLst>
                <a:path w="4112" h="3735" extrusionOk="0">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4;p117">
              <a:extLst>
                <a:ext uri="{FF2B5EF4-FFF2-40B4-BE49-F238E27FC236}">
                  <a16:creationId xmlns="" xmlns:a16="http://schemas.microsoft.com/office/drawing/2014/main" id="{86699CD4-8DAD-EDFB-808A-DC35B1FCCDB6}"/>
                </a:ext>
              </a:extLst>
            </p:cNvPr>
            <p:cNvSpPr/>
            <p:nvPr/>
          </p:nvSpPr>
          <p:spPr>
            <a:xfrm>
              <a:off x="6459347" y="2738846"/>
              <a:ext cx="52853" cy="47949"/>
            </a:xfrm>
            <a:custGeom>
              <a:avLst/>
              <a:gdLst/>
              <a:ahLst/>
              <a:cxnLst/>
              <a:rect l="l" t="t" r="r" b="b"/>
              <a:pathLst>
                <a:path w="4311" h="3911" extrusionOk="0">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65;p117">
              <a:extLst>
                <a:ext uri="{FF2B5EF4-FFF2-40B4-BE49-F238E27FC236}">
                  <a16:creationId xmlns="" xmlns:a16="http://schemas.microsoft.com/office/drawing/2014/main" id="{5B8FD097-B8DF-96AC-3878-FF2C670F3F2C}"/>
                </a:ext>
              </a:extLst>
            </p:cNvPr>
            <p:cNvSpPr/>
            <p:nvPr/>
          </p:nvSpPr>
          <p:spPr>
            <a:xfrm>
              <a:off x="6398198" y="2831329"/>
              <a:ext cx="22142" cy="6473"/>
            </a:xfrm>
            <a:custGeom>
              <a:avLst/>
              <a:gdLst/>
              <a:ahLst/>
              <a:cxnLst/>
              <a:rect l="l" t="t" r="r" b="b"/>
              <a:pathLst>
                <a:path w="1806" h="528" extrusionOk="0">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66;p117">
              <a:extLst>
                <a:ext uri="{FF2B5EF4-FFF2-40B4-BE49-F238E27FC236}">
                  <a16:creationId xmlns="" xmlns:a16="http://schemas.microsoft.com/office/drawing/2014/main" id="{638E3302-53EA-BE82-BC6E-C790FDACEFE2}"/>
                </a:ext>
              </a:extLst>
            </p:cNvPr>
            <p:cNvSpPr/>
            <p:nvPr/>
          </p:nvSpPr>
          <p:spPr>
            <a:xfrm>
              <a:off x="6390205" y="2795385"/>
              <a:ext cx="41194" cy="39955"/>
            </a:xfrm>
            <a:custGeom>
              <a:avLst/>
              <a:gdLst/>
              <a:ahLst/>
              <a:cxnLst/>
              <a:rect l="l" t="t" r="r" b="b"/>
              <a:pathLst>
                <a:path w="3360" h="3259" extrusionOk="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67;p117">
              <a:extLst>
                <a:ext uri="{FF2B5EF4-FFF2-40B4-BE49-F238E27FC236}">
                  <a16:creationId xmlns="" xmlns:a16="http://schemas.microsoft.com/office/drawing/2014/main" id="{56D62467-3205-0AB7-AEE1-21ED5A538905}"/>
                </a:ext>
              </a:extLst>
            </p:cNvPr>
            <p:cNvSpPr/>
            <p:nvPr/>
          </p:nvSpPr>
          <p:spPr>
            <a:xfrm>
              <a:off x="6329681" y="2768342"/>
              <a:ext cx="43033" cy="39968"/>
            </a:xfrm>
            <a:custGeom>
              <a:avLst/>
              <a:gdLst/>
              <a:ahLst/>
              <a:cxnLst/>
              <a:rect l="l" t="t" r="r" b="b"/>
              <a:pathLst>
                <a:path w="3510" h="3260" extrusionOk="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68;p117">
              <a:extLst>
                <a:ext uri="{FF2B5EF4-FFF2-40B4-BE49-F238E27FC236}">
                  <a16:creationId xmlns="" xmlns:a16="http://schemas.microsoft.com/office/drawing/2014/main" id="{7E7DDC9F-D154-43AE-8120-B21F7729F2A3}"/>
                </a:ext>
              </a:extLst>
            </p:cNvPr>
            <p:cNvSpPr/>
            <p:nvPr/>
          </p:nvSpPr>
          <p:spPr>
            <a:xfrm>
              <a:off x="6449515" y="2825494"/>
              <a:ext cx="48562" cy="13229"/>
            </a:xfrm>
            <a:custGeom>
              <a:avLst/>
              <a:gdLst/>
              <a:ahLst/>
              <a:cxnLst/>
              <a:rect l="l" t="t" r="r" b="b"/>
              <a:pathLst>
                <a:path w="3961" h="1079" extrusionOk="0">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69;p117">
              <a:extLst>
                <a:ext uri="{FF2B5EF4-FFF2-40B4-BE49-F238E27FC236}">
                  <a16:creationId xmlns="" xmlns:a16="http://schemas.microsoft.com/office/drawing/2014/main" id="{0DDF4CB6-8AEB-3ABE-A787-9BE869B1D54B}"/>
                </a:ext>
              </a:extLst>
            </p:cNvPr>
            <p:cNvSpPr/>
            <p:nvPr/>
          </p:nvSpPr>
          <p:spPr>
            <a:xfrm>
              <a:off x="6454124" y="2809827"/>
              <a:ext cx="43952" cy="17838"/>
            </a:xfrm>
            <a:custGeom>
              <a:avLst/>
              <a:gdLst/>
              <a:ahLst/>
              <a:cxnLst/>
              <a:rect l="l" t="t" r="r" b="b"/>
              <a:pathLst>
                <a:path w="3585" h="1455" extrusionOk="0">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70;p117">
              <a:extLst>
                <a:ext uri="{FF2B5EF4-FFF2-40B4-BE49-F238E27FC236}">
                  <a16:creationId xmlns="" xmlns:a16="http://schemas.microsoft.com/office/drawing/2014/main" id="{76CC42DE-81F3-37FB-24A8-FB5630EB799C}"/>
                </a:ext>
              </a:extLst>
            </p:cNvPr>
            <p:cNvSpPr/>
            <p:nvPr/>
          </p:nvSpPr>
          <p:spPr>
            <a:xfrm>
              <a:off x="6545063" y="2743456"/>
              <a:ext cx="38423" cy="37503"/>
            </a:xfrm>
            <a:custGeom>
              <a:avLst/>
              <a:gdLst/>
              <a:ahLst/>
              <a:cxnLst/>
              <a:rect l="l" t="t" r="r" b="b"/>
              <a:pathLst>
                <a:path w="3134" h="3059" extrusionOk="0">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71;p117">
              <a:extLst>
                <a:ext uri="{FF2B5EF4-FFF2-40B4-BE49-F238E27FC236}">
                  <a16:creationId xmlns="" xmlns:a16="http://schemas.microsoft.com/office/drawing/2014/main" id="{7FD618C3-B0E5-EB0E-6A75-498D9108771F}"/>
                </a:ext>
              </a:extLst>
            </p:cNvPr>
            <p:cNvSpPr/>
            <p:nvPr/>
          </p:nvSpPr>
          <p:spPr>
            <a:xfrm>
              <a:off x="7434995" y="4046433"/>
              <a:ext cx="89290" cy="162935"/>
            </a:xfrm>
            <a:custGeom>
              <a:avLst/>
              <a:gdLst/>
              <a:ahLst/>
              <a:cxnLst/>
              <a:rect l="l" t="t" r="r" b="b"/>
              <a:pathLst>
                <a:path w="7283" h="13290" extrusionOk="0">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72;p117">
              <a:extLst>
                <a:ext uri="{FF2B5EF4-FFF2-40B4-BE49-F238E27FC236}">
                  <a16:creationId xmlns="" xmlns:a16="http://schemas.microsoft.com/office/drawing/2014/main" id="{8E81E97C-32DC-3ADC-64A3-681754EADD7B}"/>
                </a:ext>
              </a:extLst>
            </p:cNvPr>
            <p:cNvSpPr/>
            <p:nvPr/>
          </p:nvSpPr>
          <p:spPr>
            <a:xfrm>
              <a:off x="5977573" y="3574565"/>
              <a:ext cx="107250" cy="152723"/>
            </a:xfrm>
            <a:custGeom>
              <a:avLst/>
              <a:gdLst/>
              <a:ahLst/>
              <a:cxnLst/>
              <a:rect l="l" t="t" r="r" b="b"/>
              <a:pathLst>
                <a:path w="8748" h="12457" extrusionOk="0">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73;p117">
              <a:extLst>
                <a:ext uri="{FF2B5EF4-FFF2-40B4-BE49-F238E27FC236}">
                  <a16:creationId xmlns="" xmlns:a16="http://schemas.microsoft.com/office/drawing/2014/main" id="{67DE4125-3571-BE6C-012A-B0851FF653D9}"/>
                </a:ext>
              </a:extLst>
            </p:cNvPr>
            <p:cNvSpPr/>
            <p:nvPr/>
          </p:nvSpPr>
          <p:spPr>
            <a:xfrm>
              <a:off x="6017820" y="3650940"/>
              <a:ext cx="113405" cy="150712"/>
            </a:xfrm>
            <a:custGeom>
              <a:avLst/>
              <a:gdLst/>
              <a:ahLst/>
              <a:cxnLst/>
              <a:rect l="l" t="t" r="r" b="b"/>
              <a:pathLst>
                <a:path w="9250" h="12293" extrusionOk="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74;p117">
              <a:extLst>
                <a:ext uri="{FF2B5EF4-FFF2-40B4-BE49-F238E27FC236}">
                  <a16:creationId xmlns="" xmlns:a16="http://schemas.microsoft.com/office/drawing/2014/main" id="{C2788813-EA7F-ECD7-A135-FE16A6F432CD}"/>
                </a:ext>
              </a:extLst>
            </p:cNvPr>
            <p:cNvSpPr/>
            <p:nvPr/>
          </p:nvSpPr>
          <p:spPr>
            <a:xfrm>
              <a:off x="6065447" y="3723465"/>
              <a:ext cx="94647" cy="156536"/>
            </a:xfrm>
            <a:custGeom>
              <a:avLst/>
              <a:gdLst/>
              <a:ahLst/>
              <a:cxnLst/>
              <a:rect l="l" t="t" r="r" b="b"/>
              <a:pathLst>
                <a:path w="7720" h="12768" extrusionOk="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75;p117">
              <a:extLst>
                <a:ext uri="{FF2B5EF4-FFF2-40B4-BE49-F238E27FC236}">
                  <a16:creationId xmlns="" xmlns:a16="http://schemas.microsoft.com/office/drawing/2014/main" id="{FE376C02-2208-571B-41C6-D84B240410DC}"/>
                </a:ext>
              </a:extLst>
            </p:cNvPr>
            <p:cNvSpPr/>
            <p:nvPr/>
          </p:nvSpPr>
          <p:spPr>
            <a:xfrm>
              <a:off x="6121986" y="3801458"/>
              <a:ext cx="98337" cy="155653"/>
            </a:xfrm>
            <a:custGeom>
              <a:avLst/>
              <a:gdLst/>
              <a:ahLst/>
              <a:cxnLst/>
              <a:rect l="l" t="t" r="r" b="b"/>
              <a:pathLst>
                <a:path w="8021" h="12696" extrusionOk="0">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76;p117">
              <a:extLst>
                <a:ext uri="{FF2B5EF4-FFF2-40B4-BE49-F238E27FC236}">
                  <a16:creationId xmlns="" xmlns:a16="http://schemas.microsoft.com/office/drawing/2014/main" id="{29C5D4ED-565A-6625-80C3-B0BE92584410}"/>
                </a:ext>
              </a:extLst>
            </p:cNvPr>
            <p:cNvSpPr/>
            <p:nvPr/>
          </p:nvSpPr>
          <p:spPr>
            <a:xfrm>
              <a:off x="5999394" y="3973993"/>
              <a:ext cx="180369" cy="65150"/>
            </a:xfrm>
            <a:custGeom>
              <a:avLst/>
              <a:gdLst/>
              <a:ahLst/>
              <a:cxnLst/>
              <a:rect l="l" t="t" r="r" b="b"/>
              <a:pathLst>
                <a:path w="14712" h="5314" extrusionOk="0">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77;p117">
              <a:extLst>
                <a:ext uri="{FF2B5EF4-FFF2-40B4-BE49-F238E27FC236}">
                  <a16:creationId xmlns="" xmlns:a16="http://schemas.microsoft.com/office/drawing/2014/main" id="{D57B5286-A572-66FF-F156-151478A134EF}"/>
                </a:ext>
              </a:extLst>
            </p:cNvPr>
            <p:cNvSpPr/>
            <p:nvPr/>
          </p:nvSpPr>
          <p:spPr>
            <a:xfrm>
              <a:off x="6162650" y="3871053"/>
              <a:ext cx="93311" cy="159797"/>
            </a:xfrm>
            <a:custGeom>
              <a:avLst/>
              <a:gdLst/>
              <a:ahLst/>
              <a:cxnLst/>
              <a:rect l="l" t="t" r="r" b="b"/>
              <a:pathLst>
                <a:path w="7611" h="13034" extrusionOk="0">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78;p117">
              <a:extLst>
                <a:ext uri="{FF2B5EF4-FFF2-40B4-BE49-F238E27FC236}">
                  <a16:creationId xmlns="" xmlns:a16="http://schemas.microsoft.com/office/drawing/2014/main" id="{402E1990-844D-8C25-988B-DD8C5E5A2AFC}"/>
                </a:ext>
              </a:extLst>
            </p:cNvPr>
            <p:cNvSpPr/>
            <p:nvPr/>
          </p:nvSpPr>
          <p:spPr>
            <a:xfrm>
              <a:off x="7348825" y="2840131"/>
              <a:ext cx="125383" cy="152527"/>
            </a:xfrm>
            <a:custGeom>
              <a:avLst/>
              <a:gdLst/>
              <a:ahLst/>
              <a:cxnLst/>
              <a:rect l="l" t="t" r="r" b="b"/>
              <a:pathLst>
                <a:path w="10227" h="12441" extrusionOk="0">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79;p117">
              <a:extLst>
                <a:ext uri="{FF2B5EF4-FFF2-40B4-BE49-F238E27FC236}">
                  <a16:creationId xmlns="" xmlns:a16="http://schemas.microsoft.com/office/drawing/2014/main" id="{59393653-62F3-35D5-5657-0932098AC3A7}"/>
                </a:ext>
              </a:extLst>
            </p:cNvPr>
            <p:cNvSpPr/>
            <p:nvPr/>
          </p:nvSpPr>
          <p:spPr>
            <a:xfrm>
              <a:off x="7355592" y="2921213"/>
              <a:ext cx="120454" cy="155015"/>
            </a:xfrm>
            <a:custGeom>
              <a:avLst/>
              <a:gdLst/>
              <a:ahLst/>
              <a:cxnLst/>
              <a:rect l="l" t="t" r="r" b="b"/>
              <a:pathLst>
                <a:path w="9825" h="12644" extrusionOk="0">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80;p117">
              <a:extLst>
                <a:ext uri="{FF2B5EF4-FFF2-40B4-BE49-F238E27FC236}">
                  <a16:creationId xmlns="" xmlns:a16="http://schemas.microsoft.com/office/drawing/2014/main" id="{8C060A4C-1D9B-F2B3-ECA4-DF2343D2C0DF}"/>
                </a:ext>
              </a:extLst>
            </p:cNvPr>
            <p:cNvSpPr/>
            <p:nvPr/>
          </p:nvSpPr>
          <p:spPr>
            <a:xfrm>
              <a:off x="7178312" y="2972297"/>
              <a:ext cx="172694" cy="96866"/>
            </a:xfrm>
            <a:custGeom>
              <a:avLst/>
              <a:gdLst/>
              <a:ahLst/>
              <a:cxnLst/>
              <a:rect l="l" t="t" r="r" b="b"/>
              <a:pathLst>
                <a:path w="14086" h="7901" extrusionOk="0">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81;p117">
              <a:extLst>
                <a:ext uri="{FF2B5EF4-FFF2-40B4-BE49-F238E27FC236}">
                  <a16:creationId xmlns="" xmlns:a16="http://schemas.microsoft.com/office/drawing/2014/main" id="{951CA549-DB69-EFB1-F393-7C9BC3176969}"/>
                </a:ext>
              </a:extLst>
            </p:cNvPr>
            <p:cNvSpPr/>
            <p:nvPr/>
          </p:nvSpPr>
          <p:spPr>
            <a:xfrm>
              <a:off x="7357124" y="3020831"/>
              <a:ext cx="134603" cy="147267"/>
            </a:xfrm>
            <a:custGeom>
              <a:avLst/>
              <a:gdLst/>
              <a:ahLst/>
              <a:cxnLst/>
              <a:rect l="l" t="t" r="r" b="b"/>
              <a:pathLst>
                <a:path w="10979" h="12012" extrusionOk="0">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82;p117">
              <a:extLst>
                <a:ext uri="{FF2B5EF4-FFF2-40B4-BE49-F238E27FC236}">
                  <a16:creationId xmlns="" xmlns:a16="http://schemas.microsoft.com/office/drawing/2014/main" id="{D1A66062-179F-B8C6-78DD-383BD5FF9C6F}"/>
                </a:ext>
              </a:extLst>
            </p:cNvPr>
            <p:cNvSpPr/>
            <p:nvPr/>
          </p:nvSpPr>
          <p:spPr>
            <a:xfrm>
              <a:off x="7190902" y="3049211"/>
              <a:ext cx="162555" cy="111210"/>
            </a:xfrm>
            <a:custGeom>
              <a:avLst/>
              <a:gdLst/>
              <a:ahLst/>
              <a:cxnLst/>
              <a:rect l="l" t="t" r="r" b="b"/>
              <a:pathLst>
                <a:path w="13259" h="9071" extrusionOk="0">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83;p117">
              <a:extLst>
                <a:ext uri="{FF2B5EF4-FFF2-40B4-BE49-F238E27FC236}">
                  <a16:creationId xmlns="" xmlns:a16="http://schemas.microsoft.com/office/drawing/2014/main" id="{EF90B4E3-1B70-01EF-FB1C-271CEB3AFFB5}"/>
                </a:ext>
              </a:extLst>
            </p:cNvPr>
            <p:cNvSpPr/>
            <p:nvPr/>
          </p:nvSpPr>
          <p:spPr>
            <a:xfrm>
              <a:off x="7351595" y="3113817"/>
              <a:ext cx="131832" cy="148603"/>
            </a:xfrm>
            <a:custGeom>
              <a:avLst/>
              <a:gdLst/>
              <a:ahLst/>
              <a:cxnLst/>
              <a:rect l="l" t="t" r="r" b="b"/>
              <a:pathLst>
                <a:path w="10753" h="12121" extrusionOk="0">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84;p117">
              <a:extLst>
                <a:ext uri="{FF2B5EF4-FFF2-40B4-BE49-F238E27FC236}">
                  <a16:creationId xmlns="" xmlns:a16="http://schemas.microsoft.com/office/drawing/2014/main" id="{8C4B766C-B522-AC4F-BB5E-590E5E011A37}"/>
                </a:ext>
              </a:extLst>
            </p:cNvPr>
            <p:cNvSpPr/>
            <p:nvPr/>
          </p:nvSpPr>
          <p:spPr>
            <a:xfrm>
              <a:off x="7182909" y="3146390"/>
              <a:ext cx="164713" cy="108354"/>
            </a:xfrm>
            <a:custGeom>
              <a:avLst/>
              <a:gdLst/>
              <a:ahLst/>
              <a:cxnLst/>
              <a:rect l="l" t="t" r="r" b="b"/>
              <a:pathLst>
                <a:path w="13435" h="8838" extrusionOk="0">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85;p117">
              <a:extLst>
                <a:ext uri="{FF2B5EF4-FFF2-40B4-BE49-F238E27FC236}">
                  <a16:creationId xmlns="" xmlns:a16="http://schemas.microsoft.com/office/drawing/2014/main" id="{6FFB9C70-321E-55B9-4589-10E73C28088D}"/>
                </a:ext>
              </a:extLst>
            </p:cNvPr>
            <p:cNvSpPr/>
            <p:nvPr/>
          </p:nvSpPr>
          <p:spPr>
            <a:xfrm>
              <a:off x="7343909" y="3215188"/>
              <a:ext cx="144435" cy="139408"/>
            </a:xfrm>
            <a:custGeom>
              <a:avLst/>
              <a:gdLst/>
              <a:ahLst/>
              <a:cxnLst/>
              <a:rect l="l" t="t" r="r" b="b"/>
              <a:pathLst>
                <a:path w="11781" h="11371" extrusionOk="0">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86;p117">
              <a:extLst>
                <a:ext uri="{FF2B5EF4-FFF2-40B4-BE49-F238E27FC236}">
                  <a16:creationId xmlns="" xmlns:a16="http://schemas.microsoft.com/office/drawing/2014/main" id="{079B10AE-D44F-62C6-84CE-EA4480B7F5DE}"/>
                </a:ext>
              </a:extLst>
            </p:cNvPr>
            <p:cNvSpPr/>
            <p:nvPr/>
          </p:nvSpPr>
          <p:spPr>
            <a:xfrm>
              <a:off x="7188144" y="3224971"/>
              <a:ext cx="152723" cy="121644"/>
            </a:xfrm>
            <a:custGeom>
              <a:avLst/>
              <a:gdLst/>
              <a:ahLst/>
              <a:cxnLst/>
              <a:rect l="l" t="t" r="r" b="b"/>
              <a:pathLst>
                <a:path w="12457" h="9922" extrusionOk="0">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87;p117">
              <a:extLst>
                <a:ext uri="{FF2B5EF4-FFF2-40B4-BE49-F238E27FC236}">
                  <a16:creationId xmlns="" xmlns:a16="http://schemas.microsoft.com/office/drawing/2014/main" id="{93216EEA-4275-FAD6-078D-0F96B3374D0E}"/>
                </a:ext>
              </a:extLst>
            </p:cNvPr>
            <p:cNvSpPr/>
            <p:nvPr/>
          </p:nvSpPr>
          <p:spPr>
            <a:xfrm>
              <a:off x="6743282" y="4472794"/>
              <a:ext cx="170819" cy="40151"/>
            </a:xfrm>
            <a:custGeom>
              <a:avLst/>
              <a:gdLst/>
              <a:ahLst/>
              <a:cxnLst/>
              <a:rect l="l" t="t" r="r" b="b"/>
              <a:pathLst>
                <a:path w="13933" h="3275" extrusionOk="0">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88;p117">
              <a:extLst>
                <a:ext uri="{FF2B5EF4-FFF2-40B4-BE49-F238E27FC236}">
                  <a16:creationId xmlns="" xmlns:a16="http://schemas.microsoft.com/office/drawing/2014/main" id="{A5B7AB33-BF47-9300-419B-764A39517A08}"/>
                </a:ext>
              </a:extLst>
            </p:cNvPr>
            <p:cNvSpPr/>
            <p:nvPr/>
          </p:nvSpPr>
          <p:spPr>
            <a:xfrm>
              <a:off x="6805399" y="4398148"/>
              <a:ext cx="170451" cy="40752"/>
            </a:xfrm>
            <a:custGeom>
              <a:avLst/>
              <a:gdLst/>
              <a:ahLst/>
              <a:cxnLst/>
              <a:rect l="l" t="t" r="r" b="b"/>
              <a:pathLst>
                <a:path w="13903" h="3324" extrusionOk="0">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89;p117">
              <a:extLst>
                <a:ext uri="{FF2B5EF4-FFF2-40B4-BE49-F238E27FC236}">
                  <a16:creationId xmlns="" xmlns:a16="http://schemas.microsoft.com/office/drawing/2014/main" id="{1B0802FB-4F9C-564C-0F81-C62609CA75B2}"/>
                </a:ext>
              </a:extLst>
            </p:cNvPr>
            <p:cNvSpPr/>
            <p:nvPr/>
          </p:nvSpPr>
          <p:spPr>
            <a:xfrm>
              <a:off x="6863116" y="4343153"/>
              <a:ext cx="171726" cy="39882"/>
            </a:xfrm>
            <a:custGeom>
              <a:avLst/>
              <a:gdLst/>
              <a:ahLst/>
              <a:cxnLst/>
              <a:rect l="l" t="t" r="r" b="b"/>
              <a:pathLst>
                <a:path w="14007" h="3253" extrusionOk="0">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90;p117">
              <a:extLst>
                <a:ext uri="{FF2B5EF4-FFF2-40B4-BE49-F238E27FC236}">
                  <a16:creationId xmlns="" xmlns:a16="http://schemas.microsoft.com/office/drawing/2014/main" id="{7351A3B8-9702-D5FB-E2D1-83A006F5EC6E}"/>
                </a:ext>
              </a:extLst>
            </p:cNvPr>
            <p:cNvSpPr/>
            <p:nvPr/>
          </p:nvSpPr>
          <p:spPr>
            <a:xfrm>
              <a:off x="7035750" y="4286160"/>
              <a:ext cx="86556" cy="173001"/>
            </a:xfrm>
            <a:custGeom>
              <a:avLst/>
              <a:gdLst/>
              <a:ahLst/>
              <a:cxnLst/>
              <a:rect l="l" t="t" r="r" b="b"/>
              <a:pathLst>
                <a:path w="7060" h="14111" extrusionOk="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91;p117">
              <a:extLst>
                <a:ext uri="{FF2B5EF4-FFF2-40B4-BE49-F238E27FC236}">
                  <a16:creationId xmlns="" xmlns:a16="http://schemas.microsoft.com/office/drawing/2014/main" id="{4632C107-0D6A-8E0D-FD44-FE505EE551A1}"/>
                </a:ext>
              </a:extLst>
            </p:cNvPr>
            <p:cNvSpPr/>
            <p:nvPr/>
          </p:nvSpPr>
          <p:spPr>
            <a:xfrm>
              <a:off x="6916137" y="4271535"/>
              <a:ext cx="171554" cy="39502"/>
            </a:xfrm>
            <a:custGeom>
              <a:avLst/>
              <a:gdLst/>
              <a:ahLst/>
              <a:cxnLst/>
              <a:rect l="l" t="t" r="r" b="b"/>
              <a:pathLst>
                <a:path w="13993" h="3222" extrusionOk="0">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92;p117">
              <a:extLst>
                <a:ext uri="{FF2B5EF4-FFF2-40B4-BE49-F238E27FC236}">
                  <a16:creationId xmlns="" xmlns:a16="http://schemas.microsoft.com/office/drawing/2014/main" id="{A6AC2374-7A61-EF0C-0F93-EB80705CEC90}"/>
                </a:ext>
              </a:extLst>
            </p:cNvPr>
            <p:cNvSpPr/>
            <p:nvPr/>
          </p:nvSpPr>
          <p:spPr>
            <a:xfrm>
              <a:off x="7109562" y="4210264"/>
              <a:ext cx="84435" cy="174938"/>
            </a:xfrm>
            <a:custGeom>
              <a:avLst/>
              <a:gdLst/>
              <a:ahLst/>
              <a:cxnLst/>
              <a:rect l="l" t="t" r="r" b="b"/>
              <a:pathLst>
                <a:path w="6887" h="14269" extrusionOk="0">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93;p117">
              <a:extLst>
                <a:ext uri="{FF2B5EF4-FFF2-40B4-BE49-F238E27FC236}">
                  <a16:creationId xmlns="" xmlns:a16="http://schemas.microsoft.com/office/drawing/2014/main" id="{A2ED6D94-CB88-ABC0-EA15-A328B3E6B9D9}"/>
                </a:ext>
              </a:extLst>
            </p:cNvPr>
            <p:cNvSpPr/>
            <p:nvPr/>
          </p:nvSpPr>
          <p:spPr>
            <a:xfrm>
              <a:off x="6968018" y="4209528"/>
              <a:ext cx="172829" cy="42260"/>
            </a:xfrm>
            <a:custGeom>
              <a:avLst/>
              <a:gdLst/>
              <a:ahLst/>
              <a:cxnLst/>
              <a:rect l="l" t="t" r="r" b="b"/>
              <a:pathLst>
                <a:path w="14097" h="3447" extrusionOk="0">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94;p117">
              <a:extLst>
                <a:ext uri="{FF2B5EF4-FFF2-40B4-BE49-F238E27FC236}">
                  <a16:creationId xmlns="" xmlns:a16="http://schemas.microsoft.com/office/drawing/2014/main" id="{D8231A66-0668-849F-3EAC-DA2A01F27769}"/>
                </a:ext>
              </a:extLst>
            </p:cNvPr>
            <p:cNvSpPr/>
            <p:nvPr/>
          </p:nvSpPr>
          <p:spPr>
            <a:xfrm>
              <a:off x="7154308" y="4127919"/>
              <a:ext cx="84851" cy="174913"/>
            </a:xfrm>
            <a:custGeom>
              <a:avLst/>
              <a:gdLst/>
              <a:ahLst/>
              <a:cxnLst/>
              <a:rect l="l" t="t" r="r" b="b"/>
              <a:pathLst>
                <a:path w="6921" h="14267" extrusionOk="0">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95;p117">
              <a:extLst>
                <a:ext uri="{FF2B5EF4-FFF2-40B4-BE49-F238E27FC236}">
                  <a16:creationId xmlns="" xmlns:a16="http://schemas.microsoft.com/office/drawing/2014/main" id="{64A72C1C-E142-1653-D2BB-6E6718E8B607}"/>
                </a:ext>
              </a:extLst>
            </p:cNvPr>
            <p:cNvSpPr/>
            <p:nvPr/>
          </p:nvSpPr>
          <p:spPr>
            <a:xfrm>
              <a:off x="7016870" y="4124989"/>
              <a:ext cx="172523" cy="41230"/>
            </a:xfrm>
            <a:custGeom>
              <a:avLst/>
              <a:gdLst/>
              <a:ahLst/>
              <a:cxnLst/>
              <a:rect l="l" t="t" r="r" b="b"/>
              <a:pathLst>
                <a:path w="14072" h="3363" extrusionOk="0">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96;p117">
              <a:extLst>
                <a:ext uri="{FF2B5EF4-FFF2-40B4-BE49-F238E27FC236}">
                  <a16:creationId xmlns="" xmlns:a16="http://schemas.microsoft.com/office/drawing/2014/main" id="{9B3362D2-7290-2972-9888-179EE035F6B3}"/>
                </a:ext>
              </a:extLst>
            </p:cNvPr>
            <p:cNvSpPr/>
            <p:nvPr/>
          </p:nvSpPr>
          <p:spPr>
            <a:xfrm>
              <a:off x="7220214" y="4046813"/>
              <a:ext cx="82853" cy="175134"/>
            </a:xfrm>
            <a:custGeom>
              <a:avLst/>
              <a:gdLst/>
              <a:ahLst/>
              <a:cxnLst/>
              <a:rect l="l" t="t" r="r" b="b"/>
              <a:pathLst>
                <a:path w="6758" h="14285" extrusionOk="0">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97;p117">
              <a:extLst>
                <a:ext uri="{FF2B5EF4-FFF2-40B4-BE49-F238E27FC236}">
                  <a16:creationId xmlns="" xmlns:a16="http://schemas.microsoft.com/office/drawing/2014/main" id="{4BFA5972-3BF4-664B-CCCE-12DE175948A0}"/>
                </a:ext>
              </a:extLst>
            </p:cNvPr>
            <p:cNvSpPr/>
            <p:nvPr/>
          </p:nvSpPr>
          <p:spPr>
            <a:xfrm>
              <a:off x="7058110" y="4051949"/>
              <a:ext cx="177059" cy="50683"/>
            </a:xfrm>
            <a:custGeom>
              <a:avLst/>
              <a:gdLst/>
              <a:ahLst/>
              <a:cxnLst/>
              <a:rect l="l" t="t" r="r" b="b"/>
              <a:pathLst>
                <a:path w="14442" h="4134" extrusionOk="0">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98;p117">
              <a:extLst>
                <a:ext uri="{FF2B5EF4-FFF2-40B4-BE49-F238E27FC236}">
                  <a16:creationId xmlns="" xmlns:a16="http://schemas.microsoft.com/office/drawing/2014/main" id="{04F304AE-5800-E485-72A8-6408251A5439}"/>
                </a:ext>
              </a:extLst>
            </p:cNvPr>
            <p:cNvSpPr/>
            <p:nvPr/>
          </p:nvSpPr>
          <p:spPr>
            <a:xfrm>
              <a:off x="5953300" y="2782783"/>
              <a:ext cx="285781" cy="1819972"/>
            </a:xfrm>
            <a:custGeom>
              <a:avLst/>
              <a:gdLst/>
              <a:ahLst/>
              <a:cxnLst/>
              <a:rect l="l" t="t" r="r" b="b"/>
              <a:pathLst>
                <a:path w="23310" h="148448" extrusionOk="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99;p117">
              <a:extLst>
                <a:ext uri="{FF2B5EF4-FFF2-40B4-BE49-F238E27FC236}">
                  <a16:creationId xmlns="" xmlns:a16="http://schemas.microsoft.com/office/drawing/2014/main" id="{B0C19583-391F-9750-6AE0-6C6443F9D593}"/>
                </a:ext>
              </a:extLst>
            </p:cNvPr>
            <p:cNvSpPr/>
            <p:nvPr/>
          </p:nvSpPr>
          <p:spPr>
            <a:xfrm>
              <a:off x="5957296" y="2972972"/>
              <a:ext cx="251355" cy="188068"/>
            </a:xfrm>
            <a:custGeom>
              <a:avLst/>
              <a:gdLst/>
              <a:ahLst/>
              <a:cxnLst/>
              <a:rect l="l" t="t" r="r" b="b"/>
              <a:pathLst>
                <a:path w="20502" h="15340" extrusionOk="0">
                  <a:moveTo>
                    <a:pt x="1" y="1"/>
                  </a:moveTo>
                  <a:lnTo>
                    <a:pt x="201" y="8672"/>
                  </a:lnTo>
                  <a:lnTo>
                    <a:pt x="20502" y="15339"/>
                  </a:lnTo>
                  <a:lnTo>
                    <a:pt x="20402" y="674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00;p117">
              <a:extLst>
                <a:ext uri="{FF2B5EF4-FFF2-40B4-BE49-F238E27FC236}">
                  <a16:creationId xmlns="" xmlns:a16="http://schemas.microsoft.com/office/drawing/2014/main" id="{B771249B-FCA5-44DB-B8D7-C7CB4AC9C86B}"/>
                </a:ext>
              </a:extLst>
            </p:cNvPr>
            <p:cNvSpPr/>
            <p:nvPr/>
          </p:nvSpPr>
          <p:spPr>
            <a:xfrm>
              <a:off x="5986179" y="4325488"/>
              <a:ext cx="251048" cy="188363"/>
            </a:xfrm>
            <a:custGeom>
              <a:avLst/>
              <a:gdLst/>
              <a:ahLst/>
              <a:cxnLst/>
              <a:rect l="l" t="t" r="r" b="b"/>
              <a:pathLst>
                <a:path w="20477" h="15364" extrusionOk="0">
                  <a:moveTo>
                    <a:pt x="0" y="0"/>
                  </a:moveTo>
                  <a:lnTo>
                    <a:pt x="176" y="8697"/>
                  </a:lnTo>
                  <a:lnTo>
                    <a:pt x="20477" y="15364"/>
                  </a:lnTo>
                  <a:lnTo>
                    <a:pt x="20276" y="671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01;p117">
              <a:extLst>
                <a:ext uri="{FF2B5EF4-FFF2-40B4-BE49-F238E27FC236}">
                  <a16:creationId xmlns="" xmlns:a16="http://schemas.microsoft.com/office/drawing/2014/main" id="{A3A87781-9A15-420F-5DC9-4CBF0126D3A9}"/>
                </a:ext>
              </a:extLst>
            </p:cNvPr>
            <p:cNvSpPr/>
            <p:nvPr/>
          </p:nvSpPr>
          <p:spPr>
            <a:xfrm>
              <a:off x="6202173" y="2752111"/>
              <a:ext cx="1135374" cy="1850647"/>
            </a:xfrm>
            <a:custGeom>
              <a:avLst/>
              <a:gdLst/>
              <a:ahLst/>
              <a:cxnLst/>
              <a:rect l="l" t="t" r="r" b="b"/>
              <a:pathLst>
                <a:path w="92608" h="150950" extrusionOk="0">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02;p117">
              <a:extLst>
                <a:ext uri="{FF2B5EF4-FFF2-40B4-BE49-F238E27FC236}">
                  <a16:creationId xmlns="" xmlns:a16="http://schemas.microsoft.com/office/drawing/2014/main" id="{04157479-BC68-B0BA-5B60-66ABAE9CC4DB}"/>
                </a:ext>
              </a:extLst>
            </p:cNvPr>
            <p:cNvSpPr/>
            <p:nvPr/>
          </p:nvSpPr>
          <p:spPr>
            <a:xfrm>
              <a:off x="5953300" y="2667571"/>
              <a:ext cx="1272723" cy="198195"/>
            </a:xfrm>
            <a:custGeom>
              <a:avLst/>
              <a:gdLst/>
              <a:ahLst/>
              <a:cxnLst/>
              <a:rect l="l" t="t" r="r" b="b"/>
              <a:pathLst>
                <a:path w="103811" h="16166" extrusionOk="0">
                  <a:moveTo>
                    <a:pt x="86793" y="0"/>
                  </a:moveTo>
                  <a:lnTo>
                    <a:pt x="1" y="9399"/>
                  </a:lnTo>
                  <a:lnTo>
                    <a:pt x="20302" y="16166"/>
                  </a:lnTo>
                  <a:lnTo>
                    <a:pt x="103811" y="6968"/>
                  </a:lnTo>
                  <a:lnTo>
                    <a:pt x="86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03;p117">
              <a:extLst>
                <a:ext uri="{FF2B5EF4-FFF2-40B4-BE49-F238E27FC236}">
                  <a16:creationId xmlns="" xmlns:a16="http://schemas.microsoft.com/office/drawing/2014/main" id="{90C7DB17-3D21-F1BF-5AA9-2E002C04FDAA}"/>
                </a:ext>
              </a:extLst>
            </p:cNvPr>
            <p:cNvSpPr/>
            <p:nvPr/>
          </p:nvSpPr>
          <p:spPr>
            <a:xfrm>
              <a:off x="6162233" y="2727788"/>
              <a:ext cx="1002022" cy="119241"/>
            </a:xfrm>
            <a:custGeom>
              <a:avLst/>
              <a:gdLst/>
              <a:ahLst/>
              <a:cxnLst/>
              <a:rect l="l" t="t" r="r" b="b"/>
              <a:pathLst>
                <a:path w="81731" h="9726" extrusionOk="0">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04;p117">
              <a:extLst>
                <a:ext uri="{FF2B5EF4-FFF2-40B4-BE49-F238E27FC236}">
                  <a16:creationId xmlns="" xmlns:a16="http://schemas.microsoft.com/office/drawing/2014/main" id="{8D339703-33F8-E972-FE48-27FAEE2D1D6D}"/>
                </a:ext>
              </a:extLst>
            </p:cNvPr>
            <p:cNvSpPr/>
            <p:nvPr/>
          </p:nvSpPr>
          <p:spPr>
            <a:xfrm>
              <a:off x="6090026" y="2705048"/>
              <a:ext cx="1018916" cy="123238"/>
            </a:xfrm>
            <a:custGeom>
              <a:avLst/>
              <a:gdLst/>
              <a:ahLst/>
              <a:cxnLst/>
              <a:rect l="l" t="t" r="r" b="b"/>
              <a:pathLst>
                <a:path w="83109" h="10052" extrusionOk="0">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05;p117">
              <a:extLst>
                <a:ext uri="{FF2B5EF4-FFF2-40B4-BE49-F238E27FC236}">
                  <a16:creationId xmlns="" xmlns:a16="http://schemas.microsoft.com/office/drawing/2014/main" id="{9CB81C2B-CCBE-B845-7015-4CAE469DBFE3}"/>
                </a:ext>
              </a:extLst>
            </p:cNvPr>
            <p:cNvSpPr/>
            <p:nvPr/>
          </p:nvSpPr>
          <p:spPr>
            <a:xfrm>
              <a:off x="6011984" y="2683852"/>
              <a:ext cx="1045349" cy="118615"/>
            </a:xfrm>
            <a:custGeom>
              <a:avLst/>
              <a:gdLst/>
              <a:ahLst/>
              <a:cxnLst/>
              <a:rect l="l" t="t" r="r" b="b"/>
              <a:pathLst>
                <a:path w="85265" h="9675" extrusionOk="0">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06;p117">
              <a:extLst>
                <a:ext uri="{FF2B5EF4-FFF2-40B4-BE49-F238E27FC236}">
                  <a16:creationId xmlns="" xmlns:a16="http://schemas.microsoft.com/office/drawing/2014/main" id="{F5ABFD66-E68A-1D7E-706E-6E107843F9A6}"/>
                </a:ext>
              </a:extLst>
            </p:cNvPr>
            <p:cNvSpPr/>
            <p:nvPr/>
          </p:nvSpPr>
          <p:spPr>
            <a:xfrm>
              <a:off x="6285131" y="2890627"/>
              <a:ext cx="970367" cy="1566791"/>
            </a:xfrm>
            <a:custGeom>
              <a:avLst/>
              <a:gdLst/>
              <a:ahLst/>
              <a:cxnLst/>
              <a:rect l="l" t="t" r="r" b="b"/>
              <a:pathLst>
                <a:path w="79149" h="127797" extrusionOk="0">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907;p117">
              <a:extLst>
                <a:ext uri="{FF2B5EF4-FFF2-40B4-BE49-F238E27FC236}">
                  <a16:creationId xmlns="" xmlns:a16="http://schemas.microsoft.com/office/drawing/2014/main" id="{083271BA-567B-0264-3617-30971D21192C}"/>
                </a:ext>
              </a:extLst>
            </p:cNvPr>
            <p:cNvSpPr/>
            <p:nvPr/>
          </p:nvSpPr>
          <p:spPr>
            <a:xfrm>
              <a:off x="6354567" y="3028285"/>
              <a:ext cx="868670" cy="1110474"/>
            </a:xfrm>
            <a:custGeom>
              <a:avLst/>
              <a:gdLst/>
              <a:ahLst/>
              <a:cxnLst/>
              <a:rect l="l" t="t" r="r" b="b"/>
              <a:pathLst>
                <a:path w="70854" h="90577" extrusionOk="0">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08;p117">
              <a:extLst>
                <a:ext uri="{FF2B5EF4-FFF2-40B4-BE49-F238E27FC236}">
                  <a16:creationId xmlns="" xmlns:a16="http://schemas.microsoft.com/office/drawing/2014/main" id="{4FF94BD7-17EC-1212-BFE5-BE1AC78237AE}"/>
                </a:ext>
              </a:extLst>
            </p:cNvPr>
            <p:cNvSpPr/>
            <p:nvPr/>
          </p:nvSpPr>
          <p:spPr>
            <a:xfrm>
              <a:off x="6436606" y="4138364"/>
              <a:ext cx="753132" cy="112167"/>
            </a:xfrm>
            <a:custGeom>
              <a:avLst/>
              <a:gdLst/>
              <a:ahLst/>
              <a:cxnLst/>
              <a:rect l="l" t="t" r="r" b="b"/>
              <a:pathLst>
                <a:path w="61430" h="9149" extrusionOk="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09;p117">
              <a:extLst>
                <a:ext uri="{FF2B5EF4-FFF2-40B4-BE49-F238E27FC236}">
                  <a16:creationId xmlns="" xmlns:a16="http://schemas.microsoft.com/office/drawing/2014/main" id="{2A737708-E586-BE74-C088-382E24034859}"/>
                </a:ext>
              </a:extLst>
            </p:cNvPr>
            <p:cNvSpPr/>
            <p:nvPr/>
          </p:nvSpPr>
          <p:spPr>
            <a:xfrm>
              <a:off x="6450128" y="4236695"/>
              <a:ext cx="733160" cy="119842"/>
            </a:xfrm>
            <a:custGeom>
              <a:avLst/>
              <a:gdLst/>
              <a:ahLst/>
              <a:cxnLst/>
              <a:rect l="l" t="t" r="r" b="b"/>
              <a:pathLst>
                <a:path w="59801" h="9775" extrusionOk="0">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10;p117">
              <a:extLst>
                <a:ext uri="{FF2B5EF4-FFF2-40B4-BE49-F238E27FC236}">
                  <a16:creationId xmlns="" xmlns:a16="http://schemas.microsoft.com/office/drawing/2014/main" id="{2341AD4E-0C52-176A-0592-4979493B53B1}"/>
                </a:ext>
              </a:extLst>
            </p:cNvPr>
            <p:cNvSpPr/>
            <p:nvPr/>
          </p:nvSpPr>
          <p:spPr>
            <a:xfrm>
              <a:off x="6018126" y="3171791"/>
              <a:ext cx="121693" cy="260831"/>
            </a:xfrm>
            <a:custGeom>
              <a:avLst/>
              <a:gdLst/>
              <a:ahLst/>
              <a:cxnLst/>
              <a:rect l="l" t="t" r="r" b="b"/>
              <a:pathLst>
                <a:path w="9926" h="21275" extrusionOk="0">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11;p117">
              <a:extLst>
                <a:ext uri="{FF2B5EF4-FFF2-40B4-BE49-F238E27FC236}">
                  <a16:creationId xmlns="" xmlns:a16="http://schemas.microsoft.com/office/drawing/2014/main" id="{E74A12B4-53EE-CB86-F631-79F1555BF395}"/>
                </a:ext>
              </a:extLst>
            </p:cNvPr>
            <p:cNvSpPr/>
            <p:nvPr/>
          </p:nvSpPr>
          <p:spPr>
            <a:xfrm>
              <a:off x="6005536" y="3466109"/>
              <a:ext cx="170242" cy="51014"/>
            </a:xfrm>
            <a:custGeom>
              <a:avLst/>
              <a:gdLst/>
              <a:ahLst/>
              <a:cxnLst/>
              <a:rect l="l" t="t" r="r" b="b"/>
              <a:pathLst>
                <a:path w="13886" h="4161" extrusionOk="0">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12;p117">
              <a:extLst>
                <a:ext uri="{FF2B5EF4-FFF2-40B4-BE49-F238E27FC236}">
                  <a16:creationId xmlns="" xmlns:a16="http://schemas.microsoft.com/office/drawing/2014/main" id="{7D8BE63B-35D2-6917-4BD0-369DB2D8EC86}"/>
                </a:ext>
              </a:extLst>
            </p:cNvPr>
            <p:cNvSpPr/>
            <p:nvPr/>
          </p:nvSpPr>
          <p:spPr>
            <a:xfrm>
              <a:off x="6007988" y="3510658"/>
              <a:ext cx="170242" cy="51026"/>
            </a:xfrm>
            <a:custGeom>
              <a:avLst/>
              <a:gdLst/>
              <a:ahLst/>
              <a:cxnLst/>
              <a:rect l="l" t="t" r="r" b="b"/>
              <a:pathLst>
                <a:path w="13886" h="4162" extrusionOk="0">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13;p117">
              <a:extLst>
                <a:ext uri="{FF2B5EF4-FFF2-40B4-BE49-F238E27FC236}">
                  <a16:creationId xmlns="" xmlns:a16="http://schemas.microsoft.com/office/drawing/2014/main" id="{C61C755C-9717-B2B6-AD06-9C8B22C2976E}"/>
                </a:ext>
              </a:extLst>
            </p:cNvPr>
            <p:cNvSpPr/>
            <p:nvPr/>
          </p:nvSpPr>
          <p:spPr>
            <a:xfrm>
              <a:off x="6010452" y="3554902"/>
              <a:ext cx="169936" cy="51026"/>
            </a:xfrm>
            <a:custGeom>
              <a:avLst/>
              <a:gdLst/>
              <a:ahLst/>
              <a:cxnLst/>
              <a:rect l="l" t="t" r="r" b="b"/>
              <a:pathLst>
                <a:path w="13861" h="4162" extrusionOk="0">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14;p117">
              <a:extLst>
                <a:ext uri="{FF2B5EF4-FFF2-40B4-BE49-F238E27FC236}">
                  <a16:creationId xmlns="" xmlns:a16="http://schemas.microsoft.com/office/drawing/2014/main" id="{E64022F3-E8ED-4753-66C6-4B43954AD5CF}"/>
                </a:ext>
              </a:extLst>
            </p:cNvPr>
            <p:cNvSpPr/>
            <p:nvPr/>
          </p:nvSpPr>
          <p:spPr>
            <a:xfrm>
              <a:off x="6012904" y="3599451"/>
              <a:ext cx="169936" cy="51026"/>
            </a:xfrm>
            <a:custGeom>
              <a:avLst/>
              <a:gdLst/>
              <a:ahLst/>
              <a:cxnLst/>
              <a:rect l="l" t="t" r="r" b="b"/>
              <a:pathLst>
                <a:path w="13861" h="4162" extrusionOk="0">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15;p117">
              <a:extLst>
                <a:ext uri="{FF2B5EF4-FFF2-40B4-BE49-F238E27FC236}">
                  <a16:creationId xmlns="" xmlns:a16="http://schemas.microsoft.com/office/drawing/2014/main" id="{C8234B32-0195-BBE2-E329-A08C642C3FA5}"/>
                </a:ext>
              </a:extLst>
            </p:cNvPr>
            <p:cNvSpPr/>
            <p:nvPr/>
          </p:nvSpPr>
          <p:spPr>
            <a:xfrm>
              <a:off x="6015061" y="3643695"/>
              <a:ext cx="170242" cy="51026"/>
            </a:xfrm>
            <a:custGeom>
              <a:avLst/>
              <a:gdLst/>
              <a:ahLst/>
              <a:cxnLst/>
              <a:rect l="l" t="t" r="r" b="b"/>
              <a:pathLst>
                <a:path w="13886" h="4162" extrusionOk="0">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16;p117">
              <a:extLst>
                <a:ext uri="{FF2B5EF4-FFF2-40B4-BE49-F238E27FC236}">
                  <a16:creationId xmlns="" xmlns:a16="http://schemas.microsoft.com/office/drawing/2014/main" id="{EFA8DD4D-3CE6-BCF6-F0C6-D7B52FD01F5F}"/>
                </a:ext>
              </a:extLst>
            </p:cNvPr>
            <p:cNvSpPr/>
            <p:nvPr/>
          </p:nvSpPr>
          <p:spPr>
            <a:xfrm>
              <a:off x="6017513" y="3688244"/>
              <a:ext cx="170242" cy="51026"/>
            </a:xfrm>
            <a:custGeom>
              <a:avLst/>
              <a:gdLst/>
              <a:ahLst/>
              <a:cxnLst/>
              <a:rect l="l" t="t" r="r" b="b"/>
              <a:pathLst>
                <a:path w="13886" h="4162" extrusionOk="0">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17;p117">
              <a:extLst>
                <a:ext uri="{FF2B5EF4-FFF2-40B4-BE49-F238E27FC236}">
                  <a16:creationId xmlns="" xmlns:a16="http://schemas.microsoft.com/office/drawing/2014/main" id="{CBB752F5-335D-02EC-619E-84F553A5C13F}"/>
                </a:ext>
              </a:extLst>
            </p:cNvPr>
            <p:cNvSpPr/>
            <p:nvPr/>
          </p:nvSpPr>
          <p:spPr>
            <a:xfrm>
              <a:off x="6019977" y="3732488"/>
              <a:ext cx="170242" cy="51026"/>
            </a:xfrm>
            <a:custGeom>
              <a:avLst/>
              <a:gdLst/>
              <a:ahLst/>
              <a:cxnLst/>
              <a:rect l="l" t="t" r="r" b="b"/>
              <a:pathLst>
                <a:path w="13886" h="4162" extrusionOk="0">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18;p117">
              <a:extLst>
                <a:ext uri="{FF2B5EF4-FFF2-40B4-BE49-F238E27FC236}">
                  <a16:creationId xmlns="" xmlns:a16="http://schemas.microsoft.com/office/drawing/2014/main" id="{B3ECECA4-F35A-1D87-CEF9-4AD36C310A55}"/>
                </a:ext>
              </a:extLst>
            </p:cNvPr>
            <p:cNvSpPr/>
            <p:nvPr/>
          </p:nvSpPr>
          <p:spPr>
            <a:xfrm>
              <a:off x="7261576" y="4050490"/>
              <a:ext cx="10151" cy="142596"/>
            </a:xfrm>
            <a:custGeom>
              <a:avLst/>
              <a:gdLst/>
              <a:ahLst/>
              <a:cxnLst/>
              <a:rect l="l" t="t" r="r" b="b"/>
              <a:pathLst>
                <a:path w="828" h="11631" extrusionOk="0">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19;p117">
              <a:extLst>
                <a:ext uri="{FF2B5EF4-FFF2-40B4-BE49-F238E27FC236}">
                  <a16:creationId xmlns="" xmlns:a16="http://schemas.microsoft.com/office/drawing/2014/main" id="{D1723960-21ED-F7DB-A21A-FAF389589AD5}"/>
                </a:ext>
              </a:extLst>
            </p:cNvPr>
            <p:cNvSpPr/>
            <p:nvPr/>
          </p:nvSpPr>
          <p:spPr>
            <a:xfrm>
              <a:off x="7283692" y="4105497"/>
              <a:ext cx="9538" cy="114619"/>
            </a:xfrm>
            <a:custGeom>
              <a:avLst/>
              <a:gdLst/>
              <a:ahLst/>
              <a:cxnLst/>
              <a:rect l="l" t="t" r="r" b="b"/>
              <a:pathLst>
                <a:path w="778" h="9349" extrusionOk="0">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20;p117">
              <a:extLst>
                <a:ext uri="{FF2B5EF4-FFF2-40B4-BE49-F238E27FC236}">
                  <a16:creationId xmlns="" xmlns:a16="http://schemas.microsoft.com/office/drawing/2014/main" id="{7B71DCB5-F0E4-1484-CF20-E8C6D693AFDE}"/>
                </a:ext>
              </a:extLst>
            </p:cNvPr>
            <p:cNvSpPr/>
            <p:nvPr/>
          </p:nvSpPr>
          <p:spPr>
            <a:xfrm>
              <a:off x="7276324" y="4265259"/>
              <a:ext cx="10151" cy="103254"/>
            </a:xfrm>
            <a:custGeom>
              <a:avLst/>
              <a:gdLst/>
              <a:ahLst/>
              <a:cxnLst/>
              <a:rect l="l" t="t" r="r" b="b"/>
              <a:pathLst>
                <a:path w="828" h="8422" extrusionOk="0">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21;p117">
              <a:extLst>
                <a:ext uri="{FF2B5EF4-FFF2-40B4-BE49-F238E27FC236}">
                  <a16:creationId xmlns="" xmlns:a16="http://schemas.microsoft.com/office/drawing/2014/main" id="{AF6769D1-EE37-C2C3-AFBE-C8B4C939F128}"/>
                </a:ext>
              </a:extLst>
            </p:cNvPr>
            <p:cNvSpPr/>
            <p:nvPr/>
          </p:nvSpPr>
          <p:spPr>
            <a:xfrm>
              <a:off x="7296907" y="4234231"/>
              <a:ext cx="9845" cy="67920"/>
            </a:xfrm>
            <a:custGeom>
              <a:avLst/>
              <a:gdLst/>
              <a:ahLst/>
              <a:cxnLst/>
              <a:rect l="l" t="t" r="r" b="b"/>
              <a:pathLst>
                <a:path w="803" h="5540" extrusionOk="0">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22;p117">
              <a:extLst>
                <a:ext uri="{FF2B5EF4-FFF2-40B4-BE49-F238E27FC236}">
                  <a16:creationId xmlns="" xmlns:a16="http://schemas.microsoft.com/office/drawing/2014/main" id="{C0EFDAD0-6F72-E043-ED80-5F92C04EBCD2}"/>
                </a:ext>
              </a:extLst>
            </p:cNvPr>
            <p:cNvSpPr/>
            <p:nvPr/>
          </p:nvSpPr>
          <p:spPr>
            <a:xfrm>
              <a:off x="7281240" y="3900561"/>
              <a:ext cx="11071" cy="144423"/>
            </a:xfrm>
            <a:custGeom>
              <a:avLst/>
              <a:gdLst/>
              <a:ahLst/>
              <a:cxnLst/>
              <a:rect l="l" t="t" r="r" b="b"/>
              <a:pathLst>
                <a:path w="903" h="11780" extrusionOk="0">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23;p117">
              <a:extLst>
                <a:ext uri="{FF2B5EF4-FFF2-40B4-BE49-F238E27FC236}">
                  <a16:creationId xmlns="" xmlns:a16="http://schemas.microsoft.com/office/drawing/2014/main" id="{99390496-A266-36CC-09D6-620C9AE3FFC8}"/>
                </a:ext>
              </a:extLst>
            </p:cNvPr>
            <p:cNvSpPr/>
            <p:nvPr/>
          </p:nvSpPr>
          <p:spPr>
            <a:xfrm>
              <a:off x="7124224" y="2654859"/>
              <a:ext cx="869896" cy="1726061"/>
            </a:xfrm>
            <a:custGeom>
              <a:avLst/>
              <a:gdLst/>
              <a:ahLst/>
              <a:cxnLst/>
              <a:rect l="l" t="t" r="r" b="b"/>
              <a:pathLst>
                <a:path w="70954" h="140788" extrusionOk="0">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24;p117">
              <a:extLst>
                <a:ext uri="{FF2B5EF4-FFF2-40B4-BE49-F238E27FC236}">
                  <a16:creationId xmlns="" xmlns:a16="http://schemas.microsoft.com/office/drawing/2014/main" id="{D9A24837-2BF1-C1F6-5A13-4D1F281FB036}"/>
                </a:ext>
              </a:extLst>
            </p:cNvPr>
            <p:cNvSpPr/>
            <p:nvPr/>
          </p:nvSpPr>
          <p:spPr>
            <a:xfrm>
              <a:off x="7288608" y="3469492"/>
              <a:ext cx="212956" cy="1014000"/>
            </a:xfrm>
            <a:custGeom>
              <a:avLst/>
              <a:gdLst/>
              <a:ahLst/>
              <a:cxnLst/>
              <a:rect l="l" t="t" r="r" b="b"/>
              <a:pathLst>
                <a:path w="17370" h="82708" extrusionOk="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25;p117">
              <a:extLst>
                <a:ext uri="{FF2B5EF4-FFF2-40B4-BE49-F238E27FC236}">
                  <a16:creationId xmlns="" xmlns:a16="http://schemas.microsoft.com/office/drawing/2014/main" id="{9046A70A-6D08-0C3E-A678-A9FBA637626A}"/>
                </a:ext>
              </a:extLst>
            </p:cNvPr>
            <p:cNvSpPr/>
            <p:nvPr/>
          </p:nvSpPr>
          <p:spPr>
            <a:xfrm>
              <a:off x="7255422" y="4452689"/>
              <a:ext cx="112473" cy="60957"/>
            </a:xfrm>
            <a:custGeom>
              <a:avLst/>
              <a:gdLst/>
              <a:ahLst/>
              <a:cxnLst/>
              <a:rect l="l" t="t" r="r" b="b"/>
              <a:pathLst>
                <a:path w="9174" h="4972" extrusionOk="0">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26;p117">
              <a:extLst>
                <a:ext uri="{FF2B5EF4-FFF2-40B4-BE49-F238E27FC236}">
                  <a16:creationId xmlns="" xmlns:a16="http://schemas.microsoft.com/office/drawing/2014/main" id="{DF158047-6534-4E3E-26EA-222F7C8E3569}"/>
                </a:ext>
              </a:extLst>
            </p:cNvPr>
            <p:cNvSpPr/>
            <p:nvPr/>
          </p:nvSpPr>
          <p:spPr>
            <a:xfrm>
              <a:off x="7233919" y="4380789"/>
              <a:ext cx="167165" cy="97111"/>
            </a:xfrm>
            <a:custGeom>
              <a:avLst/>
              <a:gdLst/>
              <a:ahLst/>
              <a:cxnLst/>
              <a:rect l="l" t="t" r="r" b="b"/>
              <a:pathLst>
                <a:path w="13635" h="7921" extrusionOk="0">
                  <a:moveTo>
                    <a:pt x="802" y="0"/>
                  </a:moveTo>
                  <a:lnTo>
                    <a:pt x="0" y="6341"/>
                  </a:lnTo>
                  <a:lnTo>
                    <a:pt x="12807" y="7920"/>
                  </a:lnTo>
                  <a:lnTo>
                    <a:pt x="13635" y="1554"/>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27;p117">
              <a:extLst>
                <a:ext uri="{FF2B5EF4-FFF2-40B4-BE49-F238E27FC236}">
                  <a16:creationId xmlns="" xmlns:a16="http://schemas.microsoft.com/office/drawing/2014/main" id="{2073DD08-6CFD-848E-90E6-9D40AF1C93F9}"/>
                </a:ext>
              </a:extLst>
            </p:cNvPr>
            <p:cNvSpPr/>
            <p:nvPr/>
          </p:nvSpPr>
          <p:spPr>
            <a:xfrm>
              <a:off x="7235758" y="4488326"/>
              <a:ext cx="132138" cy="184072"/>
            </a:xfrm>
            <a:custGeom>
              <a:avLst/>
              <a:gdLst/>
              <a:ahLst/>
              <a:cxnLst/>
              <a:rect l="l" t="t" r="r" b="b"/>
              <a:pathLst>
                <a:path w="10778" h="15014" extrusionOk="0">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28;p117">
              <a:extLst>
                <a:ext uri="{FF2B5EF4-FFF2-40B4-BE49-F238E27FC236}">
                  <a16:creationId xmlns="" xmlns:a16="http://schemas.microsoft.com/office/drawing/2014/main" id="{14A01E59-33E6-95EA-F8B3-DA8B1014FAB9}"/>
                </a:ext>
              </a:extLst>
            </p:cNvPr>
            <p:cNvSpPr/>
            <p:nvPr/>
          </p:nvSpPr>
          <p:spPr>
            <a:xfrm>
              <a:off x="7283998" y="4569445"/>
              <a:ext cx="20903" cy="101096"/>
            </a:xfrm>
            <a:custGeom>
              <a:avLst/>
              <a:gdLst/>
              <a:ahLst/>
              <a:cxnLst/>
              <a:rect l="l" t="t" r="r" b="b"/>
              <a:pathLst>
                <a:path w="1705" h="8246" extrusionOk="0">
                  <a:moveTo>
                    <a:pt x="1154" y="0"/>
                  </a:moveTo>
                  <a:lnTo>
                    <a:pt x="1" y="8170"/>
                  </a:lnTo>
                  <a:lnTo>
                    <a:pt x="552" y="8246"/>
                  </a:lnTo>
                  <a:lnTo>
                    <a:pt x="1705" y="75"/>
                  </a:ln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29;p117">
              <a:extLst>
                <a:ext uri="{FF2B5EF4-FFF2-40B4-BE49-F238E27FC236}">
                  <a16:creationId xmlns="" xmlns:a16="http://schemas.microsoft.com/office/drawing/2014/main" id="{C2BC313B-4AEF-4B8B-CAD5-D6E60CFBA989}"/>
                </a:ext>
              </a:extLst>
            </p:cNvPr>
            <p:cNvSpPr/>
            <p:nvPr/>
          </p:nvSpPr>
          <p:spPr>
            <a:xfrm>
              <a:off x="7273860" y="4545552"/>
              <a:ext cx="55011" cy="51467"/>
            </a:xfrm>
            <a:custGeom>
              <a:avLst/>
              <a:gdLst/>
              <a:ahLst/>
              <a:cxnLst/>
              <a:rect l="l" t="t" r="r" b="b"/>
              <a:pathLst>
                <a:path w="4487" h="4198" extrusionOk="0">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30;p117">
              <a:extLst>
                <a:ext uri="{FF2B5EF4-FFF2-40B4-BE49-F238E27FC236}">
                  <a16:creationId xmlns="" xmlns:a16="http://schemas.microsoft.com/office/drawing/2014/main" id="{DBF30CE7-3EE4-03F2-E73E-73D223C7FE3A}"/>
                </a:ext>
              </a:extLst>
            </p:cNvPr>
            <p:cNvSpPr/>
            <p:nvPr/>
          </p:nvSpPr>
          <p:spPr>
            <a:xfrm>
              <a:off x="7141743" y="3907009"/>
              <a:ext cx="6768" cy="27364"/>
            </a:xfrm>
            <a:custGeom>
              <a:avLst/>
              <a:gdLst/>
              <a:ahLst/>
              <a:cxnLst/>
              <a:rect l="l" t="t" r="r" b="b"/>
              <a:pathLst>
                <a:path w="552" h="2232" extrusionOk="0">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31;p117">
              <a:extLst>
                <a:ext uri="{FF2B5EF4-FFF2-40B4-BE49-F238E27FC236}">
                  <a16:creationId xmlns="" xmlns:a16="http://schemas.microsoft.com/office/drawing/2014/main" id="{304C8D8C-579E-4017-967F-42619C5812CC}"/>
                </a:ext>
              </a:extLst>
            </p:cNvPr>
            <p:cNvSpPr/>
            <p:nvPr/>
          </p:nvSpPr>
          <p:spPr>
            <a:xfrm>
              <a:off x="7124849" y="3819748"/>
              <a:ext cx="16907" cy="87279"/>
            </a:xfrm>
            <a:custGeom>
              <a:avLst/>
              <a:gdLst/>
              <a:ahLst/>
              <a:cxnLst/>
              <a:rect l="l" t="t" r="r" b="b"/>
              <a:pathLst>
                <a:path w="1379" h="7119" extrusionOk="0">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32;p117">
              <a:extLst>
                <a:ext uri="{FF2B5EF4-FFF2-40B4-BE49-F238E27FC236}">
                  <a16:creationId xmlns="" xmlns:a16="http://schemas.microsoft.com/office/drawing/2014/main" id="{4B26581B-17AA-B0EE-5D41-EF19635764C2}"/>
                </a:ext>
              </a:extLst>
            </p:cNvPr>
            <p:cNvSpPr/>
            <p:nvPr/>
          </p:nvSpPr>
          <p:spPr>
            <a:xfrm>
              <a:off x="7126995" y="3834190"/>
              <a:ext cx="2477" cy="12616"/>
            </a:xfrm>
            <a:custGeom>
              <a:avLst/>
              <a:gdLst/>
              <a:ahLst/>
              <a:cxnLst/>
              <a:rect l="l" t="t" r="r" b="b"/>
              <a:pathLst>
                <a:path w="202" h="1029" extrusionOk="0">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33;p117">
              <a:extLst>
                <a:ext uri="{FF2B5EF4-FFF2-40B4-BE49-F238E27FC236}">
                  <a16:creationId xmlns="" xmlns:a16="http://schemas.microsoft.com/office/drawing/2014/main" id="{4D1454CB-7221-6BD3-B5DE-3DBF0F7DD056}"/>
                </a:ext>
              </a:extLst>
            </p:cNvPr>
            <p:cNvSpPr/>
            <p:nvPr/>
          </p:nvSpPr>
          <p:spPr>
            <a:xfrm>
              <a:off x="7206569" y="3451974"/>
              <a:ext cx="8619" cy="237844"/>
            </a:xfrm>
            <a:custGeom>
              <a:avLst/>
              <a:gdLst/>
              <a:ahLst/>
              <a:cxnLst/>
              <a:rect l="l" t="t" r="r" b="b"/>
              <a:pathLst>
                <a:path w="703" h="19400" extrusionOk="0">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34;p117">
              <a:extLst>
                <a:ext uri="{FF2B5EF4-FFF2-40B4-BE49-F238E27FC236}">
                  <a16:creationId xmlns="" xmlns:a16="http://schemas.microsoft.com/office/drawing/2014/main" id="{6894A03D-BBF9-C182-8476-940AC19CCBE2}"/>
                </a:ext>
              </a:extLst>
            </p:cNvPr>
            <p:cNvSpPr/>
            <p:nvPr/>
          </p:nvSpPr>
          <p:spPr>
            <a:xfrm>
              <a:off x="7201347" y="3757386"/>
              <a:ext cx="32587" cy="108783"/>
            </a:xfrm>
            <a:custGeom>
              <a:avLst/>
              <a:gdLst/>
              <a:ahLst/>
              <a:cxnLst/>
              <a:rect l="l" t="t" r="r" b="b"/>
              <a:pathLst>
                <a:path w="2658" h="8873" extrusionOk="0">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35;p117">
              <a:extLst>
                <a:ext uri="{FF2B5EF4-FFF2-40B4-BE49-F238E27FC236}">
                  <a16:creationId xmlns="" xmlns:a16="http://schemas.microsoft.com/office/drawing/2014/main" id="{B211818C-72E3-7FB8-43DD-9ABCE0E374BB}"/>
                </a:ext>
              </a:extLst>
            </p:cNvPr>
            <p:cNvSpPr/>
            <p:nvPr/>
          </p:nvSpPr>
          <p:spPr>
            <a:xfrm>
              <a:off x="7182909" y="3695012"/>
              <a:ext cx="18451" cy="62391"/>
            </a:xfrm>
            <a:custGeom>
              <a:avLst/>
              <a:gdLst/>
              <a:ahLst/>
              <a:cxnLst/>
              <a:rect l="l" t="t" r="r" b="b"/>
              <a:pathLst>
                <a:path w="1505" h="5089" extrusionOk="0">
                  <a:moveTo>
                    <a:pt x="1" y="0"/>
                  </a:moveTo>
                  <a:cubicBezTo>
                    <a:pt x="502" y="1705"/>
                    <a:pt x="1003" y="3384"/>
                    <a:pt x="1505" y="5088"/>
                  </a:cubicBezTo>
                  <a:cubicBezTo>
                    <a:pt x="1003" y="3384"/>
                    <a:pt x="502" y="1680"/>
                    <a:pt x="1" y="0"/>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36;p117">
              <a:extLst>
                <a:ext uri="{FF2B5EF4-FFF2-40B4-BE49-F238E27FC236}">
                  <a16:creationId xmlns="" xmlns:a16="http://schemas.microsoft.com/office/drawing/2014/main" id="{C96C0F4B-FAC0-C961-8B34-D653D6447147}"/>
                </a:ext>
              </a:extLst>
            </p:cNvPr>
            <p:cNvSpPr/>
            <p:nvPr/>
          </p:nvSpPr>
          <p:spPr>
            <a:xfrm>
              <a:off x="7295681" y="2966830"/>
              <a:ext cx="2464" cy="5235"/>
            </a:xfrm>
            <a:custGeom>
              <a:avLst/>
              <a:gdLst/>
              <a:ahLst/>
              <a:cxnLst/>
              <a:rect l="l" t="t" r="r" b="b"/>
              <a:pathLst>
                <a:path w="201" h="427" extrusionOk="0">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37;p117">
              <a:extLst>
                <a:ext uri="{FF2B5EF4-FFF2-40B4-BE49-F238E27FC236}">
                  <a16:creationId xmlns="" xmlns:a16="http://schemas.microsoft.com/office/drawing/2014/main" id="{F6E3683D-953D-7AE8-7C56-626DA405A5A6}"/>
                </a:ext>
              </a:extLst>
            </p:cNvPr>
            <p:cNvSpPr/>
            <p:nvPr/>
          </p:nvSpPr>
          <p:spPr>
            <a:xfrm>
              <a:off x="7124224" y="2714267"/>
              <a:ext cx="405610" cy="1576317"/>
            </a:xfrm>
            <a:custGeom>
              <a:avLst/>
              <a:gdLst/>
              <a:ahLst/>
              <a:cxnLst/>
              <a:rect l="l" t="t" r="r" b="b"/>
              <a:pathLst>
                <a:path w="33084" h="128574" extrusionOk="0">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38;p117">
              <a:extLst>
                <a:ext uri="{FF2B5EF4-FFF2-40B4-BE49-F238E27FC236}">
                  <a16:creationId xmlns="" xmlns:a16="http://schemas.microsoft.com/office/drawing/2014/main" id="{83BA4B5F-0D68-C982-C034-A6298D2A2A22}"/>
                </a:ext>
              </a:extLst>
            </p:cNvPr>
            <p:cNvSpPr/>
            <p:nvPr/>
          </p:nvSpPr>
          <p:spPr>
            <a:xfrm>
              <a:off x="7243751" y="3978909"/>
              <a:ext cx="8619" cy="44259"/>
            </a:xfrm>
            <a:custGeom>
              <a:avLst/>
              <a:gdLst/>
              <a:ahLst/>
              <a:cxnLst/>
              <a:rect l="l" t="t" r="r" b="b"/>
              <a:pathLst>
                <a:path w="703" h="3610" extrusionOk="0">
                  <a:moveTo>
                    <a:pt x="0" y="0"/>
                  </a:moveTo>
                  <a:cubicBezTo>
                    <a:pt x="126" y="1228"/>
                    <a:pt x="376" y="2431"/>
                    <a:pt x="702" y="3609"/>
                  </a:cubicBezTo>
                  <a:cubicBezTo>
                    <a:pt x="477" y="2406"/>
                    <a:pt x="226" y="1203"/>
                    <a:pt x="0" y="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39;p117">
              <a:extLst>
                <a:ext uri="{FF2B5EF4-FFF2-40B4-BE49-F238E27FC236}">
                  <a16:creationId xmlns="" xmlns:a16="http://schemas.microsoft.com/office/drawing/2014/main" id="{8ECAAD1F-39D7-523B-0C72-2273CF1E9000}"/>
                </a:ext>
              </a:extLst>
            </p:cNvPr>
            <p:cNvSpPr/>
            <p:nvPr/>
          </p:nvSpPr>
          <p:spPr>
            <a:xfrm>
              <a:off x="7547620" y="4125774"/>
              <a:ext cx="40875" cy="41181"/>
            </a:xfrm>
            <a:custGeom>
              <a:avLst/>
              <a:gdLst/>
              <a:ahLst/>
              <a:cxnLst/>
              <a:rect l="l" t="t" r="r" b="b"/>
              <a:pathLst>
                <a:path w="3334" h="3359" extrusionOk="0">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40;p117">
              <a:extLst>
                <a:ext uri="{FF2B5EF4-FFF2-40B4-BE49-F238E27FC236}">
                  <a16:creationId xmlns="" xmlns:a16="http://schemas.microsoft.com/office/drawing/2014/main" id="{1F86077E-70E1-6280-7343-2BD228596FEB}"/>
                </a:ext>
              </a:extLst>
            </p:cNvPr>
            <p:cNvSpPr/>
            <p:nvPr/>
          </p:nvSpPr>
          <p:spPr>
            <a:xfrm>
              <a:off x="7417035" y="4166940"/>
              <a:ext cx="130606" cy="118309"/>
            </a:xfrm>
            <a:custGeom>
              <a:avLst/>
              <a:gdLst/>
              <a:ahLst/>
              <a:cxnLst/>
              <a:rect l="l" t="t" r="r" b="b"/>
              <a:pathLst>
                <a:path w="10653" h="9650" extrusionOk="0">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41;p117">
              <a:extLst>
                <a:ext uri="{FF2B5EF4-FFF2-40B4-BE49-F238E27FC236}">
                  <a16:creationId xmlns="" xmlns:a16="http://schemas.microsoft.com/office/drawing/2014/main" id="{499FF7FC-D2CA-E561-F010-D034292ECC74}"/>
                </a:ext>
              </a:extLst>
            </p:cNvPr>
            <p:cNvSpPr/>
            <p:nvPr/>
          </p:nvSpPr>
          <p:spPr>
            <a:xfrm>
              <a:off x="7555306" y="4147583"/>
              <a:ext cx="11990" cy="12003"/>
            </a:xfrm>
            <a:custGeom>
              <a:avLst/>
              <a:gdLst/>
              <a:ahLst/>
              <a:cxnLst/>
              <a:rect l="l" t="t" r="r" b="b"/>
              <a:pathLst>
                <a:path w="978" h="979" extrusionOk="0">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42;p117">
              <a:extLst>
                <a:ext uri="{FF2B5EF4-FFF2-40B4-BE49-F238E27FC236}">
                  <a16:creationId xmlns="" xmlns:a16="http://schemas.microsoft.com/office/drawing/2014/main" id="{76433C47-C44E-82A2-03D3-C208C5AF673A}"/>
                </a:ext>
              </a:extLst>
            </p:cNvPr>
            <p:cNvSpPr/>
            <p:nvPr/>
          </p:nvSpPr>
          <p:spPr>
            <a:xfrm>
              <a:off x="7489855" y="4206096"/>
              <a:ext cx="15852" cy="14320"/>
            </a:xfrm>
            <a:custGeom>
              <a:avLst/>
              <a:gdLst/>
              <a:ahLst/>
              <a:cxnLst/>
              <a:rect l="l" t="t" r="r" b="b"/>
              <a:pathLst>
                <a:path w="1293" h="1168" extrusionOk="0">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43;p117">
              <a:extLst>
                <a:ext uri="{FF2B5EF4-FFF2-40B4-BE49-F238E27FC236}">
                  <a16:creationId xmlns="" xmlns:a16="http://schemas.microsoft.com/office/drawing/2014/main" id="{386BCB91-0BB4-9C02-810A-6753CB1A3C34}"/>
                </a:ext>
              </a:extLst>
            </p:cNvPr>
            <p:cNvSpPr/>
            <p:nvPr/>
          </p:nvSpPr>
          <p:spPr>
            <a:xfrm>
              <a:off x="7588480" y="4125161"/>
              <a:ext cx="625" cy="625"/>
            </a:xfrm>
            <a:custGeom>
              <a:avLst/>
              <a:gdLst/>
              <a:ahLst/>
              <a:cxnLst/>
              <a:rect l="l" t="t" r="r" b="b"/>
              <a:pathLst>
                <a:path w="51" h="51" extrusionOk="0">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44;p117">
              <a:extLst>
                <a:ext uri="{FF2B5EF4-FFF2-40B4-BE49-F238E27FC236}">
                  <a16:creationId xmlns="" xmlns:a16="http://schemas.microsoft.com/office/drawing/2014/main" id="{0AA70746-1B84-F523-D5E7-15CB8766677F}"/>
                </a:ext>
              </a:extLst>
            </p:cNvPr>
            <p:cNvSpPr/>
            <p:nvPr/>
          </p:nvSpPr>
          <p:spPr>
            <a:xfrm>
              <a:off x="7993131" y="2963446"/>
              <a:ext cx="12" cy="4009"/>
            </a:xfrm>
            <a:custGeom>
              <a:avLst/>
              <a:gdLst/>
              <a:ahLst/>
              <a:cxnLst/>
              <a:rect l="l" t="t" r="r" b="b"/>
              <a:pathLst>
                <a:path w="1" h="327" extrusionOk="0">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45;p117">
              <a:extLst>
                <a:ext uri="{FF2B5EF4-FFF2-40B4-BE49-F238E27FC236}">
                  <a16:creationId xmlns="" xmlns:a16="http://schemas.microsoft.com/office/drawing/2014/main" id="{D2D17C84-CBFA-1F24-6949-8C35D83940F6}"/>
                </a:ext>
              </a:extLst>
            </p:cNvPr>
            <p:cNvSpPr/>
            <p:nvPr/>
          </p:nvSpPr>
          <p:spPr>
            <a:xfrm>
              <a:off x="7397065" y="2776641"/>
              <a:ext cx="596118" cy="1508703"/>
            </a:xfrm>
            <a:custGeom>
              <a:avLst/>
              <a:gdLst/>
              <a:ahLst/>
              <a:cxnLst/>
              <a:rect l="l" t="t" r="r" b="b"/>
              <a:pathLst>
                <a:path w="48623" h="123059" extrusionOk="0">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46;p117">
              <a:extLst>
                <a:ext uri="{FF2B5EF4-FFF2-40B4-BE49-F238E27FC236}">
                  <a16:creationId xmlns="" xmlns:a16="http://schemas.microsoft.com/office/drawing/2014/main" id="{82226034-0768-496B-1058-37D70F6BAC94}"/>
                </a:ext>
              </a:extLst>
            </p:cNvPr>
            <p:cNvSpPr/>
            <p:nvPr/>
          </p:nvSpPr>
          <p:spPr>
            <a:xfrm>
              <a:off x="6245804" y="2744289"/>
              <a:ext cx="1591054" cy="1644924"/>
            </a:xfrm>
            <a:custGeom>
              <a:avLst/>
              <a:gdLst/>
              <a:ahLst/>
              <a:cxnLst/>
              <a:rect l="l" t="t" r="r" b="b"/>
              <a:pathLst>
                <a:path w="129776" h="134170" extrusionOk="0">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47;p117">
              <a:extLst>
                <a:ext uri="{FF2B5EF4-FFF2-40B4-BE49-F238E27FC236}">
                  <a16:creationId xmlns="" xmlns:a16="http://schemas.microsoft.com/office/drawing/2014/main" id="{682E0265-7887-D4C4-40EC-A9B26E24B25C}"/>
                </a:ext>
              </a:extLst>
            </p:cNvPr>
            <p:cNvSpPr/>
            <p:nvPr/>
          </p:nvSpPr>
          <p:spPr>
            <a:xfrm>
              <a:off x="6854154" y="4229830"/>
              <a:ext cx="420052" cy="213667"/>
            </a:xfrm>
            <a:custGeom>
              <a:avLst/>
              <a:gdLst/>
              <a:ahLst/>
              <a:cxnLst/>
              <a:rect l="l" t="t" r="r" b="b"/>
              <a:pathLst>
                <a:path w="34262" h="17428" extrusionOk="0">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 xmlns:a16="http://schemas.microsoft.com/office/drawing/2014/main" id="{98E39C99-34AA-B6EF-2DB6-17DE2F6D5C89}"/>
              </a:ext>
            </a:extLst>
          </p:cNvPr>
          <p:cNvSpPr>
            <a:spLocks noGrp="1"/>
          </p:cNvSpPr>
          <p:nvPr>
            <p:ph type="subTitle" idx="1"/>
          </p:nvPr>
        </p:nvSpPr>
        <p:spPr>
          <a:xfrm>
            <a:off x="65907" y="1927972"/>
            <a:ext cx="8090700" cy="2366100"/>
          </a:xfrm>
        </p:spPr>
        <p:txBody>
          <a:bodyPr/>
          <a:lstStyle/>
          <a:p>
            <a:pPr algn="just"/>
            <a:r>
              <a:rPr lang="en-US" sz="2400" dirty="0">
                <a:latin typeface="Times New Roman" pitchFamily="18" charset="0"/>
                <a:cs typeface="Times New Roman" pitchFamily="18" charset="0"/>
              </a:rPr>
              <a:t>C++ is a basic and oldest programming language. Even though we were able to manage the system that helps user to book ticket and admin has the access to add, remove and see the reserved file, we can’t deny the fact that C++ alone can’t be used to solve modern problems. There are many limitation. In result although in concept application is good, practically creating it through old programming language like C++ isn't practical. However, it helps us boost our knowledge regarding programming languages.</a:t>
            </a:r>
          </a:p>
          <a:p>
            <a:endParaRPr lang="en-US" sz="2400" dirty="0">
              <a:latin typeface="+mn-lt"/>
            </a:endParaRPr>
          </a:p>
        </p:txBody>
      </p:sp>
      <p:sp>
        <p:nvSpPr>
          <p:cNvPr id="3" name="Title 2">
            <a:extLst>
              <a:ext uri="{FF2B5EF4-FFF2-40B4-BE49-F238E27FC236}">
                <a16:creationId xmlns="" xmlns:a16="http://schemas.microsoft.com/office/drawing/2014/main" id="{BDDE62B0-9671-EA0C-8520-626E46BB8707}"/>
              </a:ext>
            </a:extLst>
          </p:cNvPr>
          <p:cNvSpPr>
            <a:spLocks noGrp="1"/>
          </p:cNvSpPr>
          <p:nvPr>
            <p:ph type="title"/>
          </p:nvPr>
        </p:nvSpPr>
        <p:spPr>
          <a:xfrm>
            <a:off x="526650" y="339413"/>
            <a:ext cx="8090700" cy="543930"/>
          </a:xfrm>
        </p:spPr>
        <p:txBody>
          <a:bodyPr/>
          <a:lstStyle/>
          <a:p>
            <a:pPr algn="l"/>
            <a:r>
              <a:rPr lang="en-US" sz="4400" dirty="0"/>
              <a:t>CONCLUSION</a:t>
            </a:r>
          </a:p>
        </p:txBody>
      </p:sp>
    </p:spTree>
    <p:extLst>
      <p:ext uri="{BB962C8B-B14F-4D97-AF65-F5344CB8AC3E}">
        <p14:creationId xmlns="" xmlns:p14="http://schemas.microsoft.com/office/powerpoint/2010/main" val="314504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C6650897-203E-FD45-1227-D92332815BF3}"/>
              </a:ext>
            </a:extLst>
          </p:cNvPr>
          <p:cNvSpPr>
            <a:spLocks noGrp="1"/>
          </p:cNvSpPr>
          <p:nvPr>
            <p:ph type="subTitle" idx="1"/>
          </p:nvPr>
        </p:nvSpPr>
        <p:spPr>
          <a:xfrm>
            <a:off x="526650" y="930922"/>
            <a:ext cx="8090700" cy="2595278"/>
          </a:xfrm>
        </p:spPr>
        <p:txBody>
          <a:bodyPr/>
          <a:lstStyle/>
          <a:p>
            <a:r>
              <a:rPr lang="en-US" dirty="0"/>
              <a:t>                                    </a:t>
            </a:r>
          </a:p>
        </p:txBody>
      </p:sp>
      <p:sp>
        <p:nvSpPr>
          <p:cNvPr id="3" name="Title 2">
            <a:extLst>
              <a:ext uri="{FF2B5EF4-FFF2-40B4-BE49-F238E27FC236}">
                <a16:creationId xmlns="" xmlns:a16="http://schemas.microsoft.com/office/drawing/2014/main" id="{A2FD3A64-337F-3E93-A80D-C9C11BE9CBD0}"/>
              </a:ext>
            </a:extLst>
          </p:cNvPr>
          <p:cNvSpPr>
            <a:spLocks noGrp="1"/>
          </p:cNvSpPr>
          <p:nvPr>
            <p:ph type="title"/>
          </p:nvPr>
        </p:nvSpPr>
        <p:spPr>
          <a:xfrm>
            <a:off x="-229731" y="349956"/>
            <a:ext cx="8090700" cy="509926"/>
          </a:xfrm>
        </p:spPr>
        <p:txBody>
          <a:bodyPr/>
          <a:lstStyle/>
          <a:p>
            <a:r>
              <a:rPr lang="en-US" sz="4400" dirty="0"/>
              <a:t>REFRENCES</a:t>
            </a:r>
          </a:p>
        </p:txBody>
      </p:sp>
      <p:grpSp>
        <p:nvGrpSpPr>
          <p:cNvPr id="4" name="Google Shape;1250;p75">
            <a:extLst>
              <a:ext uri="{FF2B5EF4-FFF2-40B4-BE49-F238E27FC236}">
                <a16:creationId xmlns="" xmlns:a16="http://schemas.microsoft.com/office/drawing/2014/main" id="{1AE44D5F-FCB6-480A-13C4-FA3B95D5D296}"/>
              </a:ext>
            </a:extLst>
          </p:cNvPr>
          <p:cNvGrpSpPr/>
          <p:nvPr/>
        </p:nvGrpSpPr>
        <p:grpSpPr>
          <a:xfrm>
            <a:off x="6412089" y="1691164"/>
            <a:ext cx="2306436" cy="2485210"/>
            <a:chOff x="9144000" y="840363"/>
            <a:chExt cx="1618700" cy="1880350"/>
          </a:xfrm>
        </p:grpSpPr>
        <p:sp>
          <p:nvSpPr>
            <p:cNvPr id="5" name="Google Shape;1251;p75">
              <a:extLst>
                <a:ext uri="{FF2B5EF4-FFF2-40B4-BE49-F238E27FC236}">
                  <a16:creationId xmlns="" xmlns:a16="http://schemas.microsoft.com/office/drawing/2014/main" id="{6CCCD729-8A7E-7E58-652C-59625B9C4FFF}"/>
                </a:ext>
              </a:extLst>
            </p:cNvPr>
            <p:cNvSpPr/>
            <p:nvPr/>
          </p:nvSpPr>
          <p:spPr>
            <a:xfrm>
              <a:off x="10502475" y="1331363"/>
              <a:ext cx="88425" cy="92575"/>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52;p75">
              <a:extLst>
                <a:ext uri="{FF2B5EF4-FFF2-40B4-BE49-F238E27FC236}">
                  <a16:creationId xmlns="" xmlns:a16="http://schemas.microsoft.com/office/drawing/2014/main" id="{B7A35B49-BBAC-EF27-71C7-CCDACA3479D9}"/>
                </a:ext>
              </a:extLst>
            </p:cNvPr>
            <p:cNvSpPr/>
            <p:nvPr/>
          </p:nvSpPr>
          <p:spPr>
            <a:xfrm>
              <a:off x="9305800" y="1579038"/>
              <a:ext cx="944025" cy="894825"/>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3;p75">
              <a:extLst>
                <a:ext uri="{FF2B5EF4-FFF2-40B4-BE49-F238E27FC236}">
                  <a16:creationId xmlns="" xmlns:a16="http://schemas.microsoft.com/office/drawing/2014/main" id="{128FEBC4-7E95-CEEF-6E09-F553F5F46DF4}"/>
                </a:ext>
              </a:extLst>
            </p:cNvPr>
            <p:cNvSpPr/>
            <p:nvPr/>
          </p:nvSpPr>
          <p:spPr>
            <a:xfrm>
              <a:off x="9144000" y="1927613"/>
              <a:ext cx="782250" cy="73555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4;p75">
              <a:extLst>
                <a:ext uri="{FF2B5EF4-FFF2-40B4-BE49-F238E27FC236}">
                  <a16:creationId xmlns="" xmlns:a16="http://schemas.microsoft.com/office/drawing/2014/main" id="{69644CD8-C340-8171-379D-6B1B8ABE9AD1}"/>
                </a:ext>
              </a:extLst>
            </p:cNvPr>
            <p:cNvSpPr/>
            <p:nvPr/>
          </p:nvSpPr>
          <p:spPr>
            <a:xfrm>
              <a:off x="9793650" y="2128588"/>
              <a:ext cx="527050" cy="569400"/>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55;p75">
              <a:extLst>
                <a:ext uri="{FF2B5EF4-FFF2-40B4-BE49-F238E27FC236}">
                  <a16:creationId xmlns="" xmlns:a16="http://schemas.microsoft.com/office/drawing/2014/main" id="{779A2645-7911-9FAF-9256-3763BF86FB5F}"/>
                </a:ext>
              </a:extLst>
            </p:cNvPr>
            <p:cNvSpPr/>
            <p:nvPr/>
          </p:nvSpPr>
          <p:spPr>
            <a:xfrm>
              <a:off x="10021300" y="2182338"/>
              <a:ext cx="324425" cy="364100"/>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56;p75">
              <a:extLst>
                <a:ext uri="{FF2B5EF4-FFF2-40B4-BE49-F238E27FC236}">
                  <a16:creationId xmlns="" xmlns:a16="http://schemas.microsoft.com/office/drawing/2014/main" id="{A122F86C-E1E4-A050-354D-A71F7AD077B9}"/>
                </a:ext>
              </a:extLst>
            </p:cNvPr>
            <p:cNvSpPr/>
            <p:nvPr/>
          </p:nvSpPr>
          <p:spPr>
            <a:xfrm>
              <a:off x="9766950" y="2445488"/>
              <a:ext cx="176825" cy="275225"/>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57;p75">
              <a:extLst>
                <a:ext uri="{FF2B5EF4-FFF2-40B4-BE49-F238E27FC236}">
                  <a16:creationId xmlns="" xmlns:a16="http://schemas.microsoft.com/office/drawing/2014/main" id="{31AE192B-A6A1-3EEF-78D9-B338F7F83156}"/>
                </a:ext>
              </a:extLst>
            </p:cNvPr>
            <p:cNvSpPr/>
            <p:nvPr/>
          </p:nvSpPr>
          <p:spPr>
            <a:xfrm>
              <a:off x="9887050" y="2557163"/>
              <a:ext cx="146775" cy="159375"/>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8;p75">
              <a:extLst>
                <a:ext uri="{FF2B5EF4-FFF2-40B4-BE49-F238E27FC236}">
                  <a16:creationId xmlns="" xmlns:a16="http://schemas.microsoft.com/office/drawing/2014/main" id="{3639B65A-A6E5-2F9E-A1BC-88986C588A41}"/>
                </a:ext>
              </a:extLst>
            </p:cNvPr>
            <p:cNvSpPr/>
            <p:nvPr/>
          </p:nvSpPr>
          <p:spPr>
            <a:xfrm>
              <a:off x="9979600" y="2529713"/>
              <a:ext cx="62575" cy="6507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9;p75">
              <a:extLst>
                <a:ext uri="{FF2B5EF4-FFF2-40B4-BE49-F238E27FC236}">
                  <a16:creationId xmlns="" xmlns:a16="http://schemas.microsoft.com/office/drawing/2014/main" id="{C2C9129A-3EE0-0B77-17BB-CC74AD833D10}"/>
                </a:ext>
              </a:extLst>
            </p:cNvPr>
            <p:cNvSpPr/>
            <p:nvPr/>
          </p:nvSpPr>
          <p:spPr>
            <a:xfrm>
              <a:off x="10074675" y="840363"/>
              <a:ext cx="132625" cy="170800"/>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60;p75">
              <a:extLst>
                <a:ext uri="{FF2B5EF4-FFF2-40B4-BE49-F238E27FC236}">
                  <a16:creationId xmlns="" xmlns:a16="http://schemas.microsoft.com/office/drawing/2014/main" id="{5B4098C0-4CA8-DC0E-F216-DC87530C0BE0}"/>
                </a:ext>
              </a:extLst>
            </p:cNvPr>
            <p:cNvSpPr/>
            <p:nvPr/>
          </p:nvSpPr>
          <p:spPr>
            <a:xfrm>
              <a:off x="9973775" y="1484813"/>
              <a:ext cx="129275" cy="162625"/>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1;p75">
              <a:extLst>
                <a:ext uri="{FF2B5EF4-FFF2-40B4-BE49-F238E27FC236}">
                  <a16:creationId xmlns="" xmlns:a16="http://schemas.microsoft.com/office/drawing/2014/main" id="{C55ABEE8-8FE3-7992-5976-C1BC863468D8}"/>
                </a:ext>
              </a:extLst>
            </p:cNvPr>
            <p:cNvSpPr/>
            <p:nvPr/>
          </p:nvSpPr>
          <p:spPr>
            <a:xfrm>
              <a:off x="10051325" y="1009613"/>
              <a:ext cx="127625" cy="148300"/>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2;p75">
              <a:extLst>
                <a:ext uri="{FF2B5EF4-FFF2-40B4-BE49-F238E27FC236}">
                  <a16:creationId xmlns="" xmlns:a16="http://schemas.microsoft.com/office/drawing/2014/main" id="{383528E3-B0AE-3517-549B-6DEFC360D712}"/>
                </a:ext>
              </a:extLst>
            </p:cNvPr>
            <p:cNvSpPr/>
            <p:nvPr/>
          </p:nvSpPr>
          <p:spPr>
            <a:xfrm>
              <a:off x="10077175" y="848513"/>
              <a:ext cx="685525" cy="860050"/>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3;p75">
              <a:extLst>
                <a:ext uri="{FF2B5EF4-FFF2-40B4-BE49-F238E27FC236}">
                  <a16:creationId xmlns="" xmlns:a16="http://schemas.microsoft.com/office/drawing/2014/main" id="{01D13749-DA93-822A-35B8-2C7F894B20FD}"/>
                </a:ext>
              </a:extLst>
            </p:cNvPr>
            <p:cNvSpPr/>
            <p:nvPr/>
          </p:nvSpPr>
          <p:spPr>
            <a:xfrm>
              <a:off x="9992125" y="1107013"/>
              <a:ext cx="170125" cy="527075"/>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4;p75">
              <a:extLst>
                <a:ext uri="{FF2B5EF4-FFF2-40B4-BE49-F238E27FC236}">
                  <a16:creationId xmlns="" xmlns:a16="http://schemas.microsoft.com/office/drawing/2014/main" id="{AD631C11-D423-875E-C20A-9990985286DC}"/>
                </a:ext>
              </a:extLst>
            </p:cNvPr>
            <p:cNvSpPr/>
            <p:nvPr/>
          </p:nvSpPr>
          <p:spPr>
            <a:xfrm>
              <a:off x="9952075" y="1599138"/>
              <a:ext cx="688850" cy="25317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5;p75">
              <a:extLst>
                <a:ext uri="{FF2B5EF4-FFF2-40B4-BE49-F238E27FC236}">
                  <a16:creationId xmlns="" xmlns:a16="http://schemas.microsoft.com/office/drawing/2014/main" id="{3144D6DD-64F8-A3FA-D760-8B48182829F6}"/>
                </a:ext>
              </a:extLst>
            </p:cNvPr>
            <p:cNvSpPr/>
            <p:nvPr/>
          </p:nvSpPr>
          <p:spPr>
            <a:xfrm>
              <a:off x="10064675" y="970863"/>
              <a:ext cx="120100" cy="73400"/>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6;p75">
              <a:extLst>
                <a:ext uri="{FF2B5EF4-FFF2-40B4-BE49-F238E27FC236}">
                  <a16:creationId xmlns="" xmlns:a16="http://schemas.microsoft.com/office/drawing/2014/main" id="{0B95C6D6-8522-4D62-0217-0A1785308C92}"/>
                </a:ext>
              </a:extLst>
            </p:cNvPr>
            <p:cNvSpPr/>
            <p:nvPr/>
          </p:nvSpPr>
          <p:spPr>
            <a:xfrm>
              <a:off x="10596725" y="1724138"/>
              <a:ext cx="41700" cy="108425"/>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7;p75">
              <a:extLst>
                <a:ext uri="{FF2B5EF4-FFF2-40B4-BE49-F238E27FC236}">
                  <a16:creationId xmlns="" xmlns:a16="http://schemas.microsoft.com/office/drawing/2014/main" id="{6950B313-C198-C118-9B4C-8D82076FD9FE}"/>
                </a:ext>
              </a:extLst>
            </p:cNvPr>
            <p:cNvSpPr/>
            <p:nvPr/>
          </p:nvSpPr>
          <p:spPr>
            <a:xfrm>
              <a:off x="10225625" y="1145088"/>
              <a:ext cx="376125" cy="411175"/>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68;p75">
              <a:extLst>
                <a:ext uri="{FF2B5EF4-FFF2-40B4-BE49-F238E27FC236}">
                  <a16:creationId xmlns="" xmlns:a16="http://schemas.microsoft.com/office/drawing/2014/main" id="{ACA64381-24B6-AA43-97D3-1F205A340CB5}"/>
                </a:ext>
              </a:extLst>
            </p:cNvPr>
            <p:cNvSpPr/>
            <p:nvPr/>
          </p:nvSpPr>
          <p:spPr>
            <a:xfrm>
              <a:off x="10296500" y="998688"/>
              <a:ext cx="331100" cy="83875"/>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9;p75">
              <a:extLst>
                <a:ext uri="{FF2B5EF4-FFF2-40B4-BE49-F238E27FC236}">
                  <a16:creationId xmlns="" xmlns:a16="http://schemas.microsoft.com/office/drawing/2014/main" id="{BBA9B5DD-FB33-D764-3AED-0EFC41327409}"/>
                </a:ext>
              </a:extLst>
            </p:cNvPr>
            <p:cNvSpPr/>
            <p:nvPr/>
          </p:nvSpPr>
          <p:spPr>
            <a:xfrm>
              <a:off x="10058825" y="1671563"/>
              <a:ext cx="101775" cy="90025"/>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0;p75">
              <a:extLst>
                <a:ext uri="{FF2B5EF4-FFF2-40B4-BE49-F238E27FC236}">
                  <a16:creationId xmlns="" xmlns:a16="http://schemas.microsoft.com/office/drawing/2014/main" id="{8A474F6E-093E-3ACF-F905-BE43EDE7CBF3}"/>
                </a:ext>
              </a:extLst>
            </p:cNvPr>
            <p:cNvSpPr/>
            <p:nvPr/>
          </p:nvSpPr>
          <p:spPr>
            <a:xfrm>
              <a:off x="10086350" y="1728638"/>
              <a:ext cx="42550" cy="19700"/>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1;p75">
              <a:extLst>
                <a:ext uri="{FF2B5EF4-FFF2-40B4-BE49-F238E27FC236}">
                  <a16:creationId xmlns="" xmlns:a16="http://schemas.microsoft.com/office/drawing/2014/main" id="{DE8E5434-EA31-D831-1A9B-4DD7D0F5675A}"/>
                </a:ext>
              </a:extLst>
            </p:cNvPr>
            <p:cNvSpPr/>
            <p:nvPr/>
          </p:nvSpPr>
          <p:spPr>
            <a:xfrm>
              <a:off x="9978775" y="1634988"/>
              <a:ext cx="636300" cy="189875"/>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Rectangle 26"/>
          <p:cNvSpPr/>
          <p:nvPr/>
        </p:nvSpPr>
        <p:spPr>
          <a:xfrm>
            <a:off x="709711" y="937083"/>
            <a:ext cx="7228092" cy="326890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smtClean="0">
                <a:latin typeface="Times New Roman" pitchFamily="18" charset="0"/>
                <a:ea typeface="Calibri" panose="020F0502020204030204" pitchFamily="34" charset="0"/>
                <a:cs typeface="Times New Roman" pitchFamily="18" charset="0"/>
              </a:rPr>
              <a:t> </a:t>
            </a:r>
            <a:r>
              <a:rPr lang="en-US" sz="2400" dirty="0" smtClean="0">
                <a:latin typeface="Times New Roman" pitchFamily="18" charset="0"/>
                <a:ea typeface="Calibri" panose="020F0502020204030204" pitchFamily="34" charset="0"/>
                <a:cs typeface="Times New Roman" pitchFamily="18" charset="0"/>
              </a:rPr>
              <a:t>Group </a:t>
            </a:r>
            <a:r>
              <a:rPr lang="en-US" sz="2400" dirty="0" smtClean="0">
                <a:latin typeface="Times New Roman" pitchFamily="18" charset="0"/>
                <a:ea typeface="Calibri" panose="020F0502020204030204" pitchFamily="34" charset="0"/>
                <a:cs typeface="Times New Roman" pitchFamily="18" charset="0"/>
              </a:rPr>
              <a:t>discussions</a:t>
            </a:r>
            <a:endParaRPr lang="en-US" sz="2400" dirty="0">
              <a:latin typeface="Times New Roman" pitchFamily="18" charset="0"/>
              <a:ea typeface="Calibri" panose="020F0502020204030204" pitchFamily="34" charset="0"/>
              <a:cs typeface="Times New Roman" pitchFamily="18" charset="0"/>
            </a:endParaRPr>
          </a:p>
          <a:p>
            <a:pPr marL="342900" indent="-342900" algn="just">
              <a:lnSpc>
                <a:spcPct val="107000"/>
              </a:lnSpc>
              <a:spcAft>
                <a:spcPts val="800"/>
              </a:spcAft>
              <a:buFont typeface="Arial" panose="020B0604020202020204" pitchFamily="34" charset="0"/>
              <a:buChar char="•"/>
            </a:pPr>
            <a:r>
              <a:rPr lang="en-US" sz="2400" dirty="0" smtClean="0">
                <a:latin typeface="Times New Roman" pitchFamily="18" charset="0"/>
                <a:ea typeface="Calibri" panose="020F0502020204030204" pitchFamily="34" charset="0"/>
                <a:cs typeface="Times New Roman" pitchFamily="18" charset="0"/>
              </a:rPr>
              <a:t>Class </a:t>
            </a:r>
            <a:r>
              <a:rPr lang="en-US" sz="2400" dirty="0">
                <a:latin typeface="Times New Roman" pitchFamily="18" charset="0"/>
                <a:ea typeface="Calibri" panose="020F0502020204030204" pitchFamily="34" charset="0"/>
                <a:cs typeface="Times New Roman" pitchFamily="18" charset="0"/>
              </a:rPr>
              <a:t>notes and suggestions from </a:t>
            </a:r>
            <a:r>
              <a:rPr lang="en-US" sz="2400" dirty="0" smtClean="0">
                <a:latin typeface="Times New Roman" pitchFamily="18" charset="0"/>
                <a:ea typeface="Calibri" panose="020F0502020204030204" pitchFamily="34" charset="0"/>
                <a:cs typeface="Times New Roman" pitchFamily="18" charset="0"/>
              </a:rPr>
              <a:t>teachers</a:t>
            </a:r>
            <a:endParaRPr lang="en-US" sz="2400" dirty="0">
              <a:latin typeface="Times New Roman" pitchFamily="18" charset="0"/>
              <a:ea typeface="Calibri" panose="020F0502020204030204" pitchFamily="34" charset="0"/>
              <a:cs typeface="Times New Roman" pitchFamily="18" charset="0"/>
            </a:endParaRPr>
          </a:p>
          <a:p>
            <a:pPr marL="342900" indent="-342900" algn="just">
              <a:lnSpc>
                <a:spcPct val="107000"/>
              </a:lnSpc>
              <a:spcAft>
                <a:spcPts val="800"/>
              </a:spcAft>
              <a:buFont typeface="Arial" panose="020B0604020202020204" pitchFamily="34" charset="0"/>
              <a:buChar char="•"/>
            </a:pPr>
            <a:r>
              <a:rPr lang="en-US" sz="2400" dirty="0" smtClean="0">
                <a:latin typeface="Times New Roman" pitchFamily="18" charset="0"/>
                <a:ea typeface="Calibri" panose="020F0502020204030204" pitchFamily="34" charset="0"/>
                <a:cs typeface="Times New Roman" pitchFamily="18" charset="0"/>
              </a:rPr>
              <a:t>https://www.youtube.com/watch?v=1T6GDrkf6Y4&amp;ab_channel=RajJani</a:t>
            </a:r>
            <a:endParaRPr lang="en-US" sz="2400" dirty="0">
              <a:latin typeface="Times New Roman" pitchFamily="18" charset="0"/>
              <a:ea typeface="Calibri" panose="020F0502020204030204" pitchFamily="34" charset="0"/>
              <a:cs typeface="Times New Roman" pitchFamily="18" charset="0"/>
            </a:endParaRPr>
          </a:p>
          <a:p>
            <a:pPr marL="342900" indent="-342900" algn="just">
              <a:lnSpc>
                <a:spcPct val="107000"/>
              </a:lnSpc>
              <a:spcAft>
                <a:spcPts val="800"/>
              </a:spcAft>
              <a:buFont typeface="Arial" panose="020B0604020202020204" pitchFamily="34" charset="0"/>
              <a:buChar char="•"/>
            </a:pPr>
            <a:r>
              <a:rPr lang="en-US" sz="2400" dirty="0" smtClean="0">
                <a:latin typeface="Times New Roman" pitchFamily="18" charset="0"/>
                <a:ea typeface="Calibri" panose="020F0502020204030204" pitchFamily="34" charset="0"/>
                <a:cs typeface="Times New Roman" pitchFamily="18" charset="0"/>
              </a:rPr>
              <a:t>https://www.geeksforgeeks.org/c-plus-plus/</a:t>
            </a:r>
          </a:p>
          <a:p>
            <a:pPr marL="342900" indent="-342900" algn="just">
              <a:lnSpc>
                <a:spcPct val="107000"/>
              </a:lnSpc>
              <a:spcAft>
                <a:spcPts val="800"/>
              </a:spcAft>
              <a:buFont typeface="Arial" panose="020B0604020202020204" pitchFamily="34" charset="0"/>
              <a:buChar char="•"/>
            </a:pPr>
            <a:r>
              <a:rPr lang="en-US" sz="2400" dirty="0" smtClean="0">
                <a:latin typeface="Times New Roman" pitchFamily="18" charset="0"/>
                <a:ea typeface="Calibri" panose="020F0502020204030204" pitchFamily="34" charset="0"/>
                <a:cs typeface="Times New Roman" pitchFamily="18" charset="0"/>
              </a:rPr>
              <a:t>https://www.programiz.com/cpp-programming/inheritance</a:t>
            </a:r>
            <a:endParaRPr lang="en-US" sz="24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 xmlns:p14="http://schemas.microsoft.com/office/powerpoint/2010/main" val="172955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185F317-F2F6-04CE-7112-03D0EC244129}"/>
              </a:ext>
            </a:extLst>
          </p:cNvPr>
          <p:cNvSpPr>
            <a:spLocks noGrp="1"/>
          </p:cNvSpPr>
          <p:nvPr>
            <p:ph type="subTitle" idx="1"/>
          </p:nvPr>
        </p:nvSpPr>
        <p:spPr/>
        <p:txBody>
          <a:bodyPr/>
          <a:lstStyle/>
          <a:p>
            <a:endParaRPr lang="en-US" dirty="0"/>
          </a:p>
        </p:txBody>
      </p:sp>
      <p:sp>
        <p:nvSpPr>
          <p:cNvPr id="3" name="Title 2">
            <a:extLst>
              <a:ext uri="{FF2B5EF4-FFF2-40B4-BE49-F238E27FC236}">
                <a16:creationId xmlns="" xmlns:a16="http://schemas.microsoft.com/office/drawing/2014/main" id="{A50C6AF2-6CC7-0B4B-B621-0FEF12DECD1A}"/>
              </a:ext>
            </a:extLst>
          </p:cNvPr>
          <p:cNvSpPr>
            <a:spLocks noGrp="1"/>
          </p:cNvSpPr>
          <p:nvPr>
            <p:ph type="title"/>
          </p:nvPr>
        </p:nvSpPr>
        <p:spPr/>
        <p:txBody>
          <a:bodyPr/>
          <a:lstStyle/>
          <a:p>
            <a:endParaRPr lang="en-US"/>
          </a:p>
        </p:txBody>
      </p:sp>
      <p:pic>
        <p:nvPicPr>
          <p:cNvPr id="4" name="Picture 8" descr="DEMO - fluorescent Neon tube Sign on brickwork - Front view - 3D rendered royalty free stock picture. Can be used for online banner ads and direct mailers..">
            <a:extLst>
              <a:ext uri="{FF2B5EF4-FFF2-40B4-BE49-F238E27FC236}">
                <a16:creationId xmlns="" xmlns:a16="http://schemas.microsoft.com/office/drawing/2014/main" id="{2AF4D34E-F800-82C4-8868-34ED1B99CEB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317274"/>
            <a:ext cx="9144000" cy="54607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0525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FF2964D4-A193-C929-7F0A-8AF7408B734B}"/>
              </a:ext>
            </a:extLst>
          </p:cNvPr>
          <p:cNvSpPr>
            <a:spLocks noGrp="1"/>
          </p:cNvSpPr>
          <p:nvPr>
            <p:ph type="subTitle" idx="1"/>
          </p:nvPr>
        </p:nvSpPr>
        <p:spPr/>
        <p:txBody>
          <a:bodyPr/>
          <a:lstStyle/>
          <a:p>
            <a:endParaRPr lang="en-US"/>
          </a:p>
        </p:txBody>
      </p:sp>
      <p:sp>
        <p:nvSpPr>
          <p:cNvPr id="3" name="Title 2">
            <a:extLst>
              <a:ext uri="{FF2B5EF4-FFF2-40B4-BE49-F238E27FC236}">
                <a16:creationId xmlns="" xmlns:a16="http://schemas.microsoft.com/office/drawing/2014/main" id="{161CE63D-01F1-048A-A2B4-298B15A1E1CC}"/>
              </a:ext>
            </a:extLst>
          </p:cNvPr>
          <p:cNvSpPr>
            <a:spLocks noGrp="1"/>
          </p:cNvSpPr>
          <p:nvPr>
            <p:ph type="title"/>
          </p:nvPr>
        </p:nvSpPr>
        <p:spPr/>
        <p:txBody>
          <a:bodyPr/>
          <a:lstStyle/>
          <a:p>
            <a:endParaRPr lang="en-US"/>
          </a:p>
        </p:txBody>
      </p:sp>
      <p:pic>
        <p:nvPicPr>
          <p:cNvPr id="4" name="Picture 2" descr="Pin on Quotes">
            <a:extLst>
              <a:ext uri="{FF2B5EF4-FFF2-40B4-BE49-F238E27FC236}">
                <a16:creationId xmlns="" xmlns:a16="http://schemas.microsoft.com/office/drawing/2014/main" id="{080BEFE1-0160-BEBD-2522-35ED1E015CAF}"/>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7651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540137" y="334037"/>
            <a:ext cx="8077188" cy="484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b="1" dirty="0"/>
              <a:t>FEATURES</a:t>
            </a:r>
            <a:endParaRPr sz="4400" b="1" dirty="0"/>
          </a:p>
        </p:txBody>
      </p:sp>
      <p:sp>
        <p:nvSpPr>
          <p:cNvPr id="171" name="Google Shape;171;p15"/>
          <p:cNvSpPr txBox="1"/>
          <p:nvPr/>
        </p:nvSpPr>
        <p:spPr>
          <a:xfrm>
            <a:off x="540136" y="1616876"/>
            <a:ext cx="8182627" cy="31300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2000" b="1" dirty="0">
              <a:solidFill>
                <a:srgbClr val="FF0000"/>
              </a:solidFill>
              <a:latin typeface="Libre Baskerville"/>
              <a:ea typeface="Libre Baskerville"/>
              <a:cs typeface="Libre Baskerville"/>
              <a:sym typeface="Libre Baskerville"/>
            </a:endParaRPr>
          </a:p>
        </p:txBody>
      </p:sp>
      <p:sp>
        <p:nvSpPr>
          <p:cNvPr id="172" name="Google Shape;172;p15"/>
          <p:cNvSpPr txBox="1"/>
          <p:nvPr/>
        </p:nvSpPr>
        <p:spPr>
          <a:xfrm>
            <a:off x="715951" y="881405"/>
            <a:ext cx="8006812" cy="3858250"/>
          </a:xfrm>
          <a:prstGeom prst="rect">
            <a:avLst/>
          </a:prstGeom>
          <a:noFill/>
          <a:ln>
            <a:noFill/>
          </a:ln>
        </p:spPr>
        <p:txBody>
          <a:bodyPr spcFirstLastPara="1" wrap="square" lIns="91425" tIns="91425" rIns="91425" bIns="91425" anchor="ctr" anchorCtr="0">
            <a:noAutofit/>
          </a:bodyPr>
          <a:lstStyle/>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Admin </a:t>
            </a:r>
            <a:r>
              <a:rPr lang="en-US" sz="2400" dirty="0">
                <a:latin typeface="Times New Roman" pitchFamily="18" charset="0"/>
                <a:cs typeface="Times New Roman" pitchFamily="18" charset="0"/>
              </a:rPr>
              <a:t>Functions :</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Admin part is password protected.</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Add new movies and its details.</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View movie list.</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Delete movie.</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View reserved movie list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600" dirty="0"/>
          </a:p>
          <a:p>
            <a:pPr marL="0" lvl="0" indent="0" algn="l" rtl="0">
              <a:spcBef>
                <a:spcPts val="0"/>
              </a:spcBef>
              <a:spcAft>
                <a:spcPts val="0"/>
              </a:spcAft>
              <a:buNone/>
            </a:pPr>
            <a:endParaRPr sz="2600" dirty="0">
              <a:solidFill>
                <a:schemeClr val="dk2"/>
              </a:solidFill>
              <a:latin typeface="Roboto"/>
              <a:ea typeface="Roboto"/>
              <a:cs typeface="Roboto"/>
              <a:sym typeface="Roboto"/>
            </a:endParaRPr>
          </a:p>
        </p:txBody>
      </p:sp>
      <p:sp>
        <p:nvSpPr>
          <p:cNvPr id="174" name="Google Shape;174;p15"/>
          <p:cNvSpPr txBox="1"/>
          <p:nvPr/>
        </p:nvSpPr>
        <p:spPr>
          <a:xfrm>
            <a:off x="6436663" y="1959048"/>
            <a:ext cx="21672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2"/>
              </a:solidFill>
              <a:latin typeface="Roboto"/>
              <a:ea typeface="Roboto"/>
              <a:cs typeface="Roboto"/>
              <a:sym typeface="Roboto"/>
            </a:endParaRPr>
          </a:p>
        </p:txBody>
      </p:sp>
      <p:sp>
        <p:nvSpPr>
          <p:cNvPr id="178" name="Google Shape;178;p15"/>
          <p:cNvSpPr txBox="1"/>
          <p:nvPr/>
        </p:nvSpPr>
        <p:spPr>
          <a:xfrm>
            <a:off x="6436663" y="4108623"/>
            <a:ext cx="21672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dk2"/>
              </a:solidFill>
              <a:latin typeface="Roboto"/>
              <a:ea typeface="Roboto"/>
              <a:cs typeface="Roboto"/>
              <a:sym typeface="Roboto"/>
            </a:endParaRPr>
          </a:p>
        </p:txBody>
      </p:sp>
      <p:grpSp>
        <p:nvGrpSpPr>
          <p:cNvPr id="192" name="Google Shape;192;p15"/>
          <p:cNvGrpSpPr/>
          <p:nvPr/>
        </p:nvGrpSpPr>
        <p:grpSpPr>
          <a:xfrm>
            <a:off x="7102306" y="294273"/>
            <a:ext cx="1620457" cy="1172239"/>
            <a:chOff x="3952456" y="1524280"/>
            <a:chExt cx="370195" cy="300154"/>
          </a:xfrm>
        </p:grpSpPr>
        <p:sp>
          <p:nvSpPr>
            <p:cNvPr id="193" name="Google Shape;193;p15"/>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7F69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rgbClr val="FFF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8A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BE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D8D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rgbClr val="BB9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26624" y="265898"/>
            <a:ext cx="8210975" cy="5513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t>FEATURES</a:t>
            </a:r>
            <a:endParaRPr sz="4400" b="1" dirty="0"/>
          </a:p>
        </p:txBody>
      </p:sp>
      <p:sp>
        <p:nvSpPr>
          <p:cNvPr id="3" name="TextBox 2">
            <a:extLst>
              <a:ext uri="{FF2B5EF4-FFF2-40B4-BE49-F238E27FC236}">
                <a16:creationId xmlns="" xmlns:a16="http://schemas.microsoft.com/office/drawing/2014/main" id="{BADE54DB-2380-B31D-0E38-97FBFFC8D8E2}"/>
              </a:ext>
            </a:extLst>
          </p:cNvPr>
          <p:cNvSpPr txBox="1"/>
          <p:nvPr/>
        </p:nvSpPr>
        <p:spPr>
          <a:xfrm>
            <a:off x="573756" y="1016000"/>
            <a:ext cx="7996487" cy="2241960"/>
          </a:xfrm>
          <a:prstGeom prst="rect">
            <a:avLst/>
          </a:prstGeom>
          <a:noFill/>
        </p:spPr>
        <p:txBody>
          <a:bodyPr wrap="square">
            <a:spAutoFit/>
          </a:bodyPr>
          <a:lstStyle/>
          <a:p>
            <a:pPr algn="just">
              <a:lnSpc>
                <a:spcPct val="150000"/>
              </a:lnSpc>
              <a:buNone/>
            </a:pPr>
            <a:r>
              <a:rPr lang="en-US" sz="2400" dirty="0">
                <a:latin typeface="Times New Roman" pitchFamily="18" charset="0"/>
                <a:cs typeface="Times New Roman" pitchFamily="18" charset="0"/>
              </a:rPr>
              <a:t>User Functions :</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View movie list and its details.</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Book tickets.</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Cancel tickets.</a:t>
            </a:r>
          </a:p>
        </p:txBody>
      </p:sp>
      <p:grpSp>
        <p:nvGrpSpPr>
          <p:cNvPr id="4" name="Google Shape;192;p15">
            <a:extLst>
              <a:ext uri="{FF2B5EF4-FFF2-40B4-BE49-F238E27FC236}">
                <a16:creationId xmlns="" xmlns:a16="http://schemas.microsoft.com/office/drawing/2014/main" id="{C430D4FE-00BF-BF47-1FE6-8EEBE49A533E}"/>
              </a:ext>
            </a:extLst>
          </p:cNvPr>
          <p:cNvGrpSpPr/>
          <p:nvPr/>
        </p:nvGrpSpPr>
        <p:grpSpPr>
          <a:xfrm>
            <a:off x="6836897" y="291642"/>
            <a:ext cx="1620457" cy="1051180"/>
            <a:chOff x="3952456" y="1524280"/>
            <a:chExt cx="370195" cy="300154"/>
          </a:xfrm>
        </p:grpSpPr>
        <p:sp>
          <p:nvSpPr>
            <p:cNvPr id="5" name="Google Shape;193;p15">
              <a:extLst>
                <a:ext uri="{FF2B5EF4-FFF2-40B4-BE49-F238E27FC236}">
                  <a16:creationId xmlns="" xmlns:a16="http://schemas.microsoft.com/office/drawing/2014/main" id="{48AE015C-113D-7631-48A0-48F46078A667}"/>
                </a:ext>
              </a:extLst>
            </p:cNvPr>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7F69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4;p15">
              <a:extLst>
                <a:ext uri="{FF2B5EF4-FFF2-40B4-BE49-F238E27FC236}">
                  <a16:creationId xmlns="" xmlns:a16="http://schemas.microsoft.com/office/drawing/2014/main" id="{71764307-2715-C416-BB82-FF0605336CC7}"/>
                </a:ext>
              </a:extLst>
            </p:cNvPr>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rgbClr val="FFF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5;p15">
              <a:extLst>
                <a:ext uri="{FF2B5EF4-FFF2-40B4-BE49-F238E27FC236}">
                  <a16:creationId xmlns="" xmlns:a16="http://schemas.microsoft.com/office/drawing/2014/main" id="{E33F24FB-AF23-4549-A79E-8E1B104B4E8B}"/>
                </a:ext>
              </a:extLst>
            </p:cNvPr>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8A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5">
              <a:extLst>
                <a:ext uri="{FF2B5EF4-FFF2-40B4-BE49-F238E27FC236}">
                  <a16:creationId xmlns="" xmlns:a16="http://schemas.microsoft.com/office/drawing/2014/main" id="{7CF56C9A-17DA-3DF3-EE11-B8513F0279CC}"/>
                </a:ext>
              </a:extLst>
            </p:cNvPr>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BE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97;p15">
              <a:extLst>
                <a:ext uri="{FF2B5EF4-FFF2-40B4-BE49-F238E27FC236}">
                  <a16:creationId xmlns="" xmlns:a16="http://schemas.microsoft.com/office/drawing/2014/main" id="{562682E9-52E6-B17E-5FFE-0573FEE2A156}"/>
                </a:ext>
              </a:extLst>
            </p:cNvPr>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D8D0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5">
              <a:extLst>
                <a:ext uri="{FF2B5EF4-FFF2-40B4-BE49-F238E27FC236}">
                  <a16:creationId xmlns="" xmlns:a16="http://schemas.microsoft.com/office/drawing/2014/main" id="{8C8A4A2E-E9E7-016C-83B9-F131B4BA7212}"/>
                </a:ext>
              </a:extLst>
            </p:cNvPr>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rgbClr val="BB9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EB1D4D-1AFB-7B20-6932-F42FB81DC719}"/>
              </a:ext>
            </a:extLst>
          </p:cNvPr>
          <p:cNvSpPr>
            <a:spLocks noGrp="1"/>
          </p:cNvSpPr>
          <p:nvPr>
            <p:ph type="title"/>
          </p:nvPr>
        </p:nvSpPr>
        <p:spPr>
          <a:xfrm>
            <a:off x="526650" y="349956"/>
            <a:ext cx="8090700" cy="620888"/>
          </a:xfrm>
        </p:spPr>
        <p:txBody>
          <a:bodyPr/>
          <a:lstStyle/>
          <a:p>
            <a:r>
              <a:rPr lang="en-US" sz="4400" dirty="0">
                <a:latin typeface="Libre Baskerville" panose="02000000000000000000" pitchFamily="2" charset="0"/>
              </a:rPr>
              <a:t>OBJECTIVES</a:t>
            </a:r>
          </a:p>
        </p:txBody>
      </p:sp>
      <p:sp>
        <p:nvSpPr>
          <p:cNvPr id="4" name="TextBox 3">
            <a:extLst>
              <a:ext uri="{FF2B5EF4-FFF2-40B4-BE49-F238E27FC236}">
                <a16:creationId xmlns="" xmlns:a16="http://schemas.microsoft.com/office/drawing/2014/main" id="{038D9C75-892B-5E83-6B19-2034923765A5}"/>
              </a:ext>
            </a:extLst>
          </p:cNvPr>
          <p:cNvSpPr txBox="1"/>
          <p:nvPr/>
        </p:nvSpPr>
        <p:spPr>
          <a:xfrm>
            <a:off x="330492" y="1098137"/>
            <a:ext cx="8398933" cy="3816429"/>
          </a:xfrm>
          <a:prstGeom prst="rect">
            <a:avLst/>
          </a:prstGeom>
          <a:noFill/>
        </p:spPr>
        <p:txBody>
          <a:bodyPr wrap="square">
            <a:spAutoFit/>
          </a:bodyPr>
          <a:lstStyle/>
          <a:p>
            <a:pPr marL="365760" lvl="1" indent="0" algn="just" hangingPunct="0">
              <a:lnSpc>
                <a:spcPct val="150000"/>
              </a:lnSpc>
              <a:buFont typeface="Arial" panose="020B0604020202020204" pitchFamily="34" charset="0"/>
              <a:buNone/>
            </a:pPr>
            <a:r>
              <a:rPr lang="en-US" sz="2400" dirty="0">
                <a:latin typeface="Times New Roman" pitchFamily="18" charset="0"/>
                <a:cs typeface="Times New Roman" pitchFamily="18" charset="0"/>
              </a:rPr>
              <a:t>Main objectives :</a:t>
            </a:r>
          </a:p>
          <a:p>
            <a:pPr lvl="1" algn="just" hangingPunct="0">
              <a:lnSpc>
                <a:spcPct val="150000"/>
              </a:lnSpc>
              <a:buFont typeface="Arial" panose="020B0604020202020204" pitchFamily="34" charset="0"/>
              <a:buChar char="•"/>
            </a:pPr>
            <a:r>
              <a:rPr lang="en-US" sz="2400" dirty="0">
                <a:latin typeface="Times New Roman" pitchFamily="18" charset="0"/>
                <a:cs typeface="Times New Roman" pitchFamily="18" charset="0"/>
              </a:rPr>
              <a:t>To help user book ticket in advance.</a:t>
            </a:r>
          </a:p>
          <a:p>
            <a:pPr lvl="1" algn="just" hangingPunct="0">
              <a:lnSpc>
                <a:spcPct val="150000"/>
              </a:lnSpc>
              <a:buFont typeface="Arial" panose="020B0604020202020204" pitchFamily="34" charset="0"/>
              <a:buChar char="•"/>
            </a:pPr>
            <a:r>
              <a:rPr lang="en-US" sz="2400" dirty="0">
                <a:latin typeface="Times New Roman" pitchFamily="18" charset="0"/>
                <a:cs typeface="Times New Roman" pitchFamily="18" charset="0"/>
              </a:rPr>
              <a:t>To help user get information about ongoing movies. </a:t>
            </a:r>
          </a:p>
          <a:p>
            <a:pPr lvl="1" algn="just" hangingPunct="0">
              <a:lnSpc>
                <a:spcPct val="150000"/>
              </a:lnSpc>
              <a:buFont typeface="Arial" panose="020B0604020202020204" pitchFamily="34" charset="0"/>
              <a:buChar char="•"/>
            </a:pPr>
            <a:r>
              <a:rPr lang="en-US" sz="2400" dirty="0">
                <a:latin typeface="Times New Roman" pitchFamily="18" charset="0"/>
                <a:cs typeface="Times New Roman" pitchFamily="18" charset="0"/>
              </a:rPr>
              <a:t>To help admin to add, delete movies in system. </a:t>
            </a:r>
          </a:p>
          <a:p>
            <a:pPr lvl="1" algn="just" hangingPunct="0">
              <a:lnSpc>
                <a:spcPct val="150000"/>
              </a:lnSpc>
              <a:buFont typeface="Arial" panose="020B0604020202020204" pitchFamily="34" charset="0"/>
              <a:buChar char="•"/>
            </a:pPr>
            <a:r>
              <a:rPr lang="en-US" sz="2400" dirty="0">
                <a:latin typeface="Times New Roman" pitchFamily="18" charset="0"/>
                <a:cs typeface="Times New Roman" pitchFamily="18" charset="0"/>
              </a:rPr>
              <a:t>To help admin get information about tickets reservation.</a:t>
            </a:r>
          </a:p>
          <a:p>
            <a:pPr lvl="1" algn="just" hangingPunct="0">
              <a:lnSpc>
                <a:spcPct val="150000"/>
              </a:lnSpc>
              <a:buFont typeface="Arial" panose="020B0604020202020204" pitchFamily="34" charset="0"/>
              <a:buChar char="•"/>
            </a:pPr>
            <a:r>
              <a:rPr lang="en-US" sz="2400" dirty="0">
                <a:latin typeface="Times New Roman" pitchFamily="18" charset="0"/>
                <a:cs typeface="Times New Roman" pitchFamily="18" charset="0"/>
              </a:rPr>
              <a:t>To keep the data of the customer who booked the movie tickets.</a:t>
            </a:r>
          </a:p>
          <a:p>
            <a:pPr marL="514350" indent="-514350">
              <a:buFont typeface="+mj-lt"/>
              <a:buAutoNum type="arabicPeriod"/>
            </a:pPr>
            <a:endParaRPr lang="en-US" sz="2600" dirty="0"/>
          </a:p>
        </p:txBody>
      </p:sp>
    </p:spTree>
    <p:extLst>
      <p:ext uri="{BB962C8B-B14F-4D97-AF65-F5344CB8AC3E}">
        <p14:creationId xmlns="" xmlns:p14="http://schemas.microsoft.com/office/powerpoint/2010/main" val="204591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E4AB93AF-BCB1-71F3-816A-EAD70928B3CE}"/>
              </a:ext>
            </a:extLst>
          </p:cNvPr>
          <p:cNvSpPr>
            <a:spLocks noGrp="1"/>
          </p:cNvSpPr>
          <p:nvPr>
            <p:ph type="subTitle" idx="1"/>
          </p:nvPr>
        </p:nvSpPr>
        <p:spPr>
          <a:xfrm>
            <a:off x="428978" y="1004711"/>
            <a:ext cx="8188347" cy="3668889"/>
          </a:xfrm>
        </p:spPr>
        <p:txBody>
          <a:bodyPr/>
          <a:lstStyle/>
          <a:p>
            <a:pPr marL="0" indent="0" algn="just">
              <a:lnSpc>
                <a:spcPct val="150000"/>
              </a:lnSpc>
              <a:buNone/>
            </a:pPr>
            <a:r>
              <a:rPr lang="en-US" sz="2400" dirty="0">
                <a:latin typeface="Times New Roman" pitchFamily="18" charset="0"/>
                <a:cs typeface="Times New Roman" pitchFamily="18" charset="0"/>
              </a:rPr>
              <a:t>General objectives :</a:t>
            </a:r>
          </a:p>
          <a:p>
            <a:pPr algn="just">
              <a:lnSpc>
                <a:spcPct val="150000"/>
              </a:lnSpc>
              <a:buFont typeface="Wingdings" panose="05000000000000000000" charset="0"/>
              <a:buChar char="Ø"/>
            </a:pPr>
            <a:r>
              <a:rPr lang="en-US" sz="2400" dirty="0">
                <a:latin typeface="Times New Roman" pitchFamily="18" charset="0"/>
                <a:cs typeface="Times New Roman" pitchFamily="18" charset="0"/>
              </a:rPr>
              <a:t>To implement the knowledge gained while studying C++ programming language.</a:t>
            </a:r>
          </a:p>
          <a:p>
            <a:pPr algn="just">
              <a:lnSpc>
                <a:spcPct val="150000"/>
              </a:lnSpc>
              <a:buFont typeface="Wingdings" panose="05000000000000000000" charset="0"/>
              <a:buChar char="Ø"/>
            </a:pPr>
            <a:r>
              <a:rPr lang="en-US" sz="2400" dirty="0">
                <a:latin typeface="Times New Roman" pitchFamily="18" charset="0"/>
                <a:cs typeface="Times New Roman" pitchFamily="18" charset="0"/>
              </a:rPr>
              <a:t>To gain a deeper comprehension of libraries, functions, the manipulation of files, and various programming concepts.</a:t>
            </a:r>
          </a:p>
          <a:p>
            <a:endParaRPr lang="en-US" sz="2600" dirty="0">
              <a:latin typeface="Libre Baskerville" panose="02000000000000000000" pitchFamily="2" charset="0"/>
            </a:endParaRPr>
          </a:p>
        </p:txBody>
      </p:sp>
      <p:sp>
        <p:nvSpPr>
          <p:cNvPr id="3" name="Title 2">
            <a:extLst>
              <a:ext uri="{FF2B5EF4-FFF2-40B4-BE49-F238E27FC236}">
                <a16:creationId xmlns="" xmlns:a16="http://schemas.microsoft.com/office/drawing/2014/main" id="{3AD6E4F6-A0AD-F342-0AFA-5F6C47FB436E}"/>
              </a:ext>
            </a:extLst>
          </p:cNvPr>
          <p:cNvSpPr>
            <a:spLocks noGrp="1"/>
          </p:cNvSpPr>
          <p:nvPr>
            <p:ph type="title"/>
          </p:nvPr>
        </p:nvSpPr>
        <p:spPr>
          <a:xfrm>
            <a:off x="526625" y="361245"/>
            <a:ext cx="8090700" cy="643466"/>
          </a:xfrm>
        </p:spPr>
        <p:txBody>
          <a:bodyPr/>
          <a:lstStyle/>
          <a:p>
            <a:r>
              <a:rPr lang="en-US" sz="4400" dirty="0">
                <a:latin typeface="Libre Baskerville" panose="02000000000000000000" pitchFamily="2" charset="0"/>
              </a:rPr>
              <a:t>OBJECTIVES</a:t>
            </a:r>
            <a:endParaRPr lang="en-US" sz="4400" dirty="0"/>
          </a:p>
        </p:txBody>
      </p:sp>
    </p:spTree>
    <p:extLst>
      <p:ext uri="{BB962C8B-B14F-4D97-AF65-F5344CB8AC3E}">
        <p14:creationId xmlns="" xmlns:p14="http://schemas.microsoft.com/office/powerpoint/2010/main" val="38904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A1774F8-F37C-EF94-616D-C10FC4FEC6AE}"/>
              </a:ext>
            </a:extLst>
          </p:cNvPr>
          <p:cNvSpPr>
            <a:spLocks noGrp="1"/>
          </p:cNvSpPr>
          <p:nvPr>
            <p:ph type="title"/>
          </p:nvPr>
        </p:nvSpPr>
        <p:spPr>
          <a:xfrm>
            <a:off x="526625" y="541866"/>
            <a:ext cx="8090700" cy="137393"/>
          </a:xfrm>
        </p:spPr>
        <p:txBody>
          <a:bodyPr/>
          <a:lstStyle/>
          <a:p>
            <a:r>
              <a:rPr lang="en-US" sz="4400" dirty="0"/>
              <a:t>CONCEPT USED</a:t>
            </a:r>
          </a:p>
        </p:txBody>
      </p:sp>
      <p:sp>
        <p:nvSpPr>
          <p:cNvPr id="5" name="Google Shape;1306;p77">
            <a:extLst>
              <a:ext uri="{FF2B5EF4-FFF2-40B4-BE49-F238E27FC236}">
                <a16:creationId xmlns="" xmlns:a16="http://schemas.microsoft.com/office/drawing/2014/main" id="{E92C98AC-3190-09A2-3B61-B9F566AE4B2A}"/>
              </a:ext>
            </a:extLst>
          </p:cNvPr>
          <p:cNvSpPr txBox="1">
            <a:spLocks noGrp="1"/>
          </p:cNvSpPr>
          <p:nvPr>
            <p:ph type="subTitle" idx="1"/>
          </p:nvPr>
        </p:nvSpPr>
        <p:spPr>
          <a:xfrm>
            <a:off x="527050" y="1160463"/>
            <a:ext cx="8089900" cy="361727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2000" b="1" dirty="0">
              <a:solidFill>
                <a:schemeClr val="dk2"/>
              </a:solidFill>
              <a:latin typeface="Times New Roman" pitchFamily="18" charset="0"/>
              <a:ea typeface="Libre Baskerville"/>
              <a:cs typeface="Times New Roman" pitchFamily="18" charset="0"/>
              <a:sym typeface="Libre Baskerville"/>
            </a:endParaRPr>
          </a:p>
        </p:txBody>
      </p:sp>
      <p:sp>
        <p:nvSpPr>
          <p:cNvPr id="6" name="Google Shape;1304;p77">
            <a:extLst>
              <a:ext uri="{FF2B5EF4-FFF2-40B4-BE49-F238E27FC236}">
                <a16:creationId xmlns="" xmlns:a16="http://schemas.microsoft.com/office/drawing/2014/main" id="{A1A2E485-6FCD-CF3A-4CD8-1423461D6717}"/>
              </a:ext>
            </a:extLst>
          </p:cNvPr>
          <p:cNvSpPr/>
          <p:nvPr/>
        </p:nvSpPr>
        <p:spPr>
          <a:xfrm>
            <a:off x="3070578" y="1160463"/>
            <a:ext cx="3307643" cy="21786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400" b="1" dirty="0">
                <a:solidFill>
                  <a:schemeClr val="dk2"/>
                </a:solidFill>
                <a:latin typeface="Arial Black" panose="020B0A04020102020204" pitchFamily="34" charset="0"/>
                <a:ea typeface="Libre Baskerville"/>
                <a:cs typeface="Libre Baskerville"/>
                <a:sym typeface="Libre Baskerville"/>
              </a:rPr>
              <a:t>CONCEPT</a:t>
            </a:r>
          </a:p>
          <a:p>
            <a:pPr marL="0" lvl="0" indent="0" algn="ctr" rtl="0">
              <a:lnSpc>
                <a:spcPct val="100000"/>
              </a:lnSpc>
              <a:spcBef>
                <a:spcPts val="0"/>
              </a:spcBef>
              <a:spcAft>
                <a:spcPts val="0"/>
              </a:spcAft>
              <a:buNone/>
            </a:pPr>
            <a:r>
              <a:rPr lang="en-US" sz="2400" b="1" dirty="0">
                <a:solidFill>
                  <a:schemeClr val="dk2"/>
                </a:solidFill>
                <a:latin typeface="Arial Black" panose="020B0A04020102020204" pitchFamily="34" charset="0"/>
                <a:ea typeface="Libre Baskerville"/>
                <a:cs typeface="Libre Baskerville"/>
                <a:sym typeface="Libre Baskerville"/>
              </a:rPr>
              <a:t>USED</a:t>
            </a:r>
          </a:p>
        </p:txBody>
      </p:sp>
      <p:cxnSp>
        <p:nvCxnSpPr>
          <p:cNvPr id="8" name="Straight Connector 7">
            <a:extLst>
              <a:ext uri="{FF2B5EF4-FFF2-40B4-BE49-F238E27FC236}">
                <a16:creationId xmlns="" xmlns:a16="http://schemas.microsoft.com/office/drawing/2014/main" id="{F409D531-4F0D-7261-51B4-7BF27F95AC56}"/>
              </a:ext>
            </a:extLst>
          </p:cNvPr>
          <p:cNvCxnSpPr>
            <a:cxnSpLocks/>
          </p:cNvCxnSpPr>
          <p:nvPr/>
        </p:nvCxnSpPr>
        <p:spPr>
          <a:xfrm flipH="1">
            <a:off x="2382733" y="3265490"/>
            <a:ext cx="67733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 xmlns:a16="http://schemas.microsoft.com/office/drawing/2014/main" id="{8A4007D7-6FF7-409F-C570-4DE230342880}"/>
              </a:ext>
            </a:extLst>
          </p:cNvPr>
          <p:cNvCxnSpPr>
            <a:cxnSpLocks/>
          </p:cNvCxnSpPr>
          <p:nvPr/>
        </p:nvCxnSpPr>
        <p:spPr>
          <a:xfrm flipH="1">
            <a:off x="2393244" y="2523032"/>
            <a:ext cx="67733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0D2ADA73-A53F-5712-430C-02525D738844}"/>
              </a:ext>
            </a:extLst>
          </p:cNvPr>
          <p:cNvCxnSpPr>
            <a:cxnSpLocks/>
          </p:cNvCxnSpPr>
          <p:nvPr/>
        </p:nvCxnSpPr>
        <p:spPr>
          <a:xfrm>
            <a:off x="3702756" y="3339063"/>
            <a:ext cx="0" cy="49915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 xmlns:a16="http://schemas.microsoft.com/office/drawing/2014/main" id="{B13F7E60-2F46-EB47-2FB5-5BFFF87D9F19}"/>
              </a:ext>
            </a:extLst>
          </p:cNvPr>
          <p:cNvCxnSpPr>
            <a:cxnSpLocks/>
          </p:cNvCxnSpPr>
          <p:nvPr/>
        </p:nvCxnSpPr>
        <p:spPr>
          <a:xfrm>
            <a:off x="6378221" y="2249763"/>
            <a:ext cx="677335"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 xmlns:a16="http://schemas.microsoft.com/office/drawing/2014/main" id="{527E4AA8-8894-07E1-F539-1693DDC7A848}"/>
              </a:ext>
            </a:extLst>
          </p:cNvPr>
          <p:cNvCxnSpPr>
            <a:cxnSpLocks/>
          </p:cNvCxnSpPr>
          <p:nvPr/>
        </p:nvCxnSpPr>
        <p:spPr>
          <a:xfrm>
            <a:off x="6378221" y="3000396"/>
            <a:ext cx="677335" cy="0"/>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 xmlns:a16="http://schemas.microsoft.com/office/drawing/2014/main" id="{CF972287-D14B-5AA6-2887-F13C01D0FE95}"/>
              </a:ext>
            </a:extLst>
          </p:cNvPr>
          <p:cNvSpPr/>
          <p:nvPr/>
        </p:nvSpPr>
        <p:spPr>
          <a:xfrm>
            <a:off x="966952" y="2255584"/>
            <a:ext cx="1422764" cy="529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3"/>
                </a:solidFill>
                <a:latin typeface="Times New Roman" pitchFamily="18" charset="0"/>
                <a:cs typeface="Times New Roman" pitchFamily="18" charset="0"/>
              </a:rPr>
              <a:t>Class</a:t>
            </a:r>
          </a:p>
        </p:txBody>
      </p:sp>
      <p:sp>
        <p:nvSpPr>
          <p:cNvPr id="34" name="Rectangle 33">
            <a:extLst>
              <a:ext uri="{FF2B5EF4-FFF2-40B4-BE49-F238E27FC236}">
                <a16:creationId xmlns="" xmlns:a16="http://schemas.microsoft.com/office/drawing/2014/main" id="{869BF2D4-21FD-0985-7A2C-850CD1B1FFC3}"/>
              </a:ext>
            </a:extLst>
          </p:cNvPr>
          <p:cNvSpPr/>
          <p:nvPr/>
        </p:nvSpPr>
        <p:spPr>
          <a:xfrm>
            <a:off x="1019503" y="3067075"/>
            <a:ext cx="1373731" cy="562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3"/>
                </a:solidFill>
                <a:latin typeface="Times New Roman" pitchFamily="18" charset="0"/>
                <a:cs typeface="Times New Roman" pitchFamily="18" charset="0"/>
              </a:rPr>
              <a:t>Object</a:t>
            </a:r>
          </a:p>
        </p:txBody>
      </p:sp>
      <p:cxnSp>
        <p:nvCxnSpPr>
          <p:cNvPr id="38" name="Straight Connector 37">
            <a:extLst>
              <a:ext uri="{FF2B5EF4-FFF2-40B4-BE49-F238E27FC236}">
                <a16:creationId xmlns="" xmlns:a16="http://schemas.microsoft.com/office/drawing/2014/main" id="{C7C2226B-282B-01FE-5401-7D69D32E8086}"/>
              </a:ext>
            </a:extLst>
          </p:cNvPr>
          <p:cNvCxnSpPr>
            <a:cxnSpLocks/>
          </p:cNvCxnSpPr>
          <p:nvPr/>
        </p:nvCxnSpPr>
        <p:spPr>
          <a:xfrm>
            <a:off x="6118578" y="3339063"/>
            <a:ext cx="0" cy="499159"/>
          </a:xfrm>
          <a:prstGeom prst="line">
            <a:avLst/>
          </a:prstGeom>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 xmlns:a16="http://schemas.microsoft.com/office/drawing/2014/main" id="{D74826A7-D333-FAC1-C829-C41E0C89907F}"/>
              </a:ext>
            </a:extLst>
          </p:cNvPr>
          <p:cNvSpPr/>
          <p:nvPr/>
        </p:nvSpPr>
        <p:spPr>
          <a:xfrm>
            <a:off x="2884311" y="3896677"/>
            <a:ext cx="1840088" cy="4991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itchFamily="18" charset="0"/>
                <a:cs typeface="Times New Roman" pitchFamily="18" charset="0"/>
              </a:rPr>
              <a:t>File handling</a:t>
            </a:r>
          </a:p>
        </p:txBody>
      </p:sp>
      <p:sp>
        <p:nvSpPr>
          <p:cNvPr id="41" name="Rectangle 40">
            <a:extLst>
              <a:ext uri="{FF2B5EF4-FFF2-40B4-BE49-F238E27FC236}">
                <a16:creationId xmlns="" xmlns:a16="http://schemas.microsoft.com/office/drawing/2014/main" id="{1C0B6E48-A12F-4E0A-DFB4-07759166F6E4}"/>
              </a:ext>
            </a:extLst>
          </p:cNvPr>
          <p:cNvSpPr/>
          <p:nvPr/>
        </p:nvSpPr>
        <p:spPr>
          <a:xfrm>
            <a:off x="5128685" y="3899338"/>
            <a:ext cx="2771419" cy="462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itchFamily="18" charset="0"/>
                <a:cs typeface="Times New Roman" pitchFamily="18" charset="0"/>
              </a:rPr>
              <a:t>Control flow statement</a:t>
            </a:r>
          </a:p>
        </p:txBody>
      </p:sp>
      <p:sp>
        <p:nvSpPr>
          <p:cNvPr id="42" name="Rectangle 41">
            <a:extLst>
              <a:ext uri="{FF2B5EF4-FFF2-40B4-BE49-F238E27FC236}">
                <a16:creationId xmlns="" xmlns:a16="http://schemas.microsoft.com/office/drawing/2014/main" id="{0B3F0BDA-0AE8-65E5-40B6-BE255623D4CA}"/>
              </a:ext>
            </a:extLst>
          </p:cNvPr>
          <p:cNvSpPr/>
          <p:nvPr/>
        </p:nvSpPr>
        <p:spPr>
          <a:xfrm>
            <a:off x="7115529" y="1944414"/>
            <a:ext cx="1399820" cy="474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p>
          <a:p>
            <a:pPr algn="ctr"/>
            <a:r>
              <a:rPr lang="en-US" sz="2400" dirty="0">
                <a:latin typeface="Times New Roman" pitchFamily="18" charset="0"/>
                <a:cs typeface="Times New Roman" pitchFamily="18" charset="0"/>
              </a:rPr>
              <a:t>Function</a:t>
            </a:r>
          </a:p>
          <a:p>
            <a:pPr algn="ctr"/>
            <a:endParaRPr lang="en-US" sz="2400" dirty="0"/>
          </a:p>
        </p:txBody>
      </p:sp>
      <p:sp>
        <p:nvSpPr>
          <p:cNvPr id="43" name="Rectangle 42">
            <a:extLst>
              <a:ext uri="{FF2B5EF4-FFF2-40B4-BE49-F238E27FC236}">
                <a16:creationId xmlns="" xmlns:a16="http://schemas.microsoft.com/office/drawing/2014/main" id="{CB97AA04-012D-9D3E-8C50-E1AD3ADFC5A8}"/>
              </a:ext>
            </a:extLst>
          </p:cNvPr>
          <p:cNvSpPr/>
          <p:nvPr/>
        </p:nvSpPr>
        <p:spPr>
          <a:xfrm>
            <a:off x="7034742" y="2754148"/>
            <a:ext cx="1561393" cy="499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itchFamily="18" charset="0"/>
                <a:cs typeface="Times New Roman" pitchFamily="18" charset="0"/>
              </a:rPr>
              <a:t>Inheritance</a:t>
            </a:r>
          </a:p>
        </p:txBody>
      </p:sp>
      <p:sp>
        <p:nvSpPr>
          <p:cNvPr id="20" name="Rectangle 19"/>
          <p:cNvSpPr/>
          <p:nvPr/>
        </p:nvSpPr>
        <p:spPr>
          <a:xfrm>
            <a:off x="914401" y="1524000"/>
            <a:ext cx="1387366" cy="4729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itchFamily="18" charset="0"/>
              <a:cs typeface="Times New Roman" pitchFamily="18" charset="0"/>
            </a:endParaRPr>
          </a:p>
        </p:txBody>
      </p:sp>
      <p:cxnSp>
        <p:nvCxnSpPr>
          <p:cNvPr id="25" name="Straight Connector 24"/>
          <p:cNvCxnSpPr>
            <a:stCxn id="20" idx="3"/>
          </p:cNvCxnSpPr>
          <p:nvPr/>
        </p:nvCxnSpPr>
        <p:spPr>
          <a:xfrm flipV="1">
            <a:off x="2301767" y="1755229"/>
            <a:ext cx="735723" cy="5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3381" y="1555531"/>
            <a:ext cx="1418896" cy="400110"/>
          </a:xfrm>
          <a:prstGeom prst="rect">
            <a:avLst/>
          </a:prstGeom>
          <a:noFill/>
        </p:spPr>
        <p:txBody>
          <a:bodyPr wrap="square" rtlCol="0">
            <a:spAutoFit/>
          </a:bodyPr>
          <a:lstStyle/>
          <a:p>
            <a:r>
              <a:rPr lang="en-US" sz="2000" dirty="0" smtClean="0">
                <a:solidFill>
                  <a:schemeClr val="tx1"/>
                </a:solidFill>
                <a:latin typeface="Times New Roman" pitchFamily="18" charset="0"/>
                <a:cs typeface="Times New Roman" pitchFamily="18" charset="0"/>
              </a:rPr>
              <a:t>Switch case</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3785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002EB1B5-439F-7C0B-C17F-69C4A003E7EA}"/>
              </a:ext>
            </a:extLst>
          </p:cNvPr>
          <p:cNvSpPr>
            <a:spLocks noGrp="1"/>
          </p:cNvSpPr>
          <p:nvPr>
            <p:ph type="subTitle" idx="1"/>
          </p:nvPr>
        </p:nvSpPr>
        <p:spPr>
          <a:xfrm>
            <a:off x="402471" y="2223911"/>
            <a:ext cx="8368995" cy="2460976"/>
          </a:xfrm>
        </p:spPr>
        <p:txBody>
          <a:bodyPr/>
          <a:lstStyle/>
          <a:p>
            <a:pPr algn="just"/>
            <a:r>
              <a:rPr lang="en-US" sz="2400" dirty="0">
                <a:latin typeface="Times New Roman" pitchFamily="18" charset="0"/>
                <a:cs typeface="Times New Roman" pitchFamily="18" charset="0"/>
              </a:rPr>
              <a:t>Following hardware and software requirement should be met for flawless running of this system:</a:t>
            </a:r>
          </a:p>
          <a:p>
            <a:pPr algn="just">
              <a:buFont typeface="+mj-lt"/>
              <a:buAutoNum type="arabicPeriod"/>
            </a:pPr>
            <a:r>
              <a:rPr lang="en-US" sz="2400" dirty="0">
                <a:latin typeface="Times New Roman" pitchFamily="18" charset="0"/>
                <a:cs typeface="Times New Roman" pitchFamily="18" charset="0"/>
              </a:rPr>
              <a:t>RAM: Generally, a minimum of 32MB is recommended for the better function.</a:t>
            </a:r>
          </a:p>
          <a:p>
            <a:pPr algn="just">
              <a:buFont typeface="+mj-lt"/>
              <a:buAutoNum type="arabicPeriod"/>
            </a:pPr>
            <a:r>
              <a:rPr lang="en-US" sz="2400" dirty="0">
                <a:latin typeface="Times New Roman" pitchFamily="18" charset="0"/>
                <a:cs typeface="Times New Roman" pitchFamily="18" charset="0"/>
              </a:rPr>
              <a:t>Hard Disk:  The minimum storage capacity should be around 32 MB.</a:t>
            </a:r>
          </a:p>
          <a:p>
            <a:pPr algn="just">
              <a:buFont typeface="+mj-lt"/>
              <a:buAutoNum type="arabicPeriod"/>
            </a:pPr>
            <a:r>
              <a:rPr lang="en-US" sz="2400" dirty="0">
                <a:latin typeface="Times New Roman" pitchFamily="18" charset="0"/>
                <a:cs typeface="Times New Roman" pitchFamily="18" charset="0"/>
              </a:rPr>
              <a:t>OS: Any OS that support the SMS. (Windows, Linux , MAC).</a:t>
            </a:r>
          </a:p>
          <a:p>
            <a:pPr algn="just">
              <a:buFont typeface="+mj-lt"/>
              <a:buAutoNum type="arabicPeriod"/>
            </a:pPr>
            <a:r>
              <a:rPr lang="en-US" sz="2400" dirty="0">
                <a:latin typeface="Times New Roman" pitchFamily="18" charset="0"/>
                <a:cs typeface="Times New Roman" pitchFamily="18" charset="0"/>
              </a:rPr>
              <a:t>Applications: Dev C++ or another C++ compiler</a:t>
            </a:r>
            <a:r>
              <a:rPr lang="en-US" sz="2200" dirty="0">
                <a:latin typeface="+mn-lt"/>
              </a:rPr>
              <a:t>.</a:t>
            </a:r>
          </a:p>
          <a:p>
            <a:pPr marL="114300" indent="0">
              <a:buNone/>
            </a:pPr>
            <a:endParaRPr lang="en-US" sz="2200" dirty="0">
              <a:latin typeface="+mn-lt"/>
            </a:endParaRPr>
          </a:p>
          <a:p>
            <a:pPr>
              <a:buFont typeface="+mj-lt"/>
              <a:buAutoNum type="arabicPeriod"/>
            </a:pPr>
            <a:endParaRPr lang="en-US" sz="2200" dirty="0">
              <a:latin typeface="+mn-lt"/>
            </a:endParaRPr>
          </a:p>
          <a:p>
            <a:pPr>
              <a:buFont typeface="+mj-lt"/>
              <a:buAutoNum type="arabicPeriod"/>
            </a:pPr>
            <a:endParaRPr lang="en-US" sz="2200" dirty="0">
              <a:latin typeface="+mn-lt"/>
            </a:endParaRPr>
          </a:p>
          <a:p>
            <a:endParaRPr lang="en-US" sz="2200" dirty="0">
              <a:latin typeface="+mn-lt"/>
            </a:endParaRPr>
          </a:p>
          <a:p>
            <a:endParaRPr lang="en-US" sz="2200" dirty="0"/>
          </a:p>
        </p:txBody>
      </p:sp>
      <p:sp>
        <p:nvSpPr>
          <p:cNvPr id="3" name="Title 2">
            <a:extLst>
              <a:ext uri="{FF2B5EF4-FFF2-40B4-BE49-F238E27FC236}">
                <a16:creationId xmlns="" xmlns:a16="http://schemas.microsoft.com/office/drawing/2014/main" id="{185D6871-BCB5-3FAA-782B-65F9927F6CFC}"/>
              </a:ext>
            </a:extLst>
          </p:cNvPr>
          <p:cNvSpPr>
            <a:spLocks noGrp="1"/>
          </p:cNvSpPr>
          <p:nvPr>
            <p:ph type="title"/>
          </p:nvPr>
        </p:nvSpPr>
        <p:spPr>
          <a:xfrm>
            <a:off x="526625" y="225778"/>
            <a:ext cx="8090700" cy="790222"/>
          </a:xfrm>
        </p:spPr>
        <p:txBody>
          <a:bodyPr/>
          <a:lstStyle/>
          <a:p>
            <a:r>
              <a:rPr lang="en-US" sz="2800" dirty="0">
                <a:latin typeface="Libre Baskerville" panose="02000000000000000000" pitchFamily="2" charset="0"/>
              </a:rPr>
              <a:t>SYSTEM REQUIREMENTS</a:t>
            </a:r>
            <a:br>
              <a:rPr lang="en-US" sz="2800" dirty="0">
                <a:latin typeface="Libre Baskerville" panose="02000000000000000000" pitchFamily="2" charset="0"/>
              </a:rPr>
            </a:br>
            <a:endParaRPr lang="en-US" dirty="0">
              <a:latin typeface="Libre Baskerville" panose="02000000000000000000" pitchFamily="2" charset="0"/>
            </a:endParaRPr>
          </a:p>
        </p:txBody>
      </p:sp>
    </p:spTree>
    <p:extLst>
      <p:ext uri="{BB962C8B-B14F-4D97-AF65-F5344CB8AC3E}">
        <p14:creationId xmlns="" xmlns:p14="http://schemas.microsoft.com/office/powerpoint/2010/main" val="28861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9EE3B-3272-4204-3CDA-9EC24B8EA679}"/>
              </a:ext>
            </a:extLst>
          </p:cNvPr>
          <p:cNvSpPr>
            <a:spLocks noGrp="1"/>
          </p:cNvSpPr>
          <p:nvPr>
            <p:ph type="title"/>
          </p:nvPr>
        </p:nvSpPr>
        <p:spPr>
          <a:xfrm>
            <a:off x="526625" y="259645"/>
            <a:ext cx="8090700" cy="587022"/>
          </a:xfrm>
        </p:spPr>
        <p:txBody>
          <a:bodyPr/>
          <a:lstStyle/>
          <a:p>
            <a:r>
              <a:rPr lang="en-US" sz="4400" dirty="0"/>
              <a:t>MERITS</a:t>
            </a:r>
          </a:p>
        </p:txBody>
      </p:sp>
      <p:sp>
        <p:nvSpPr>
          <p:cNvPr id="4" name="TextBox 3">
            <a:extLst>
              <a:ext uri="{FF2B5EF4-FFF2-40B4-BE49-F238E27FC236}">
                <a16:creationId xmlns="" xmlns:a16="http://schemas.microsoft.com/office/drawing/2014/main" id="{7E2E17A2-4A2C-2A01-7AAD-C874EE5F564C}"/>
              </a:ext>
            </a:extLst>
          </p:cNvPr>
          <p:cNvSpPr txBox="1"/>
          <p:nvPr/>
        </p:nvSpPr>
        <p:spPr>
          <a:xfrm>
            <a:off x="442542" y="995367"/>
            <a:ext cx="8286045" cy="2795958"/>
          </a:xfrm>
          <a:prstGeom prst="rect">
            <a:avLst/>
          </a:prstGeom>
          <a:noFill/>
        </p:spPr>
        <p:txBody>
          <a:bodyPr wrap="square">
            <a:spAutoFit/>
          </a:bodyPr>
          <a:lstStyle/>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Less time consuming</a:t>
            </a: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friendly</a:t>
            </a: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Cost saving</a:t>
            </a:r>
          </a:p>
          <a:p>
            <a:pPr algn="just">
              <a:lnSpc>
                <a:spcPct val="150000"/>
              </a:lnSpc>
              <a:buFont typeface="Wingdings" panose="05000000000000000000" pitchFamily="2" charset="2"/>
              <a:buChar char="Ø"/>
            </a:pPr>
            <a:r>
              <a:rPr lang="en-US" sz="2400" dirty="0" smtClean="0">
                <a:latin typeface="Times New Roman" pitchFamily="18" charset="0"/>
                <a:cs typeface="Times New Roman" pitchFamily="18" charset="0"/>
              </a:rPr>
              <a:t>Can </a:t>
            </a:r>
            <a:r>
              <a:rPr lang="en-US" sz="2400" dirty="0">
                <a:latin typeface="Times New Roman" pitchFamily="18" charset="0"/>
                <a:cs typeface="Times New Roman" pitchFamily="18" charset="0"/>
              </a:rPr>
              <a:t>purchase the tickets in advance</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Data storage</a:t>
            </a:r>
          </a:p>
        </p:txBody>
      </p:sp>
    </p:spTree>
    <p:extLst>
      <p:ext uri="{BB962C8B-B14F-4D97-AF65-F5344CB8AC3E}">
        <p14:creationId xmlns="" xmlns:p14="http://schemas.microsoft.com/office/powerpoint/2010/main" val="747319931"/>
      </p:ext>
    </p:extLst>
  </p:cSld>
  <p:clrMapOvr>
    <a:masterClrMapping/>
  </p:clrMapOvr>
</p:sld>
</file>

<file path=ppt/theme/theme1.xml><?xml version="1.0" encoding="utf-8"?>
<a:theme xmlns:a="http://schemas.openxmlformats.org/drawingml/2006/main" name="Generation of '27 Infographics by Slidesgo">
  <a:themeElements>
    <a:clrScheme name="Simple Light">
      <a:dk1>
        <a:srgbClr val="000000"/>
      </a:dk1>
      <a:lt1>
        <a:srgbClr val="FFFFFF"/>
      </a:lt1>
      <a:dk2>
        <a:srgbClr val="7F694C"/>
      </a:dk2>
      <a:lt2>
        <a:srgbClr val="E0DAC8"/>
      </a:lt2>
      <a:accent1>
        <a:srgbClr val="F3AD4B"/>
      </a:accent1>
      <a:accent2>
        <a:srgbClr val="BEB296"/>
      </a:accent2>
      <a:accent3>
        <a:srgbClr val="583420"/>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504</Words>
  <Application>Microsoft Office PowerPoint</Application>
  <PresentationFormat>On-screen Show (16:9)</PresentationFormat>
  <Paragraphs>92</Paragraphs>
  <Slides>28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Times New Roman</vt:lpstr>
      <vt:lpstr>Raleway</vt:lpstr>
      <vt:lpstr>Hind Vadodara Light</vt:lpstr>
      <vt:lpstr>Arial Black</vt:lpstr>
      <vt:lpstr>Libre Baskerville</vt:lpstr>
      <vt:lpstr>Teko Light</vt:lpstr>
      <vt:lpstr>Wingdings</vt:lpstr>
      <vt:lpstr>Oxygen</vt:lpstr>
      <vt:lpstr>Roboto</vt:lpstr>
      <vt:lpstr>Calibri</vt:lpstr>
      <vt:lpstr>Generation of '27 Infographics by Slidesgo</vt:lpstr>
      <vt:lpstr>PRESENTATION ON  “MOVIE TICKET BOOKING SYSTEM”    </vt:lpstr>
      <vt:lpstr>INTRODUCTION</vt:lpstr>
      <vt:lpstr>FEATURES</vt:lpstr>
      <vt:lpstr>FEATURES</vt:lpstr>
      <vt:lpstr>OBJECTIVES</vt:lpstr>
      <vt:lpstr>OBJECTIVES</vt:lpstr>
      <vt:lpstr>CONCEPT USED</vt:lpstr>
      <vt:lpstr>SYSTEM REQUIREMENTS </vt:lpstr>
      <vt:lpstr>MERITS</vt:lpstr>
      <vt:lpstr>SCREENSHOTS</vt:lpstr>
      <vt:lpstr>Admin’s Option</vt:lpstr>
      <vt:lpstr>Login Page</vt:lpstr>
      <vt:lpstr>Forgot Password</vt:lpstr>
      <vt:lpstr>Admin’s Menu</vt:lpstr>
      <vt:lpstr>Adding Movie</vt:lpstr>
      <vt:lpstr>Movie List</vt:lpstr>
      <vt:lpstr>Displaying Movie List</vt:lpstr>
      <vt:lpstr>Deleting Movie</vt:lpstr>
      <vt:lpstr>List of Reserved Seats</vt:lpstr>
      <vt:lpstr>Changing Password</vt:lpstr>
      <vt:lpstr>User’s Menu</vt:lpstr>
      <vt:lpstr>Booking Ticket</vt:lpstr>
      <vt:lpstr>Canceling Ticket</vt:lpstr>
      <vt:lpstr>FUTURE PROSPECTS</vt:lpstr>
      <vt:lpstr>CONCLUSION</vt:lpstr>
      <vt:lpstr>REFRENCES</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‘27 Infographics</dc:title>
  <dc:creator>Lenovo</dc:creator>
  <cp:lastModifiedBy>Resha Munikar</cp:lastModifiedBy>
  <cp:revision>48</cp:revision>
  <dcterms:modified xsi:type="dcterms:W3CDTF">2024-05-02T02:53:45Z</dcterms:modified>
</cp:coreProperties>
</file>