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PiBridge Modular Workstation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Hack Club Pitch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PiBridge enables:</a:t>
            </a:r>
          </a:p>
          <a:p>
            <a:r>
              <a:t>SSD, GPU, external CPU via PCIe</a:t>
            </a:r>
          </a:p>
          <a:p>
            <a:r>
              <a:t>Boot Windows 11 / Linux</a:t>
            </a:r>
          </a:p>
          <a:p>
            <a:r>
              <a:t>Offload gaming, AI</a:t>
            </a:r>
          </a:p>
          <a:p>
            <a:r>
              <a:t>Build PC under 25k INR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Budget (INR)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37490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/>
                <a:gridCol w="4572000"/>
                <a:gridCol w="1371600"/>
              </a:tblGrid>
              <a:tr h="340821">
                <a:tc>
                  <a:txBody>
                    <a:bodyPr/>
                    <a:lstStyle/>
                    <a:p>
                      <a:r>
                        <a:t>Item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Cost</a:t>
                      </a:r>
                    </a:p>
                  </a:txBody>
                  <a:tcPr/>
                </a:tc>
              </a:tr>
              <a:tr h="340821">
                <a:tc>
                  <a:txBody>
                    <a:bodyPr/>
                    <a:lstStyle/>
                    <a:p>
                      <a:r>
                        <a:t>Raspberry Pi 5 (8 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Base 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8300</a:t>
                      </a:r>
                    </a:p>
                  </a:txBody>
                  <a:tcPr/>
                </a:tc>
              </a:tr>
              <a:tr h="340821">
                <a:tc>
                  <a:txBody>
                    <a:bodyPr/>
                    <a:lstStyle/>
                    <a:p>
                      <a:r>
                        <a:t>NVMe SSD (500 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Boot/storage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2500</a:t>
                      </a:r>
                    </a:p>
                  </a:txBody>
                  <a:tcPr/>
                </a:tc>
              </a:tr>
              <a:tr h="340821">
                <a:tc>
                  <a:txBody>
                    <a:bodyPr/>
                    <a:lstStyle/>
                    <a:p>
                      <a:r>
                        <a:t>PCIe Riser + Adapter + Reg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Expansion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2000</a:t>
                      </a:r>
                    </a:p>
                  </a:txBody>
                  <a:tcPr/>
                </a:tc>
              </a:tr>
              <a:tr h="340821">
                <a:tc>
                  <a:txBody>
                    <a:bodyPr/>
                    <a:lstStyle/>
                    <a:p>
                      <a:r>
                        <a:t>Soldering Kit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Tools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1200</a:t>
                      </a:r>
                    </a:p>
                  </a:txBody>
                  <a:tcPr/>
                </a:tc>
              </a:tr>
              <a:tr h="340821">
                <a:tc>
                  <a:txBody>
                    <a:bodyPr/>
                    <a:lstStyle/>
                    <a:p>
                      <a:r>
                        <a:t>Electronics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Resistors/jumpers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800</a:t>
                      </a:r>
                    </a:p>
                  </a:txBody>
                  <a:tcPr/>
                </a:tc>
              </a:tr>
              <a:tr h="340821">
                <a:tc>
                  <a:txBody>
                    <a:bodyPr/>
                    <a:lstStyle/>
                    <a:p>
                      <a:r>
                        <a:t>Acrylic Sheets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Mounts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</a:t>
                      </a:r>
                    </a:p>
                  </a:txBody>
                  <a:tcPr/>
                </a:tc>
              </a:tr>
              <a:tr h="340821">
                <a:tc>
                  <a:txBody>
                    <a:bodyPr/>
                    <a:lstStyle/>
                    <a:p>
                      <a:r>
                        <a:t>General Plastic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Case parts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</a:t>
                      </a:r>
                    </a:p>
                  </a:txBody>
                  <a:tcPr/>
                </a:tc>
              </a:tr>
              <a:tr h="340821">
                <a:tc>
                  <a:txBody>
                    <a:bodyPr/>
                    <a:lstStyle/>
                    <a:p>
                      <a:r>
                        <a:t>Cooling parts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Fans/thermal pads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1000</a:t>
                      </a:r>
                    </a:p>
                  </a:txBody>
                  <a:tcPr/>
                </a:tc>
              </a:tr>
              <a:tr h="340821">
                <a:tc>
                  <a:txBody>
                    <a:bodyPr/>
                    <a:lstStyle/>
                    <a:p>
                      <a:r>
                        <a:t>GPU (optional)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GTX 1650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7000</a:t>
                      </a:r>
                    </a:p>
                  </a:txBody>
                  <a:tcPr/>
                </a:tc>
              </a:tr>
              <a:tr h="340829">
                <a:tc>
                  <a:txBody>
                    <a:bodyPr/>
                    <a:lstStyle/>
                    <a:p>
                      <a:r>
                        <a:t>Safety Margin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Buffer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