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D1BA0-8D78-4615-9FF6-AE2B5D181AA3}" v="205" dt="2020-06-26T23:07:55.798"/>
    <p1510:client id="{68BA98BC-64CF-4EA8-82AB-42C19E6ACF8D}" v="148" dt="2020-06-26T22:30:56.751"/>
    <p1510:client id="{F893E0CF-EDA6-4932-BC27-A8ECD606390B}" v="93" dt="2020-06-26T22:47:30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3A9B0-7E12-4D96-BE37-5567547EC2E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A3848DD-B0C7-4D47-93F4-F46FB8C5FF3D}">
      <dgm:prSet phldrT="[Текст]" phldr="0"/>
      <dgm:spPr/>
      <dgm:t>
        <a:bodyPr/>
        <a:lstStyle/>
        <a:p>
          <a:r>
            <a:rPr lang="ru-RU" dirty="0"/>
            <a:t>1</a:t>
          </a:r>
        </a:p>
      </dgm:t>
    </dgm:pt>
    <dgm:pt modelId="{7B6AD0A0-741A-4209-A9D7-ECFD0B7A278C}" type="parTrans" cxnId="{E3836DE5-8FBC-49D6-8FEA-0823F4AD36E6}">
      <dgm:prSet/>
      <dgm:spPr/>
      <dgm:t>
        <a:bodyPr/>
        <a:lstStyle/>
        <a:p>
          <a:endParaRPr lang="ru-RU"/>
        </a:p>
      </dgm:t>
    </dgm:pt>
    <dgm:pt modelId="{66513106-9684-4576-BA40-557DF44FB125}" type="sibTrans" cxnId="{E3836DE5-8FBC-49D6-8FEA-0823F4AD36E6}">
      <dgm:prSet/>
      <dgm:spPr/>
      <dgm:t>
        <a:bodyPr/>
        <a:lstStyle/>
        <a:p>
          <a:endParaRPr lang="ru-RU"/>
        </a:p>
      </dgm:t>
    </dgm:pt>
    <dgm:pt modelId="{B4DD612E-38DA-4926-9ED3-FBD22375A8EC}">
      <dgm:prSet phldrT="[Текст]" phldr="0"/>
      <dgm:spPr/>
      <dgm:t>
        <a:bodyPr/>
        <a:lstStyle/>
        <a:p>
          <a:r>
            <a:rPr lang="ru-RU" dirty="0"/>
            <a:t>2</a:t>
          </a:r>
        </a:p>
      </dgm:t>
    </dgm:pt>
    <dgm:pt modelId="{F100454C-9BB8-4660-A1F6-B414FE01367C}" type="parTrans" cxnId="{3C1B6D8C-A046-4FCF-88C7-CBBDB8F948FC}">
      <dgm:prSet/>
      <dgm:spPr/>
      <dgm:t>
        <a:bodyPr/>
        <a:lstStyle/>
        <a:p>
          <a:endParaRPr lang="ru-RU"/>
        </a:p>
      </dgm:t>
    </dgm:pt>
    <dgm:pt modelId="{58FCA9B0-3FDD-41AC-81A7-D487CB241985}" type="sibTrans" cxnId="{3C1B6D8C-A046-4FCF-88C7-CBBDB8F948FC}">
      <dgm:prSet/>
      <dgm:spPr/>
      <dgm:t>
        <a:bodyPr/>
        <a:lstStyle/>
        <a:p>
          <a:endParaRPr lang="ru-RU"/>
        </a:p>
      </dgm:t>
    </dgm:pt>
    <dgm:pt modelId="{35E6FB4F-1156-4689-8763-5602A51CDCE9}">
      <dgm:prSet phldrT="[Текст]" phldr="0"/>
      <dgm:spPr/>
      <dgm:t>
        <a:bodyPr/>
        <a:lstStyle/>
        <a:p>
          <a:r>
            <a:rPr lang="ru-RU" dirty="0"/>
            <a:t>«семья»</a:t>
          </a:r>
        </a:p>
      </dgm:t>
    </dgm:pt>
    <dgm:pt modelId="{1B8F5904-F43E-4E92-8506-F0781A3D683F}" type="parTrans" cxnId="{9CE888B9-4363-44D6-9A71-873DA8B2F16B}">
      <dgm:prSet/>
      <dgm:spPr/>
      <dgm:t>
        <a:bodyPr/>
        <a:lstStyle/>
        <a:p>
          <a:endParaRPr lang="ru-RU"/>
        </a:p>
      </dgm:t>
    </dgm:pt>
    <dgm:pt modelId="{3ACD77FA-FB56-4844-95C2-618366D8FEF0}" type="sibTrans" cxnId="{9CE888B9-4363-44D6-9A71-873DA8B2F16B}">
      <dgm:prSet/>
      <dgm:spPr/>
      <dgm:t>
        <a:bodyPr/>
        <a:lstStyle/>
        <a:p>
          <a:endParaRPr lang="ru-RU"/>
        </a:p>
      </dgm:t>
    </dgm:pt>
    <dgm:pt modelId="{B3347817-4CDD-456E-9B0B-7DE60EF2AC52}">
      <dgm:prSet phldrT="[Текст]" phldr="0"/>
      <dgm:spPr/>
      <dgm:t>
        <a:bodyPr/>
        <a:lstStyle/>
        <a:p>
          <a:r>
            <a:rPr lang="ru-RU" dirty="0"/>
            <a:t>3</a:t>
          </a:r>
        </a:p>
      </dgm:t>
    </dgm:pt>
    <dgm:pt modelId="{EA59C61B-873A-42EA-9D48-B972ADBA020B}" type="parTrans" cxnId="{F800C823-75CC-4912-AB12-A3F92F0B777E}">
      <dgm:prSet/>
      <dgm:spPr/>
      <dgm:t>
        <a:bodyPr/>
        <a:lstStyle/>
        <a:p>
          <a:endParaRPr lang="ru-RU"/>
        </a:p>
      </dgm:t>
    </dgm:pt>
    <dgm:pt modelId="{846CF6EC-51BA-42A7-BEDA-F067CA64392E}" type="sibTrans" cxnId="{F800C823-75CC-4912-AB12-A3F92F0B777E}">
      <dgm:prSet/>
      <dgm:spPr/>
      <dgm:t>
        <a:bodyPr/>
        <a:lstStyle/>
        <a:p>
          <a:endParaRPr lang="ru-RU"/>
        </a:p>
      </dgm:t>
    </dgm:pt>
    <dgm:pt modelId="{E211F751-11AF-4F35-8199-73736D168BC8}">
      <dgm:prSet phldrT="[Текст]" phldr="0"/>
      <dgm:spPr/>
      <dgm:t>
        <a:bodyPr/>
        <a:lstStyle/>
        <a:p>
          <a:pPr rtl="0"/>
          <a:r>
            <a:rPr lang="ru-RU" dirty="0"/>
            <a:t>«материальное благополучие»</a:t>
          </a:r>
        </a:p>
      </dgm:t>
    </dgm:pt>
    <dgm:pt modelId="{CE570F08-D830-47E6-A4AD-1171BC832C6D}" type="parTrans" cxnId="{D3937AD7-21B6-465C-8FFC-1075CF838F47}">
      <dgm:prSet/>
      <dgm:spPr/>
      <dgm:t>
        <a:bodyPr/>
        <a:lstStyle/>
        <a:p>
          <a:endParaRPr lang="ru-RU"/>
        </a:p>
      </dgm:t>
    </dgm:pt>
    <dgm:pt modelId="{5BEABB0C-0642-4FAF-8D33-11C965958B09}" type="sibTrans" cxnId="{D3937AD7-21B6-465C-8FFC-1075CF838F47}">
      <dgm:prSet/>
      <dgm:spPr/>
      <dgm:t>
        <a:bodyPr/>
        <a:lstStyle/>
        <a:p>
          <a:endParaRPr lang="ru-RU"/>
        </a:p>
      </dgm:t>
    </dgm:pt>
    <dgm:pt modelId="{0B5080EF-F39B-46C7-9890-DE270CFB5D46}">
      <dgm:prSet phldrT="[Текст]" phldr="0"/>
      <dgm:spPr/>
      <dgm:t>
        <a:bodyPr/>
        <a:lstStyle/>
        <a:p>
          <a:pPr rtl="0"/>
          <a:r>
            <a:rPr lang="ru-RU" dirty="0"/>
            <a:t>4</a:t>
          </a:r>
        </a:p>
      </dgm:t>
    </dgm:pt>
    <dgm:pt modelId="{47E176A6-6DFC-432C-8160-F3B2AA4731EC}" type="parTrans" cxnId="{9B57B6BA-C40D-479C-BA25-1D43DB6D4FDD}">
      <dgm:prSet/>
      <dgm:spPr/>
      <dgm:t>
        <a:bodyPr/>
        <a:lstStyle/>
        <a:p>
          <a:endParaRPr lang="ru-RU"/>
        </a:p>
      </dgm:t>
    </dgm:pt>
    <dgm:pt modelId="{D29D46B6-2B92-43D6-8FF6-C0080EAADF1B}" type="sibTrans" cxnId="{9B57B6BA-C40D-479C-BA25-1D43DB6D4FDD}">
      <dgm:prSet/>
      <dgm:spPr/>
      <dgm:t>
        <a:bodyPr/>
        <a:lstStyle/>
        <a:p>
          <a:endParaRPr lang="ru-RU"/>
        </a:p>
      </dgm:t>
    </dgm:pt>
    <dgm:pt modelId="{D670168D-0F24-4DD4-B6DD-7F3B40F1DDD4}">
      <dgm:prSet phldr="0"/>
      <dgm:spPr/>
      <dgm:t>
        <a:bodyPr/>
        <a:lstStyle/>
        <a:p>
          <a:pPr rtl="0"/>
          <a:r>
            <a:rPr lang="ru-RU" dirty="0"/>
            <a:t> «хорошее здоровье» </a:t>
          </a:r>
          <a:endParaRPr lang="en-US" dirty="0"/>
        </a:p>
      </dgm:t>
    </dgm:pt>
    <dgm:pt modelId="{B4A2C7FD-E90C-4E46-8662-F069A5DFEC2E}" type="parTrans" cxnId="{FCA8FF83-C0C5-48E9-8714-E9BA4F9E41B5}">
      <dgm:prSet/>
      <dgm:spPr/>
    </dgm:pt>
    <dgm:pt modelId="{AF6A1C55-793D-4A85-A41B-5B2220EA4A25}" type="sibTrans" cxnId="{FCA8FF83-C0C5-48E9-8714-E9BA4F9E41B5}">
      <dgm:prSet/>
      <dgm:spPr/>
    </dgm:pt>
    <dgm:pt modelId="{3A4981A8-493B-4F75-9470-08BFA4993032}">
      <dgm:prSet phldr="0"/>
      <dgm:spPr/>
      <dgm:t>
        <a:bodyPr/>
        <a:lstStyle/>
        <a:p>
          <a:pPr rtl="0"/>
          <a:r>
            <a:rPr lang="ru-RU" dirty="0"/>
            <a:t>«внутренняя гармония»</a:t>
          </a:r>
        </a:p>
      </dgm:t>
    </dgm:pt>
    <dgm:pt modelId="{0D2F60EE-FBA5-4D1A-87C8-76EF92E9A429}" type="parTrans" cxnId="{C4A0CE02-C213-4E08-9C3C-728EB5F75132}">
      <dgm:prSet/>
      <dgm:spPr/>
    </dgm:pt>
    <dgm:pt modelId="{C9FB01C1-72AF-41C9-800B-B2DDCF3FFD83}" type="sibTrans" cxnId="{C4A0CE02-C213-4E08-9C3C-728EB5F75132}">
      <dgm:prSet/>
      <dgm:spPr/>
    </dgm:pt>
    <dgm:pt modelId="{ABFA9862-43A5-49E6-A31A-7895713FCAF5}">
      <dgm:prSet phldr="0"/>
      <dgm:spPr/>
      <dgm:t>
        <a:bodyPr/>
        <a:lstStyle/>
        <a:p>
          <a:pPr rtl="0"/>
          <a:r>
            <a:rPr lang="ru-RU" dirty="0"/>
            <a:t>5</a:t>
          </a:r>
        </a:p>
      </dgm:t>
    </dgm:pt>
    <dgm:pt modelId="{054E2F40-67EC-4A55-B8A7-252B18941C54}" type="parTrans" cxnId="{F5131AE9-550B-40B3-9352-E5731E485A5D}">
      <dgm:prSet/>
      <dgm:spPr/>
    </dgm:pt>
    <dgm:pt modelId="{E44CA120-E105-4CAC-986B-E5469775D1AF}" type="sibTrans" cxnId="{F5131AE9-550B-40B3-9352-E5731E485A5D}">
      <dgm:prSet/>
      <dgm:spPr/>
    </dgm:pt>
    <dgm:pt modelId="{11F76850-4D5C-443F-B0B8-61BCC910068C}">
      <dgm:prSet phldr="0"/>
      <dgm:spPr/>
      <dgm:t>
        <a:bodyPr/>
        <a:lstStyle/>
        <a:p>
          <a:pPr rtl="0"/>
          <a:r>
            <a:rPr lang="ru-RU" dirty="0"/>
            <a:t>«успешная научная деятельность»</a:t>
          </a:r>
        </a:p>
      </dgm:t>
    </dgm:pt>
    <dgm:pt modelId="{7EE71200-8E54-495A-9787-FB1BF571B1D6}" type="parTrans" cxnId="{C0151888-7C64-4D3D-84EA-6D3A52E89FDF}">
      <dgm:prSet/>
      <dgm:spPr/>
    </dgm:pt>
    <dgm:pt modelId="{6F28B775-45FA-4D49-A3C0-48796CADC6A2}" type="sibTrans" cxnId="{C0151888-7C64-4D3D-84EA-6D3A52E89FDF}">
      <dgm:prSet/>
      <dgm:spPr/>
    </dgm:pt>
    <dgm:pt modelId="{3F642FA8-8203-4290-878B-BE46846E558B}">
      <dgm:prSet phldr="0"/>
      <dgm:spPr/>
      <dgm:t>
        <a:bodyPr/>
        <a:lstStyle/>
        <a:p>
          <a:r>
            <a:rPr lang="ru-RU" dirty="0"/>
            <a:t>...</a:t>
          </a:r>
        </a:p>
      </dgm:t>
    </dgm:pt>
    <dgm:pt modelId="{CBCA8F1A-2610-4F17-9D21-EEE7EAD64539}" type="parTrans" cxnId="{7FDE0CF1-4DCD-4B0F-BEFD-A14DE1B23BC5}">
      <dgm:prSet/>
      <dgm:spPr/>
    </dgm:pt>
    <dgm:pt modelId="{B270B1A1-3001-4E3E-BAC3-1431E6F9FC12}" type="sibTrans" cxnId="{7FDE0CF1-4DCD-4B0F-BEFD-A14DE1B23BC5}">
      <dgm:prSet/>
      <dgm:spPr/>
    </dgm:pt>
    <dgm:pt modelId="{0C3BD8C1-D6BA-4804-A6FC-A666785A31B3}">
      <dgm:prSet phldr="0"/>
      <dgm:spPr/>
      <dgm:t>
        <a:bodyPr/>
        <a:lstStyle/>
        <a:p>
          <a:pPr rtl="0"/>
          <a:r>
            <a:rPr lang="ru-RU" dirty="0"/>
            <a:t>…</a:t>
          </a:r>
        </a:p>
      </dgm:t>
    </dgm:pt>
    <dgm:pt modelId="{AB8A9754-A782-47CC-B811-203A7540A843}" type="parTrans" cxnId="{7055900C-1A87-456F-B220-12E62C19B502}">
      <dgm:prSet/>
      <dgm:spPr/>
    </dgm:pt>
    <dgm:pt modelId="{961ECB10-701A-4FB6-95F7-A2C1DD5751BF}" type="sibTrans" cxnId="{7055900C-1A87-456F-B220-12E62C19B502}">
      <dgm:prSet/>
      <dgm:spPr/>
    </dgm:pt>
    <dgm:pt modelId="{40398A4F-0C23-4549-B95C-DAAB6E8F81B4}" type="pres">
      <dgm:prSet presAssocID="{E853A9B0-7E12-4D96-BE37-5567547EC2EE}" presName="linearFlow" presStyleCnt="0">
        <dgm:presLayoutVars>
          <dgm:dir/>
          <dgm:animLvl val="lvl"/>
          <dgm:resizeHandles val="exact"/>
        </dgm:presLayoutVars>
      </dgm:prSet>
      <dgm:spPr/>
    </dgm:pt>
    <dgm:pt modelId="{EF0EC82F-59C1-40B9-8CB8-430952754F60}" type="pres">
      <dgm:prSet presAssocID="{3A3848DD-B0C7-4D47-93F4-F46FB8C5FF3D}" presName="composite" presStyleCnt="0"/>
      <dgm:spPr/>
    </dgm:pt>
    <dgm:pt modelId="{4951B6A6-20C0-4FAE-BFFD-4FF34EBFDCCD}" type="pres">
      <dgm:prSet presAssocID="{3A3848DD-B0C7-4D47-93F4-F46FB8C5FF3D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095EE00-35D0-41A8-ACF7-DE578C56DC3E}" type="pres">
      <dgm:prSet presAssocID="{3A3848DD-B0C7-4D47-93F4-F46FB8C5FF3D}" presName="descendantText" presStyleLbl="alignAcc1" presStyleIdx="0" presStyleCnt="6">
        <dgm:presLayoutVars>
          <dgm:bulletEnabled val="1"/>
        </dgm:presLayoutVars>
      </dgm:prSet>
      <dgm:spPr/>
    </dgm:pt>
    <dgm:pt modelId="{A52A1A22-7A6D-4E30-AB20-4070AFBEDD9E}" type="pres">
      <dgm:prSet presAssocID="{66513106-9684-4576-BA40-557DF44FB125}" presName="sp" presStyleCnt="0"/>
      <dgm:spPr/>
    </dgm:pt>
    <dgm:pt modelId="{5C1A370F-C514-4925-A014-2FFEA451A8EC}" type="pres">
      <dgm:prSet presAssocID="{B4DD612E-38DA-4926-9ED3-FBD22375A8EC}" presName="composite" presStyleCnt="0"/>
      <dgm:spPr/>
    </dgm:pt>
    <dgm:pt modelId="{01BEC77A-BAD2-41E0-A1F3-D04B544055F6}" type="pres">
      <dgm:prSet presAssocID="{B4DD612E-38DA-4926-9ED3-FBD22375A8EC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1376E55-730C-46B8-A413-844906CC260E}" type="pres">
      <dgm:prSet presAssocID="{B4DD612E-38DA-4926-9ED3-FBD22375A8EC}" presName="descendantText" presStyleLbl="alignAcc1" presStyleIdx="1" presStyleCnt="6">
        <dgm:presLayoutVars>
          <dgm:bulletEnabled val="1"/>
        </dgm:presLayoutVars>
      </dgm:prSet>
      <dgm:spPr/>
    </dgm:pt>
    <dgm:pt modelId="{98405471-8F6E-4CFB-BA14-2408C51EC594}" type="pres">
      <dgm:prSet presAssocID="{58FCA9B0-3FDD-41AC-81A7-D487CB241985}" presName="sp" presStyleCnt="0"/>
      <dgm:spPr/>
    </dgm:pt>
    <dgm:pt modelId="{3AF23B9A-C269-42F5-9513-4B5AD47F0AFC}" type="pres">
      <dgm:prSet presAssocID="{B3347817-4CDD-456E-9B0B-7DE60EF2AC52}" presName="composite" presStyleCnt="0"/>
      <dgm:spPr/>
    </dgm:pt>
    <dgm:pt modelId="{A7F4076B-FAC1-4180-8169-9C7019011067}" type="pres">
      <dgm:prSet presAssocID="{B3347817-4CDD-456E-9B0B-7DE60EF2AC52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2D7DF286-74BA-4728-B241-18DF2BA2E46F}" type="pres">
      <dgm:prSet presAssocID="{B3347817-4CDD-456E-9B0B-7DE60EF2AC52}" presName="descendantText" presStyleLbl="alignAcc1" presStyleIdx="2" presStyleCnt="6">
        <dgm:presLayoutVars>
          <dgm:bulletEnabled val="1"/>
        </dgm:presLayoutVars>
      </dgm:prSet>
      <dgm:spPr/>
    </dgm:pt>
    <dgm:pt modelId="{F8D0FAB3-84F8-409F-9DB6-068DB129D518}" type="pres">
      <dgm:prSet presAssocID="{846CF6EC-51BA-42A7-BEDA-F067CA64392E}" presName="sp" presStyleCnt="0"/>
      <dgm:spPr/>
    </dgm:pt>
    <dgm:pt modelId="{1ACEB3DD-05DB-42FE-8EC1-CB0BE5720B47}" type="pres">
      <dgm:prSet presAssocID="{0B5080EF-F39B-46C7-9890-DE270CFB5D46}" presName="composite" presStyleCnt="0"/>
      <dgm:spPr/>
    </dgm:pt>
    <dgm:pt modelId="{F0C246D7-8E16-4188-BF5C-4385AAAE3151}" type="pres">
      <dgm:prSet presAssocID="{0B5080EF-F39B-46C7-9890-DE270CFB5D46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D61F1A7-E3BF-4D91-9864-CE857272B239}" type="pres">
      <dgm:prSet presAssocID="{0B5080EF-F39B-46C7-9890-DE270CFB5D46}" presName="descendantText" presStyleLbl="alignAcc1" presStyleIdx="3" presStyleCnt="6">
        <dgm:presLayoutVars>
          <dgm:bulletEnabled val="1"/>
        </dgm:presLayoutVars>
      </dgm:prSet>
      <dgm:spPr/>
    </dgm:pt>
    <dgm:pt modelId="{55EE921A-167A-40A0-9105-99D01F08E876}" type="pres">
      <dgm:prSet presAssocID="{D29D46B6-2B92-43D6-8FF6-C0080EAADF1B}" presName="sp" presStyleCnt="0"/>
      <dgm:spPr/>
    </dgm:pt>
    <dgm:pt modelId="{80022488-A179-4134-BC02-2C6C41FC5458}" type="pres">
      <dgm:prSet presAssocID="{ABFA9862-43A5-49E6-A31A-7895713FCAF5}" presName="composite" presStyleCnt="0"/>
      <dgm:spPr/>
    </dgm:pt>
    <dgm:pt modelId="{2A60C224-FC37-4ACE-B4E1-59C2B273F5A5}" type="pres">
      <dgm:prSet presAssocID="{ABFA9862-43A5-49E6-A31A-7895713FCAF5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40A16361-61C0-4C29-A37D-36877C867859}" type="pres">
      <dgm:prSet presAssocID="{ABFA9862-43A5-49E6-A31A-7895713FCAF5}" presName="descendantText" presStyleLbl="alignAcc1" presStyleIdx="4" presStyleCnt="6">
        <dgm:presLayoutVars>
          <dgm:bulletEnabled val="1"/>
        </dgm:presLayoutVars>
      </dgm:prSet>
      <dgm:spPr/>
    </dgm:pt>
    <dgm:pt modelId="{93CB878C-2C76-48C8-BF4F-0DE8C3BF8F7E}" type="pres">
      <dgm:prSet presAssocID="{E44CA120-E105-4CAC-986B-E5469775D1AF}" presName="sp" presStyleCnt="0"/>
      <dgm:spPr/>
    </dgm:pt>
    <dgm:pt modelId="{1A588D7D-CEB3-4DC9-9B4E-FE05EC7C349C}" type="pres">
      <dgm:prSet presAssocID="{0C3BD8C1-D6BA-4804-A6FC-A666785A31B3}" presName="composite" presStyleCnt="0"/>
      <dgm:spPr/>
    </dgm:pt>
    <dgm:pt modelId="{6E0600DF-C760-4BF6-AF71-D646C536106F}" type="pres">
      <dgm:prSet presAssocID="{0C3BD8C1-D6BA-4804-A6FC-A666785A31B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2538A34-4E7B-468A-9F82-0E1AF06BF5FF}" type="pres">
      <dgm:prSet presAssocID="{0C3BD8C1-D6BA-4804-A6FC-A666785A31B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C4A0CE02-C213-4E08-9C3C-728EB5F75132}" srcId="{0B5080EF-F39B-46C7-9890-DE270CFB5D46}" destId="{3A4981A8-493B-4F75-9470-08BFA4993032}" srcOrd="0" destOrd="0" parTransId="{0D2F60EE-FBA5-4D1A-87C8-76EF92E9A429}" sibTransId="{C9FB01C1-72AF-41C9-800B-B2DDCF3FFD83}"/>
    <dgm:cxn modelId="{A2805D0A-CAA8-47E6-983F-EA78BC10BE35}" type="presOf" srcId="{35E6FB4F-1156-4689-8763-5602A51CDCE9}" destId="{51376E55-730C-46B8-A413-844906CC260E}" srcOrd="0" destOrd="0" presId="urn:microsoft.com/office/officeart/2005/8/layout/chevron2"/>
    <dgm:cxn modelId="{7055900C-1A87-456F-B220-12E62C19B502}" srcId="{E853A9B0-7E12-4D96-BE37-5567547EC2EE}" destId="{0C3BD8C1-D6BA-4804-A6FC-A666785A31B3}" srcOrd="5" destOrd="0" parTransId="{AB8A9754-A782-47CC-B811-203A7540A843}" sibTransId="{961ECB10-701A-4FB6-95F7-A2C1DD5751BF}"/>
    <dgm:cxn modelId="{2DA1CE1D-CEFF-4943-828B-24E7F4C69302}" type="presOf" srcId="{11F76850-4D5C-443F-B0B8-61BCC910068C}" destId="{40A16361-61C0-4C29-A37D-36877C867859}" srcOrd="0" destOrd="0" presId="urn:microsoft.com/office/officeart/2005/8/layout/chevron2"/>
    <dgm:cxn modelId="{F800C823-75CC-4912-AB12-A3F92F0B777E}" srcId="{E853A9B0-7E12-4D96-BE37-5567547EC2EE}" destId="{B3347817-4CDD-456E-9B0B-7DE60EF2AC52}" srcOrd="2" destOrd="0" parTransId="{EA59C61B-873A-42EA-9D48-B972ADBA020B}" sibTransId="{846CF6EC-51BA-42A7-BEDA-F067CA64392E}"/>
    <dgm:cxn modelId="{1362622E-04EF-42FE-AC25-5B7FAA3BF22D}" type="presOf" srcId="{0C3BD8C1-D6BA-4804-A6FC-A666785A31B3}" destId="{6E0600DF-C760-4BF6-AF71-D646C536106F}" srcOrd="0" destOrd="0" presId="urn:microsoft.com/office/officeart/2005/8/layout/chevron2"/>
    <dgm:cxn modelId="{0D7F3335-4D23-4EF1-9A9A-AFCF4CBAE41E}" type="presOf" srcId="{B3347817-4CDD-456E-9B0B-7DE60EF2AC52}" destId="{A7F4076B-FAC1-4180-8169-9C7019011067}" srcOrd="0" destOrd="0" presId="urn:microsoft.com/office/officeart/2005/8/layout/chevron2"/>
    <dgm:cxn modelId="{C3B9183C-73A5-4FF6-9E76-190B1BA159C0}" type="presOf" srcId="{B4DD612E-38DA-4926-9ED3-FBD22375A8EC}" destId="{01BEC77A-BAD2-41E0-A1F3-D04B544055F6}" srcOrd="0" destOrd="0" presId="urn:microsoft.com/office/officeart/2005/8/layout/chevron2"/>
    <dgm:cxn modelId="{B404836F-1670-477C-BCF4-C035D4EFB547}" type="presOf" srcId="{0B5080EF-F39B-46C7-9890-DE270CFB5D46}" destId="{F0C246D7-8E16-4188-BF5C-4385AAAE3151}" srcOrd="0" destOrd="0" presId="urn:microsoft.com/office/officeart/2005/8/layout/chevron2"/>
    <dgm:cxn modelId="{E436E87A-EA86-4FCA-83A1-06B8C719635E}" type="presOf" srcId="{ABFA9862-43A5-49E6-A31A-7895713FCAF5}" destId="{2A60C224-FC37-4ACE-B4E1-59C2B273F5A5}" srcOrd="0" destOrd="0" presId="urn:microsoft.com/office/officeart/2005/8/layout/chevron2"/>
    <dgm:cxn modelId="{FCA8FF83-C0C5-48E9-8714-E9BA4F9E41B5}" srcId="{3A3848DD-B0C7-4D47-93F4-F46FB8C5FF3D}" destId="{D670168D-0F24-4DD4-B6DD-7F3B40F1DDD4}" srcOrd="0" destOrd="0" parTransId="{B4A2C7FD-E90C-4E46-8662-F069A5DFEC2E}" sibTransId="{AF6A1C55-793D-4A85-A41B-5B2220EA4A25}"/>
    <dgm:cxn modelId="{A5859787-D11F-4068-8138-6057A1D13D4D}" type="presOf" srcId="{E211F751-11AF-4F35-8199-73736D168BC8}" destId="{2D7DF286-74BA-4728-B241-18DF2BA2E46F}" srcOrd="0" destOrd="0" presId="urn:microsoft.com/office/officeart/2005/8/layout/chevron2"/>
    <dgm:cxn modelId="{C0151888-7C64-4D3D-84EA-6D3A52E89FDF}" srcId="{ABFA9862-43A5-49E6-A31A-7895713FCAF5}" destId="{11F76850-4D5C-443F-B0B8-61BCC910068C}" srcOrd="0" destOrd="0" parTransId="{7EE71200-8E54-495A-9787-FB1BF571B1D6}" sibTransId="{6F28B775-45FA-4D49-A3C0-48796CADC6A2}"/>
    <dgm:cxn modelId="{3C1B6D8C-A046-4FCF-88C7-CBBDB8F948FC}" srcId="{E853A9B0-7E12-4D96-BE37-5567547EC2EE}" destId="{B4DD612E-38DA-4926-9ED3-FBD22375A8EC}" srcOrd="1" destOrd="0" parTransId="{F100454C-9BB8-4660-A1F6-B414FE01367C}" sibTransId="{58FCA9B0-3FDD-41AC-81A7-D487CB241985}"/>
    <dgm:cxn modelId="{0EF651AD-00D4-4F0D-AB54-5026490C5D77}" type="presOf" srcId="{3A3848DD-B0C7-4D47-93F4-F46FB8C5FF3D}" destId="{4951B6A6-20C0-4FAE-BFFD-4FF34EBFDCCD}" srcOrd="0" destOrd="0" presId="urn:microsoft.com/office/officeart/2005/8/layout/chevron2"/>
    <dgm:cxn modelId="{9CE888B9-4363-44D6-9A71-873DA8B2F16B}" srcId="{B4DD612E-38DA-4926-9ED3-FBD22375A8EC}" destId="{35E6FB4F-1156-4689-8763-5602A51CDCE9}" srcOrd="0" destOrd="0" parTransId="{1B8F5904-F43E-4E92-8506-F0781A3D683F}" sibTransId="{3ACD77FA-FB56-4844-95C2-618366D8FEF0}"/>
    <dgm:cxn modelId="{9B57B6BA-C40D-479C-BA25-1D43DB6D4FDD}" srcId="{E853A9B0-7E12-4D96-BE37-5567547EC2EE}" destId="{0B5080EF-F39B-46C7-9890-DE270CFB5D46}" srcOrd="3" destOrd="0" parTransId="{47E176A6-6DFC-432C-8160-F3B2AA4731EC}" sibTransId="{D29D46B6-2B92-43D6-8FF6-C0080EAADF1B}"/>
    <dgm:cxn modelId="{E0600AC5-76EB-450D-9E4F-6A12F8AFB3AB}" type="presOf" srcId="{D670168D-0F24-4DD4-B6DD-7F3B40F1DDD4}" destId="{9095EE00-35D0-41A8-ACF7-DE578C56DC3E}" srcOrd="0" destOrd="0" presId="urn:microsoft.com/office/officeart/2005/8/layout/chevron2"/>
    <dgm:cxn modelId="{8F1B69CC-D3BB-4030-8EF8-C63B6D5165F0}" type="presOf" srcId="{3A4981A8-493B-4F75-9470-08BFA4993032}" destId="{7D61F1A7-E3BF-4D91-9864-CE857272B239}" srcOrd="0" destOrd="0" presId="urn:microsoft.com/office/officeart/2005/8/layout/chevron2"/>
    <dgm:cxn modelId="{5E9B36D7-CE17-45E0-8FDB-BCCAC19FBB12}" type="presOf" srcId="{3F642FA8-8203-4290-878B-BE46846E558B}" destId="{C2538A34-4E7B-468A-9F82-0E1AF06BF5FF}" srcOrd="0" destOrd="0" presId="urn:microsoft.com/office/officeart/2005/8/layout/chevron2"/>
    <dgm:cxn modelId="{D3937AD7-21B6-465C-8FFC-1075CF838F47}" srcId="{B3347817-4CDD-456E-9B0B-7DE60EF2AC52}" destId="{E211F751-11AF-4F35-8199-73736D168BC8}" srcOrd="0" destOrd="0" parTransId="{CE570F08-D830-47E6-A4AD-1171BC832C6D}" sibTransId="{5BEABB0C-0642-4FAF-8D33-11C965958B09}"/>
    <dgm:cxn modelId="{E3836DE5-8FBC-49D6-8FEA-0823F4AD36E6}" srcId="{E853A9B0-7E12-4D96-BE37-5567547EC2EE}" destId="{3A3848DD-B0C7-4D47-93F4-F46FB8C5FF3D}" srcOrd="0" destOrd="0" parTransId="{7B6AD0A0-741A-4209-A9D7-ECFD0B7A278C}" sibTransId="{66513106-9684-4576-BA40-557DF44FB125}"/>
    <dgm:cxn modelId="{F5131AE9-550B-40B3-9352-E5731E485A5D}" srcId="{E853A9B0-7E12-4D96-BE37-5567547EC2EE}" destId="{ABFA9862-43A5-49E6-A31A-7895713FCAF5}" srcOrd="4" destOrd="0" parTransId="{054E2F40-67EC-4A55-B8A7-252B18941C54}" sibTransId="{E44CA120-E105-4CAC-986B-E5469775D1AF}"/>
    <dgm:cxn modelId="{7FDE0CF1-4DCD-4B0F-BEFD-A14DE1B23BC5}" srcId="{0C3BD8C1-D6BA-4804-A6FC-A666785A31B3}" destId="{3F642FA8-8203-4290-878B-BE46846E558B}" srcOrd="0" destOrd="0" parTransId="{CBCA8F1A-2610-4F17-9D21-EEE7EAD64539}" sibTransId="{B270B1A1-3001-4E3E-BAC3-1431E6F9FC12}"/>
    <dgm:cxn modelId="{907117FA-E52D-45FD-AC06-447B3B1C1120}" type="presOf" srcId="{E853A9B0-7E12-4D96-BE37-5567547EC2EE}" destId="{40398A4F-0C23-4549-B95C-DAAB6E8F81B4}" srcOrd="0" destOrd="0" presId="urn:microsoft.com/office/officeart/2005/8/layout/chevron2"/>
    <dgm:cxn modelId="{15F06903-A66B-4917-AAAF-DAB144D08503}" type="presParOf" srcId="{40398A4F-0C23-4549-B95C-DAAB6E8F81B4}" destId="{EF0EC82F-59C1-40B9-8CB8-430952754F60}" srcOrd="0" destOrd="0" presId="urn:microsoft.com/office/officeart/2005/8/layout/chevron2"/>
    <dgm:cxn modelId="{68AA4351-1B28-4110-8E53-6C661B4AFBE8}" type="presParOf" srcId="{EF0EC82F-59C1-40B9-8CB8-430952754F60}" destId="{4951B6A6-20C0-4FAE-BFFD-4FF34EBFDCCD}" srcOrd="0" destOrd="0" presId="urn:microsoft.com/office/officeart/2005/8/layout/chevron2"/>
    <dgm:cxn modelId="{313761D1-01A2-4214-8694-148800B4CB06}" type="presParOf" srcId="{EF0EC82F-59C1-40B9-8CB8-430952754F60}" destId="{9095EE00-35D0-41A8-ACF7-DE578C56DC3E}" srcOrd="1" destOrd="0" presId="urn:microsoft.com/office/officeart/2005/8/layout/chevron2"/>
    <dgm:cxn modelId="{84DAE177-3C0C-44F5-BD18-13FF38CD2F98}" type="presParOf" srcId="{40398A4F-0C23-4549-B95C-DAAB6E8F81B4}" destId="{A52A1A22-7A6D-4E30-AB20-4070AFBEDD9E}" srcOrd="1" destOrd="0" presId="urn:microsoft.com/office/officeart/2005/8/layout/chevron2"/>
    <dgm:cxn modelId="{6A384AB5-02EC-44B3-8109-15076BDEE997}" type="presParOf" srcId="{40398A4F-0C23-4549-B95C-DAAB6E8F81B4}" destId="{5C1A370F-C514-4925-A014-2FFEA451A8EC}" srcOrd="2" destOrd="0" presId="urn:microsoft.com/office/officeart/2005/8/layout/chevron2"/>
    <dgm:cxn modelId="{F44090BF-9A73-42D7-BCFC-5957A2E95375}" type="presParOf" srcId="{5C1A370F-C514-4925-A014-2FFEA451A8EC}" destId="{01BEC77A-BAD2-41E0-A1F3-D04B544055F6}" srcOrd="0" destOrd="0" presId="urn:microsoft.com/office/officeart/2005/8/layout/chevron2"/>
    <dgm:cxn modelId="{792ED00F-ED79-4B41-A232-C2DFC9767382}" type="presParOf" srcId="{5C1A370F-C514-4925-A014-2FFEA451A8EC}" destId="{51376E55-730C-46B8-A413-844906CC260E}" srcOrd="1" destOrd="0" presId="urn:microsoft.com/office/officeart/2005/8/layout/chevron2"/>
    <dgm:cxn modelId="{309A8774-44B2-426F-B74C-7E714A49ECE9}" type="presParOf" srcId="{40398A4F-0C23-4549-B95C-DAAB6E8F81B4}" destId="{98405471-8F6E-4CFB-BA14-2408C51EC594}" srcOrd="3" destOrd="0" presId="urn:microsoft.com/office/officeart/2005/8/layout/chevron2"/>
    <dgm:cxn modelId="{7DCDB005-3DF2-44D6-B493-321BEA66F419}" type="presParOf" srcId="{40398A4F-0C23-4549-B95C-DAAB6E8F81B4}" destId="{3AF23B9A-C269-42F5-9513-4B5AD47F0AFC}" srcOrd="4" destOrd="0" presId="urn:microsoft.com/office/officeart/2005/8/layout/chevron2"/>
    <dgm:cxn modelId="{93486613-9069-41F8-B47D-6A8C91493E4E}" type="presParOf" srcId="{3AF23B9A-C269-42F5-9513-4B5AD47F0AFC}" destId="{A7F4076B-FAC1-4180-8169-9C7019011067}" srcOrd="0" destOrd="0" presId="urn:microsoft.com/office/officeart/2005/8/layout/chevron2"/>
    <dgm:cxn modelId="{8F3F1B2E-12EF-4AB0-9A38-5D57F4C16F79}" type="presParOf" srcId="{3AF23B9A-C269-42F5-9513-4B5AD47F0AFC}" destId="{2D7DF286-74BA-4728-B241-18DF2BA2E46F}" srcOrd="1" destOrd="0" presId="urn:microsoft.com/office/officeart/2005/8/layout/chevron2"/>
    <dgm:cxn modelId="{E647444D-C02B-4B19-AB15-4813F1DD9F21}" type="presParOf" srcId="{40398A4F-0C23-4549-B95C-DAAB6E8F81B4}" destId="{F8D0FAB3-84F8-409F-9DB6-068DB129D518}" srcOrd="5" destOrd="0" presId="urn:microsoft.com/office/officeart/2005/8/layout/chevron2"/>
    <dgm:cxn modelId="{2162C400-5469-46D1-9C7F-44175426CFFB}" type="presParOf" srcId="{40398A4F-0C23-4549-B95C-DAAB6E8F81B4}" destId="{1ACEB3DD-05DB-42FE-8EC1-CB0BE5720B47}" srcOrd="6" destOrd="0" presId="urn:microsoft.com/office/officeart/2005/8/layout/chevron2"/>
    <dgm:cxn modelId="{6EEF7782-C8B1-4BD4-B235-42A34A4D9800}" type="presParOf" srcId="{1ACEB3DD-05DB-42FE-8EC1-CB0BE5720B47}" destId="{F0C246D7-8E16-4188-BF5C-4385AAAE3151}" srcOrd="0" destOrd="0" presId="urn:microsoft.com/office/officeart/2005/8/layout/chevron2"/>
    <dgm:cxn modelId="{5A78750D-A28A-4E88-AF75-FE0316276097}" type="presParOf" srcId="{1ACEB3DD-05DB-42FE-8EC1-CB0BE5720B47}" destId="{7D61F1A7-E3BF-4D91-9864-CE857272B239}" srcOrd="1" destOrd="0" presId="urn:microsoft.com/office/officeart/2005/8/layout/chevron2"/>
    <dgm:cxn modelId="{107ED08C-E31D-4617-8244-5274071D0D01}" type="presParOf" srcId="{40398A4F-0C23-4549-B95C-DAAB6E8F81B4}" destId="{55EE921A-167A-40A0-9105-99D01F08E876}" srcOrd="7" destOrd="0" presId="urn:microsoft.com/office/officeart/2005/8/layout/chevron2"/>
    <dgm:cxn modelId="{82388575-8028-44BF-A6B9-29209D8C1E95}" type="presParOf" srcId="{40398A4F-0C23-4549-B95C-DAAB6E8F81B4}" destId="{80022488-A179-4134-BC02-2C6C41FC5458}" srcOrd="8" destOrd="0" presId="urn:microsoft.com/office/officeart/2005/8/layout/chevron2"/>
    <dgm:cxn modelId="{59F3FA94-D26F-4A99-8634-A23EADBC0BFE}" type="presParOf" srcId="{80022488-A179-4134-BC02-2C6C41FC5458}" destId="{2A60C224-FC37-4ACE-B4E1-59C2B273F5A5}" srcOrd="0" destOrd="0" presId="urn:microsoft.com/office/officeart/2005/8/layout/chevron2"/>
    <dgm:cxn modelId="{4002B54B-8051-4AB9-93FD-608E8F0F762E}" type="presParOf" srcId="{80022488-A179-4134-BC02-2C6C41FC5458}" destId="{40A16361-61C0-4C29-A37D-36877C867859}" srcOrd="1" destOrd="0" presId="urn:microsoft.com/office/officeart/2005/8/layout/chevron2"/>
    <dgm:cxn modelId="{9D3FA3D5-2843-4F7F-977F-87773DD34B05}" type="presParOf" srcId="{40398A4F-0C23-4549-B95C-DAAB6E8F81B4}" destId="{93CB878C-2C76-48C8-BF4F-0DE8C3BF8F7E}" srcOrd="9" destOrd="0" presId="urn:microsoft.com/office/officeart/2005/8/layout/chevron2"/>
    <dgm:cxn modelId="{D2998D7E-ACF0-4119-85E8-D481D631FFDA}" type="presParOf" srcId="{40398A4F-0C23-4549-B95C-DAAB6E8F81B4}" destId="{1A588D7D-CEB3-4DC9-9B4E-FE05EC7C349C}" srcOrd="10" destOrd="0" presId="urn:microsoft.com/office/officeart/2005/8/layout/chevron2"/>
    <dgm:cxn modelId="{514A9C70-3EC9-4AF9-B473-A17F1FE0B813}" type="presParOf" srcId="{1A588D7D-CEB3-4DC9-9B4E-FE05EC7C349C}" destId="{6E0600DF-C760-4BF6-AF71-D646C536106F}" srcOrd="0" destOrd="0" presId="urn:microsoft.com/office/officeart/2005/8/layout/chevron2"/>
    <dgm:cxn modelId="{58CA464B-BA80-464E-A373-2B08FAB5278B}" type="presParOf" srcId="{1A588D7D-CEB3-4DC9-9B4E-FE05EC7C349C}" destId="{C2538A34-4E7B-468A-9F82-0E1AF06BF5F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4D0B68-B56A-468A-8AEB-D3A78201E6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295DFAB-6432-4623-8180-22F774792B06}">
      <dgm:prSet phldrT="[Текст]" phldr="0"/>
      <dgm:spPr/>
      <dgm:t>
        <a:bodyPr/>
        <a:lstStyle/>
        <a:p>
          <a:r>
            <a:rPr lang="ru-RU" dirty="0"/>
            <a:t>Другое</a:t>
          </a:r>
        </a:p>
      </dgm:t>
    </dgm:pt>
    <dgm:pt modelId="{E3222B30-BAD5-4567-B60F-A55FAF9B6AE0}" type="parTrans" cxnId="{7288C05A-867C-4EEB-847D-FA68036BEC9A}">
      <dgm:prSet/>
      <dgm:spPr/>
      <dgm:t>
        <a:bodyPr/>
        <a:lstStyle/>
        <a:p>
          <a:endParaRPr lang="ru-RU"/>
        </a:p>
      </dgm:t>
    </dgm:pt>
    <dgm:pt modelId="{1146BA64-BA18-442E-B1B3-8AD243EC4C38}" type="sibTrans" cxnId="{7288C05A-867C-4EEB-847D-FA68036BEC9A}">
      <dgm:prSet/>
      <dgm:spPr/>
      <dgm:t>
        <a:bodyPr/>
        <a:lstStyle/>
        <a:p>
          <a:endParaRPr lang="ru-RU"/>
        </a:p>
      </dgm:t>
    </dgm:pt>
    <dgm:pt modelId="{816B0D60-B542-42D3-ACCC-A44AF02A216F}">
      <dgm:prSet phldr="0"/>
      <dgm:spPr/>
      <dgm:t>
        <a:bodyPr/>
        <a:lstStyle/>
        <a:p>
          <a:pPr rtl="0"/>
          <a:r>
            <a:rPr lang="ru-RU" dirty="0"/>
            <a:t>«Политическая активность» </a:t>
          </a:r>
        </a:p>
      </dgm:t>
    </dgm:pt>
    <dgm:pt modelId="{B5E11A28-8863-4942-B360-8957E5B15313}" type="parTrans" cxnId="{BAC55EFD-9FFE-49F0-B0E3-BBA48AB81B66}">
      <dgm:prSet/>
      <dgm:spPr/>
    </dgm:pt>
    <dgm:pt modelId="{CE245AC1-DC92-45AA-BB9C-9855A1E6A922}" type="sibTrans" cxnId="{BAC55EFD-9FFE-49F0-B0E3-BBA48AB81B66}">
      <dgm:prSet/>
      <dgm:spPr/>
    </dgm:pt>
    <dgm:pt modelId="{4337B40A-6F9A-4FA3-B54F-EC5831913C8C}">
      <dgm:prSet phldr="0"/>
      <dgm:spPr/>
      <dgm:t>
        <a:bodyPr/>
        <a:lstStyle/>
        <a:p>
          <a:pPr rtl="0"/>
          <a:r>
            <a:rPr lang="ru-RU" dirty="0"/>
            <a:t>«Развлечения»</a:t>
          </a:r>
        </a:p>
      </dgm:t>
    </dgm:pt>
    <dgm:pt modelId="{66B590CF-EC20-4527-BC15-75542FD1673D}" type="parTrans" cxnId="{56A6C76C-F0A7-4651-A274-7C4FA6F402EB}">
      <dgm:prSet/>
      <dgm:spPr/>
    </dgm:pt>
    <dgm:pt modelId="{3293E5CA-0818-4313-9F2C-7F7B8CC010DD}" type="sibTrans" cxnId="{56A6C76C-F0A7-4651-A274-7C4FA6F402EB}">
      <dgm:prSet/>
      <dgm:spPr/>
    </dgm:pt>
    <dgm:pt modelId="{8DB2E926-491C-4ED9-A383-FB3ECD336F29}">
      <dgm:prSet phldr="0"/>
      <dgm:spPr/>
      <dgm:t>
        <a:bodyPr/>
        <a:lstStyle/>
        <a:p>
          <a:pPr rtl="0"/>
          <a:r>
            <a:rPr lang="ru-RU" dirty="0"/>
            <a:t>«Религия» </a:t>
          </a:r>
        </a:p>
      </dgm:t>
    </dgm:pt>
    <dgm:pt modelId="{C2A8DF6A-B7C7-467E-9FD9-2E3C1ED77849}" type="parTrans" cxnId="{41E4211D-86DF-4990-9ED6-862602784947}">
      <dgm:prSet/>
      <dgm:spPr/>
    </dgm:pt>
    <dgm:pt modelId="{E4648AB2-97F1-4EE7-9400-12802F596D83}" type="sibTrans" cxnId="{41E4211D-86DF-4990-9ED6-862602784947}">
      <dgm:prSet/>
      <dgm:spPr/>
    </dgm:pt>
    <dgm:pt modelId="{EF13C29F-B66D-44D9-A2A8-BBCCC7991D8B}">
      <dgm:prSet phldr="0"/>
      <dgm:spPr/>
      <dgm:t>
        <a:bodyPr/>
        <a:lstStyle/>
        <a:p>
          <a:pPr rtl="0"/>
          <a:r>
            <a:rPr lang="ru-RU" dirty="0"/>
            <a:t>«Общественная деятельность»  </a:t>
          </a:r>
        </a:p>
      </dgm:t>
    </dgm:pt>
    <dgm:pt modelId="{042A1D3D-A57C-416A-852B-1AA2077818A1}" type="parTrans" cxnId="{55162F06-A3AE-4523-AB23-DCC3E83846BC}">
      <dgm:prSet/>
      <dgm:spPr/>
    </dgm:pt>
    <dgm:pt modelId="{3D4375C0-FF59-45D8-814B-EDEA4F6CCC00}" type="sibTrans" cxnId="{55162F06-A3AE-4523-AB23-DCC3E83846BC}">
      <dgm:prSet/>
      <dgm:spPr/>
    </dgm:pt>
    <dgm:pt modelId="{E1BA27E5-DBBD-4460-B0D8-5D5A257594C4}" type="pres">
      <dgm:prSet presAssocID="{514D0B68-B56A-468A-8AEB-D3A78201E601}" presName="diagram" presStyleCnt="0">
        <dgm:presLayoutVars>
          <dgm:dir/>
          <dgm:resizeHandles val="exact"/>
        </dgm:presLayoutVars>
      </dgm:prSet>
      <dgm:spPr/>
    </dgm:pt>
    <dgm:pt modelId="{86B594B6-A415-4E1B-9D62-6C9387D55867}" type="pres">
      <dgm:prSet presAssocID="{8DB2E926-491C-4ED9-A383-FB3ECD336F29}" presName="node" presStyleLbl="node1" presStyleIdx="0" presStyleCnt="5">
        <dgm:presLayoutVars>
          <dgm:bulletEnabled val="1"/>
        </dgm:presLayoutVars>
      </dgm:prSet>
      <dgm:spPr/>
    </dgm:pt>
    <dgm:pt modelId="{7257EE03-250F-492D-8460-A938ED26A824}" type="pres">
      <dgm:prSet presAssocID="{E4648AB2-97F1-4EE7-9400-12802F596D83}" presName="sibTrans" presStyleCnt="0"/>
      <dgm:spPr/>
    </dgm:pt>
    <dgm:pt modelId="{566EBCDE-4A63-49CF-BEE1-C396B6F92011}" type="pres">
      <dgm:prSet presAssocID="{EF13C29F-B66D-44D9-A2A8-BBCCC7991D8B}" presName="node" presStyleLbl="node1" presStyleIdx="1" presStyleCnt="5">
        <dgm:presLayoutVars>
          <dgm:bulletEnabled val="1"/>
        </dgm:presLayoutVars>
      </dgm:prSet>
      <dgm:spPr/>
    </dgm:pt>
    <dgm:pt modelId="{B9B4681A-11F6-41D0-9654-5DD8D42A3469}" type="pres">
      <dgm:prSet presAssocID="{3D4375C0-FF59-45D8-814B-EDEA4F6CCC00}" presName="sibTrans" presStyleCnt="0"/>
      <dgm:spPr/>
    </dgm:pt>
    <dgm:pt modelId="{6FF65E2E-564F-45AC-9760-31D3381B06E3}" type="pres">
      <dgm:prSet presAssocID="{4337B40A-6F9A-4FA3-B54F-EC5831913C8C}" presName="node" presStyleLbl="node1" presStyleIdx="2" presStyleCnt="5">
        <dgm:presLayoutVars>
          <dgm:bulletEnabled val="1"/>
        </dgm:presLayoutVars>
      </dgm:prSet>
      <dgm:spPr/>
    </dgm:pt>
    <dgm:pt modelId="{599E8BAB-CE46-4577-B836-F129FDAB3C0B}" type="pres">
      <dgm:prSet presAssocID="{3293E5CA-0818-4313-9F2C-7F7B8CC010DD}" presName="sibTrans" presStyleCnt="0"/>
      <dgm:spPr/>
    </dgm:pt>
    <dgm:pt modelId="{2D30970E-CEA9-4B78-A06D-22A6BF08E47C}" type="pres">
      <dgm:prSet presAssocID="{816B0D60-B542-42D3-ACCC-A44AF02A216F}" presName="node" presStyleLbl="node1" presStyleIdx="3" presStyleCnt="5">
        <dgm:presLayoutVars>
          <dgm:bulletEnabled val="1"/>
        </dgm:presLayoutVars>
      </dgm:prSet>
      <dgm:spPr/>
    </dgm:pt>
    <dgm:pt modelId="{7D424761-7C5F-48D4-BC65-36A9B88D033F}" type="pres">
      <dgm:prSet presAssocID="{CE245AC1-DC92-45AA-BB9C-9855A1E6A922}" presName="sibTrans" presStyleCnt="0"/>
      <dgm:spPr/>
    </dgm:pt>
    <dgm:pt modelId="{71DD8C22-22AB-462C-9609-F424971D98E0}" type="pres">
      <dgm:prSet presAssocID="{9295DFAB-6432-4623-8180-22F774792B06}" presName="node" presStyleLbl="node1" presStyleIdx="4" presStyleCnt="5">
        <dgm:presLayoutVars>
          <dgm:bulletEnabled val="1"/>
        </dgm:presLayoutVars>
      </dgm:prSet>
      <dgm:spPr/>
    </dgm:pt>
  </dgm:ptLst>
  <dgm:cxnLst>
    <dgm:cxn modelId="{55162F06-A3AE-4523-AB23-DCC3E83846BC}" srcId="{514D0B68-B56A-468A-8AEB-D3A78201E601}" destId="{EF13C29F-B66D-44D9-A2A8-BBCCC7991D8B}" srcOrd="1" destOrd="0" parTransId="{042A1D3D-A57C-416A-852B-1AA2077818A1}" sibTransId="{3D4375C0-FF59-45D8-814B-EDEA4F6CCC00}"/>
    <dgm:cxn modelId="{06BB1C08-F5D8-49F5-BDF4-655E01D451D5}" type="presOf" srcId="{514D0B68-B56A-468A-8AEB-D3A78201E601}" destId="{E1BA27E5-DBBD-4460-B0D8-5D5A257594C4}" srcOrd="0" destOrd="0" presId="urn:microsoft.com/office/officeart/2005/8/layout/default"/>
    <dgm:cxn modelId="{41E4211D-86DF-4990-9ED6-862602784947}" srcId="{514D0B68-B56A-468A-8AEB-D3A78201E601}" destId="{8DB2E926-491C-4ED9-A383-FB3ECD336F29}" srcOrd="0" destOrd="0" parTransId="{C2A8DF6A-B7C7-467E-9FD9-2E3C1ED77849}" sibTransId="{E4648AB2-97F1-4EE7-9400-12802F596D83}"/>
    <dgm:cxn modelId="{A483DA45-E7B9-48D9-901C-99BC3AE24FFD}" type="presOf" srcId="{4337B40A-6F9A-4FA3-B54F-EC5831913C8C}" destId="{6FF65E2E-564F-45AC-9760-31D3381B06E3}" srcOrd="0" destOrd="0" presId="urn:microsoft.com/office/officeart/2005/8/layout/default"/>
    <dgm:cxn modelId="{56A6C76C-F0A7-4651-A274-7C4FA6F402EB}" srcId="{514D0B68-B56A-468A-8AEB-D3A78201E601}" destId="{4337B40A-6F9A-4FA3-B54F-EC5831913C8C}" srcOrd="2" destOrd="0" parTransId="{66B590CF-EC20-4527-BC15-75542FD1673D}" sibTransId="{3293E5CA-0818-4313-9F2C-7F7B8CC010DD}"/>
    <dgm:cxn modelId="{A2DE4F51-9D65-443F-A6D3-81543C69D566}" type="presOf" srcId="{9295DFAB-6432-4623-8180-22F774792B06}" destId="{71DD8C22-22AB-462C-9609-F424971D98E0}" srcOrd="0" destOrd="0" presId="urn:microsoft.com/office/officeart/2005/8/layout/default"/>
    <dgm:cxn modelId="{7288C05A-867C-4EEB-847D-FA68036BEC9A}" srcId="{514D0B68-B56A-468A-8AEB-D3A78201E601}" destId="{9295DFAB-6432-4623-8180-22F774792B06}" srcOrd="4" destOrd="0" parTransId="{E3222B30-BAD5-4567-B60F-A55FAF9B6AE0}" sibTransId="{1146BA64-BA18-442E-B1B3-8AD243EC4C38}"/>
    <dgm:cxn modelId="{4E155E8F-E67E-4C3F-94FF-A5468F55B2DD}" type="presOf" srcId="{8DB2E926-491C-4ED9-A383-FB3ECD336F29}" destId="{86B594B6-A415-4E1B-9D62-6C9387D55867}" srcOrd="0" destOrd="0" presId="urn:microsoft.com/office/officeart/2005/8/layout/default"/>
    <dgm:cxn modelId="{A54E2EB6-4CCA-4586-9E17-8C535220EAFD}" type="presOf" srcId="{816B0D60-B542-42D3-ACCC-A44AF02A216F}" destId="{2D30970E-CEA9-4B78-A06D-22A6BF08E47C}" srcOrd="0" destOrd="0" presId="urn:microsoft.com/office/officeart/2005/8/layout/default"/>
    <dgm:cxn modelId="{FDD625BD-30BE-49A7-9D1A-C22B3ADF235A}" type="presOf" srcId="{EF13C29F-B66D-44D9-A2A8-BBCCC7991D8B}" destId="{566EBCDE-4A63-49CF-BEE1-C396B6F92011}" srcOrd="0" destOrd="0" presId="urn:microsoft.com/office/officeart/2005/8/layout/default"/>
    <dgm:cxn modelId="{BAC55EFD-9FFE-49F0-B0E3-BBA48AB81B66}" srcId="{514D0B68-B56A-468A-8AEB-D3A78201E601}" destId="{816B0D60-B542-42D3-ACCC-A44AF02A216F}" srcOrd="3" destOrd="0" parTransId="{B5E11A28-8863-4942-B360-8957E5B15313}" sibTransId="{CE245AC1-DC92-45AA-BB9C-9855A1E6A922}"/>
    <dgm:cxn modelId="{2CF9DF01-B547-40CD-87B9-67E15132D3F4}" type="presParOf" srcId="{E1BA27E5-DBBD-4460-B0D8-5D5A257594C4}" destId="{86B594B6-A415-4E1B-9D62-6C9387D55867}" srcOrd="0" destOrd="0" presId="urn:microsoft.com/office/officeart/2005/8/layout/default"/>
    <dgm:cxn modelId="{D60CBFAF-4D58-48A5-99A8-FEFC4D78BE83}" type="presParOf" srcId="{E1BA27E5-DBBD-4460-B0D8-5D5A257594C4}" destId="{7257EE03-250F-492D-8460-A938ED26A824}" srcOrd="1" destOrd="0" presId="urn:microsoft.com/office/officeart/2005/8/layout/default"/>
    <dgm:cxn modelId="{41C12B60-E4A3-4DD0-BA68-8B343E664DB6}" type="presParOf" srcId="{E1BA27E5-DBBD-4460-B0D8-5D5A257594C4}" destId="{566EBCDE-4A63-49CF-BEE1-C396B6F92011}" srcOrd="2" destOrd="0" presId="urn:microsoft.com/office/officeart/2005/8/layout/default"/>
    <dgm:cxn modelId="{3E8B94AF-6C65-43C6-A515-5F141BD6A8FD}" type="presParOf" srcId="{E1BA27E5-DBBD-4460-B0D8-5D5A257594C4}" destId="{B9B4681A-11F6-41D0-9654-5DD8D42A3469}" srcOrd="3" destOrd="0" presId="urn:microsoft.com/office/officeart/2005/8/layout/default"/>
    <dgm:cxn modelId="{4A71DC5D-5350-4F57-9CA6-673AFF7F8CF6}" type="presParOf" srcId="{E1BA27E5-DBBD-4460-B0D8-5D5A257594C4}" destId="{6FF65E2E-564F-45AC-9760-31D3381B06E3}" srcOrd="4" destOrd="0" presId="urn:microsoft.com/office/officeart/2005/8/layout/default"/>
    <dgm:cxn modelId="{8BFD309D-1E4E-4BB2-8443-1A700DD19E04}" type="presParOf" srcId="{E1BA27E5-DBBD-4460-B0D8-5D5A257594C4}" destId="{599E8BAB-CE46-4577-B836-F129FDAB3C0B}" srcOrd="5" destOrd="0" presId="urn:microsoft.com/office/officeart/2005/8/layout/default"/>
    <dgm:cxn modelId="{354134A7-45E2-4B79-B05E-38E9BBEC44E9}" type="presParOf" srcId="{E1BA27E5-DBBD-4460-B0D8-5D5A257594C4}" destId="{2D30970E-CEA9-4B78-A06D-22A6BF08E47C}" srcOrd="6" destOrd="0" presId="urn:microsoft.com/office/officeart/2005/8/layout/default"/>
    <dgm:cxn modelId="{CD5C00DD-7E93-4132-9442-91416BF6052F}" type="presParOf" srcId="{E1BA27E5-DBBD-4460-B0D8-5D5A257594C4}" destId="{7D424761-7C5F-48D4-BC65-36A9B88D033F}" srcOrd="7" destOrd="0" presId="urn:microsoft.com/office/officeart/2005/8/layout/default"/>
    <dgm:cxn modelId="{5356D87A-2375-47A2-8493-605C281654B2}" type="presParOf" srcId="{E1BA27E5-DBBD-4460-B0D8-5D5A257594C4}" destId="{71DD8C22-22AB-462C-9609-F424971D98E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1B6A6-20C0-4FAE-BFFD-4FF34EBFDCCD}">
      <dsp:nvSpPr>
        <dsp:cNvPr id="0" name=""/>
        <dsp:cNvSpPr/>
      </dsp:nvSpPr>
      <dsp:spPr>
        <a:xfrm rot="5400000">
          <a:off x="-122363" y="124397"/>
          <a:ext cx="815754" cy="571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1</a:t>
          </a:r>
        </a:p>
      </dsp:txBody>
      <dsp:txXfrm rot="-5400000">
        <a:off x="0" y="287548"/>
        <a:ext cx="571028" cy="244726"/>
      </dsp:txXfrm>
    </dsp:sp>
    <dsp:sp modelId="{9095EE00-35D0-41A8-ACF7-DE578C56DC3E}">
      <dsp:nvSpPr>
        <dsp:cNvPr id="0" name=""/>
        <dsp:cNvSpPr/>
      </dsp:nvSpPr>
      <dsp:spPr>
        <a:xfrm rot="5400000">
          <a:off x="3055404" y="-2482342"/>
          <a:ext cx="530240" cy="54989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 «хорошее здоровье» </a:t>
          </a:r>
          <a:endParaRPr lang="en-US" sz="2300" kern="1200" dirty="0"/>
        </a:p>
      </dsp:txBody>
      <dsp:txXfrm rot="-5400000">
        <a:off x="571028" y="27918"/>
        <a:ext cx="5473109" cy="478472"/>
      </dsp:txXfrm>
    </dsp:sp>
    <dsp:sp modelId="{01BEC77A-BAD2-41E0-A1F3-D04B544055F6}">
      <dsp:nvSpPr>
        <dsp:cNvPr id="0" name=""/>
        <dsp:cNvSpPr/>
      </dsp:nvSpPr>
      <dsp:spPr>
        <a:xfrm rot="5400000">
          <a:off x="-122363" y="840888"/>
          <a:ext cx="815754" cy="571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2</a:t>
          </a:r>
        </a:p>
      </dsp:txBody>
      <dsp:txXfrm rot="-5400000">
        <a:off x="0" y="1004039"/>
        <a:ext cx="571028" cy="244726"/>
      </dsp:txXfrm>
    </dsp:sp>
    <dsp:sp modelId="{51376E55-730C-46B8-A413-844906CC260E}">
      <dsp:nvSpPr>
        <dsp:cNvPr id="0" name=""/>
        <dsp:cNvSpPr/>
      </dsp:nvSpPr>
      <dsp:spPr>
        <a:xfrm rot="5400000">
          <a:off x="3055404" y="-1765851"/>
          <a:ext cx="530240" cy="54989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«семья»</a:t>
          </a:r>
        </a:p>
      </dsp:txBody>
      <dsp:txXfrm rot="-5400000">
        <a:off x="571028" y="744409"/>
        <a:ext cx="5473109" cy="478472"/>
      </dsp:txXfrm>
    </dsp:sp>
    <dsp:sp modelId="{A7F4076B-FAC1-4180-8169-9C7019011067}">
      <dsp:nvSpPr>
        <dsp:cNvPr id="0" name=""/>
        <dsp:cNvSpPr/>
      </dsp:nvSpPr>
      <dsp:spPr>
        <a:xfrm rot="5400000">
          <a:off x="-122363" y="1557380"/>
          <a:ext cx="815754" cy="571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3</a:t>
          </a:r>
        </a:p>
      </dsp:txBody>
      <dsp:txXfrm rot="-5400000">
        <a:off x="0" y="1720531"/>
        <a:ext cx="571028" cy="244726"/>
      </dsp:txXfrm>
    </dsp:sp>
    <dsp:sp modelId="{2D7DF286-74BA-4728-B241-18DF2BA2E46F}">
      <dsp:nvSpPr>
        <dsp:cNvPr id="0" name=""/>
        <dsp:cNvSpPr/>
      </dsp:nvSpPr>
      <dsp:spPr>
        <a:xfrm rot="5400000">
          <a:off x="3055404" y="-1049359"/>
          <a:ext cx="530240" cy="54989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«материальное благополучие»</a:t>
          </a:r>
        </a:p>
      </dsp:txBody>
      <dsp:txXfrm rot="-5400000">
        <a:off x="571028" y="1460901"/>
        <a:ext cx="5473109" cy="478472"/>
      </dsp:txXfrm>
    </dsp:sp>
    <dsp:sp modelId="{F0C246D7-8E16-4188-BF5C-4385AAAE3151}">
      <dsp:nvSpPr>
        <dsp:cNvPr id="0" name=""/>
        <dsp:cNvSpPr/>
      </dsp:nvSpPr>
      <dsp:spPr>
        <a:xfrm rot="5400000">
          <a:off x="-122363" y="2273872"/>
          <a:ext cx="815754" cy="571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4</a:t>
          </a:r>
        </a:p>
      </dsp:txBody>
      <dsp:txXfrm rot="-5400000">
        <a:off x="0" y="2437023"/>
        <a:ext cx="571028" cy="244726"/>
      </dsp:txXfrm>
    </dsp:sp>
    <dsp:sp modelId="{7D61F1A7-E3BF-4D91-9864-CE857272B239}">
      <dsp:nvSpPr>
        <dsp:cNvPr id="0" name=""/>
        <dsp:cNvSpPr/>
      </dsp:nvSpPr>
      <dsp:spPr>
        <a:xfrm rot="5400000">
          <a:off x="3055404" y="-332867"/>
          <a:ext cx="530240" cy="54989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«внутренняя гармония»</a:t>
          </a:r>
        </a:p>
      </dsp:txBody>
      <dsp:txXfrm rot="-5400000">
        <a:off x="571028" y="2177393"/>
        <a:ext cx="5473109" cy="478472"/>
      </dsp:txXfrm>
    </dsp:sp>
    <dsp:sp modelId="{2A60C224-FC37-4ACE-B4E1-59C2B273F5A5}">
      <dsp:nvSpPr>
        <dsp:cNvPr id="0" name=""/>
        <dsp:cNvSpPr/>
      </dsp:nvSpPr>
      <dsp:spPr>
        <a:xfrm rot="5400000">
          <a:off x="-122363" y="2990363"/>
          <a:ext cx="815754" cy="571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5</a:t>
          </a:r>
        </a:p>
      </dsp:txBody>
      <dsp:txXfrm rot="-5400000">
        <a:off x="0" y="3153514"/>
        <a:ext cx="571028" cy="244726"/>
      </dsp:txXfrm>
    </dsp:sp>
    <dsp:sp modelId="{40A16361-61C0-4C29-A37D-36877C867859}">
      <dsp:nvSpPr>
        <dsp:cNvPr id="0" name=""/>
        <dsp:cNvSpPr/>
      </dsp:nvSpPr>
      <dsp:spPr>
        <a:xfrm rot="5400000">
          <a:off x="3055404" y="383624"/>
          <a:ext cx="530240" cy="54989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«успешная научная деятельность»</a:t>
          </a:r>
        </a:p>
      </dsp:txBody>
      <dsp:txXfrm rot="-5400000">
        <a:off x="571028" y="2893884"/>
        <a:ext cx="5473109" cy="478472"/>
      </dsp:txXfrm>
    </dsp:sp>
    <dsp:sp modelId="{6E0600DF-C760-4BF6-AF71-D646C536106F}">
      <dsp:nvSpPr>
        <dsp:cNvPr id="0" name=""/>
        <dsp:cNvSpPr/>
      </dsp:nvSpPr>
      <dsp:spPr>
        <a:xfrm rot="5400000">
          <a:off x="-122363" y="3706855"/>
          <a:ext cx="815754" cy="5710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…</a:t>
          </a:r>
        </a:p>
      </dsp:txBody>
      <dsp:txXfrm rot="-5400000">
        <a:off x="0" y="3870006"/>
        <a:ext cx="571028" cy="244726"/>
      </dsp:txXfrm>
    </dsp:sp>
    <dsp:sp modelId="{C2538A34-4E7B-468A-9F82-0E1AF06BF5FF}">
      <dsp:nvSpPr>
        <dsp:cNvPr id="0" name=""/>
        <dsp:cNvSpPr/>
      </dsp:nvSpPr>
      <dsp:spPr>
        <a:xfrm rot="5400000">
          <a:off x="3055404" y="1100115"/>
          <a:ext cx="530240" cy="54989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300" kern="1200" dirty="0"/>
            <a:t>...</a:t>
          </a:r>
        </a:p>
      </dsp:txBody>
      <dsp:txXfrm rot="-5400000">
        <a:off x="571028" y="3610375"/>
        <a:ext cx="5473109" cy="478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594B6-A415-4E1B-9D62-6C9387D55867}">
      <dsp:nvSpPr>
        <dsp:cNvPr id="0" name=""/>
        <dsp:cNvSpPr/>
      </dsp:nvSpPr>
      <dsp:spPr>
        <a:xfrm>
          <a:off x="587" y="331137"/>
          <a:ext cx="2292999" cy="1375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«Религия» </a:t>
          </a:r>
        </a:p>
      </dsp:txBody>
      <dsp:txXfrm>
        <a:off x="587" y="331137"/>
        <a:ext cx="2292999" cy="1375799"/>
      </dsp:txXfrm>
    </dsp:sp>
    <dsp:sp modelId="{566EBCDE-4A63-49CF-BEE1-C396B6F92011}">
      <dsp:nvSpPr>
        <dsp:cNvPr id="0" name=""/>
        <dsp:cNvSpPr/>
      </dsp:nvSpPr>
      <dsp:spPr>
        <a:xfrm>
          <a:off x="2522887" y="331137"/>
          <a:ext cx="2292999" cy="1375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«Общественная деятельность»  </a:t>
          </a:r>
        </a:p>
      </dsp:txBody>
      <dsp:txXfrm>
        <a:off x="2522887" y="331137"/>
        <a:ext cx="2292999" cy="1375799"/>
      </dsp:txXfrm>
    </dsp:sp>
    <dsp:sp modelId="{6FF65E2E-564F-45AC-9760-31D3381B06E3}">
      <dsp:nvSpPr>
        <dsp:cNvPr id="0" name=""/>
        <dsp:cNvSpPr/>
      </dsp:nvSpPr>
      <dsp:spPr>
        <a:xfrm>
          <a:off x="587" y="1936237"/>
          <a:ext cx="2292999" cy="1375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«Развлечения»</a:t>
          </a:r>
        </a:p>
      </dsp:txBody>
      <dsp:txXfrm>
        <a:off x="587" y="1936237"/>
        <a:ext cx="2292999" cy="1375799"/>
      </dsp:txXfrm>
    </dsp:sp>
    <dsp:sp modelId="{2D30970E-CEA9-4B78-A06D-22A6BF08E47C}">
      <dsp:nvSpPr>
        <dsp:cNvPr id="0" name=""/>
        <dsp:cNvSpPr/>
      </dsp:nvSpPr>
      <dsp:spPr>
        <a:xfrm>
          <a:off x="2522887" y="1936237"/>
          <a:ext cx="2292999" cy="1375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«Политическая активность» </a:t>
          </a:r>
        </a:p>
      </dsp:txBody>
      <dsp:txXfrm>
        <a:off x="2522887" y="1936237"/>
        <a:ext cx="2292999" cy="1375799"/>
      </dsp:txXfrm>
    </dsp:sp>
    <dsp:sp modelId="{71DD8C22-22AB-462C-9609-F424971D98E0}">
      <dsp:nvSpPr>
        <dsp:cNvPr id="0" name=""/>
        <dsp:cNvSpPr/>
      </dsp:nvSpPr>
      <dsp:spPr>
        <a:xfrm>
          <a:off x="1261737" y="3541337"/>
          <a:ext cx="2292999" cy="1375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Другое</a:t>
          </a:r>
        </a:p>
      </dsp:txBody>
      <dsp:txXfrm>
        <a:off x="1261737" y="3541337"/>
        <a:ext cx="2292999" cy="1375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10624"/>
            <a:ext cx="8991600" cy="16459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«</a:t>
            </a:r>
            <a:r>
              <a:rPr lang="en-US" dirty="0" err="1">
                <a:ea typeface="+mj-lt"/>
                <a:cs typeface="+mj-lt"/>
              </a:rPr>
              <a:t>Иерархия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жизненных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ценностей</a:t>
            </a:r>
            <a:r>
              <a:rPr lang="en-US" dirty="0">
                <a:ea typeface="+mj-lt"/>
                <a:cs typeface="+mj-lt"/>
              </a:rPr>
              <a:t>»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375" y="3957773"/>
            <a:ext cx="6801612" cy="13408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статье</a:t>
            </a:r>
            <a:r>
              <a:rPr lang="en-US" dirty="0">
                <a:ea typeface="+mn-lt"/>
                <a:cs typeface="+mn-lt"/>
              </a:rPr>
              <a:t> В.С. </a:t>
            </a:r>
            <a:r>
              <a:rPr lang="en-US" dirty="0" err="1">
                <a:ea typeface="+mn-lt"/>
                <a:cs typeface="+mn-lt"/>
              </a:rPr>
              <a:t>Собкина</a:t>
            </a:r>
            <a:r>
              <a:rPr lang="en-US" dirty="0">
                <a:ea typeface="+mn-lt"/>
                <a:cs typeface="+mn-lt"/>
              </a:rPr>
              <a:t>, А.И. </a:t>
            </a:r>
            <a:r>
              <a:rPr lang="en-US" dirty="0" err="1">
                <a:ea typeface="+mn-lt"/>
                <a:cs typeface="+mn-lt"/>
              </a:rPr>
              <a:t>Андреевой</a:t>
            </a:r>
            <a:r>
              <a:rPr lang="en-US" dirty="0">
                <a:ea typeface="+mn-lt"/>
                <a:cs typeface="+mn-lt"/>
              </a:rPr>
              <a:t> и Ф.Р. </a:t>
            </a:r>
            <a:r>
              <a:rPr lang="en-US" dirty="0" err="1">
                <a:ea typeface="+mn-lt"/>
                <a:cs typeface="+mn-lt"/>
              </a:rPr>
              <a:t>Рзаевой</a:t>
            </a:r>
            <a:r>
              <a:rPr lang="en-US" dirty="0">
                <a:ea typeface="+mn-lt"/>
                <a:cs typeface="+mn-lt"/>
              </a:rPr>
              <a:t> «К </a:t>
            </a:r>
            <a:r>
              <a:rPr lang="en-US" dirty="0" err="1">
                <a:ea typeface="+mn-lt"/>
                <a:cs typeface="+mn-lt"/>
              </a:rPr>
              <a:t>вопросу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ценностных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ориентациях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исследователей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сфере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образования</a:t>
            </a:r>
            <a:r>
              <a:rPr lang="en-US" dirty="0">
                <a:ea typeface="+mn-lt"/>
                <a:cs typeface="+mn-lt"/>
              </a:rPr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CAA2D-197A-4DB6-8498-55A74AD4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rbel"/>
              </a:rPr>
              <a:t>О статье</a:t>
            </a:r>
            <a:endParaRPr lang="ru-RU" b="1">
              <a:latin typeface="Corbe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95B5B-7525-4B5F-9A52-B77E1135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rbel"/>
                <a:ea typeface="+mn-lt"/>
                <a:cs typeface="+mn-lt"/>
              </a:rPr>
              <a:t> В статье представлены результаты исследования жизненных ценностей научных сотрудников, проводящих исследования в сфере образования. По специально разработанной анкете, включающей 72 вопроса (закрытых, шкальных и открытых), был опрошен 721 респондент. В выборку вошли сотрудники с разным уровнем научной квалификации и стажем профессиональной научной деятельности. В статье основное внимание уделено анализу влияния социально-демографических характеристик, социальных индикаторов профессиональной деятельности и показателей социально-психологического благополучия на жизненные ценности научных сотрудников.</a:t>
            </a:r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659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FB92B-DF38-47B8-90C1-8499DCFD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orbel"/>
                <a:ea typeface="+mj-lt"/>
                <a:cs typeface="+mj-lt"/>
              </a:rPr>
              <a:t>материал данной статьи сгруппирован в четыре самостоятельных раздела:</a:t>
            </a:r>
            <a:endParaRPr lang="ru-RU" dirty="0">
              <a:latin typeface="Corbe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F8CB3-80FA-4B5A-8C57-78D7A77E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812478"/>
            <a:ext cx="7729728" cy="2505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cap="all" dirty="0">
                <a:latin typeface="Corbel"/>
              </a:rPr>
              <a:t>«ИЕРАРХИИЯ ЖИЗНЕННЫХ ЦЕННОСТЕЙ», </a:t>
            </a:r>
            <a:endParaRPr lang="ru-RU" b="1">
              <a:latin typeface="Corbel" panose="020B0503020204020204" pitchFamily="34" charset="0"/>
            </a:endParaRPr>
          </a:p>
          <a:p>
            <a:r>
              <a:rPr lang="ru-RU" b="1" cap="all" dirty="0">
                <a:latin typeface="Corbel"/>
              </a:rPr>
              <a:t>«ВЛИЯНИЕ ДЕМОГРАФИЧЕСКИХ ФАКТОРОВ НА ЗНАЧИМОСТЬ ЖИЗНЕННЫХ ЦЕННОСТЕЙ», </a:t>
            </a:r>
            <a:endParaRPr lang="ru-RU" b="1">
              <a:latin typeface="Corbel"/>
            </a:endParaRPr>
          </a:p>
          <a:p>
            <a:r>
              <a:rPr lang="ru-RU" b="1" cap="all" dirty="0">
                <a:latin typeface="Corbel"/>
              </a:rPr>
              <a:t>«РОЛЬ ПРОФЕССИОНАЛЬНО-</a:t>
            </a:r>
            <a:r>
              <a:rPr lang="ru-RU" b="1" cap="all" dirty="0" err="1">
                <a:latin typeface="Corbel"/>
              </a:rPr>
              <a:t>СТРАТИФИКАЦИонных</a:t>
            </a:r>
            <a:r>
              <a:rPr lang="ru-RU" b="1" cap="all" dirty="0">
                <a:latin typeface="Corbel"/>
                <a:ea typeface="+mn-lt"/>
                <a:cs typeface="+mn-lt"/>
              </a:rPr>
              <a:t> факторов на значимость жизненных ценностей», </a:t>
            </a:r>
          </a:p>
          <a:p>
            <a:r>
              <a:rPr lang="ru-RU" b="1" cap="all" dirty="0">
                <a:latin typeface="Corbel"/>
                <a:ea typeface="+mn-lt"/>
                <a:cs typeface="+mn-lt"/>
              </a:rPr>
              <a:t>«Социально-психологическое самочувствие и жизненные ценности».</a:t>
            </a:r>
            <a:endParaRPr lang="ru-RU" b="1" cap="all" dirty="0">
              <a:latin typeface="Corbel"/>
            </a:endParaRPr>
          </a:p>
          <a:p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161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4C7EE-9B04-4E5E-9102-4AEBBFAF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800"/>
              <a:t>«Какие жизненные ценности являются для Вас наиболее значимыми?»</a:t>
            </a:r>
          </a:p>
        </p:txBody>
      </p:sp>
      <p:pic>
        <p:nvPicPr>
          <p:cNvPr id="3" name="Рисунок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A913A88-1432-4100-8D07-F22044C94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8" t="9016" r="5464" b="42974"/>
          <a:stretch/>
        </p:blipFill>
        <p:spPr>
          <a:xfrm>
            <a:off x="4972267" y="686545"/>
            <a:ext cx="6984497" cy="54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7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D5EB6-73A6-48A5-987A-C9219C5C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orbel"/>
                <a:ea typeface="+mj-lt"/>
                <a:cs typeface="+mj-lt"/>
              </a:rPr>
              <a:t> Доминирующие позиции в структуре жизненных ценностей научного сотрудника </a:t>
            </a:r>
            <a:endParaRPr lang="ru-RU" dirty="0">
              <a:latin typeface="Corbel"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644D3012-264E-4BC7-ACD8-37021B751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89853"/>
              </p:ext>
            </p:extLst>
          </p:nvPr>
        </p:nvGraphicFramePr>
        <p:xfrm>
          <a:off x="6095582" y="1280023"/>
          <a:ext cx="6070022" cy="4402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08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ECC08-DE0C-4436-AC25-3E877CBF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39877"/>
            <a:ext cx="4486656" cy="183923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rbel"/>
                <a:ea typeface="+mj-lt"/>
                <a:cs typeface="+mj-lt"/>
              </a:rPr>
              <a:t>Менее значимые  ПОЗИЦИИ В СТРУКТУРЕ ЖИЗНЕННЫХ ЦЕННОСТЕЙ НАУЧНОГО СОТРУДНИКА </a:t>
            </a:r>
            <a:endParaRPr lang="ru-RU" dirty="0">
              <a:ea typeface="+mj-lt"/>
              <a:cs typeface="+mj-lt"/>
            </a:endParaRPr>
          </a:p>
          <a:p>
            <a:endParaRPr lang="ru-RU" dirty="0">
              <a:latin typeface="Corbel"/>
            </a:endParaRPr>
          </a:p>
        </p:txBody>
      </p:sp>
      <p:graphicFrame>
        <p:nvGraphicFramePr>
          <p:cNvPr id="5" name="Схема 5">
            <a:extLst>
              <a:ext uri="{FF2B5EF4-FFF2-40B4-BE49-F238E27FC236}">
                <a16:creationId xmlns:a16="http://schemas.microsoft.com/office/drawing/2014/main" id="{73BA9CB9-13FA-4B88-BD39-7F2C3EEE94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35763" y="804863"/>
          <a:ext cx="4816475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76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25299-6027-4130-B1F6-B1EF5138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rbel"/>
              </a:rPr>
              <a:t>Основные 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2DE82E-824F-4848-A19F-65E8511A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055" y="804672"/>
            <a:ext cx="4191551" cy="52486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Corbel"/>
                <a:ea typeface="+mn-lt"/>
                <a:cs typeface="+mn-lt"/>
              </a:rPr>
              <a:t>У научных сотрудников сферы образования доминирующие позиции в структуре жизненных ценностей занимают «хорошее здоровье» и «семья». Наряду с ними, в пятерку основных входят ценности «материальное благополучие», «внутренняя гармония» и «успешная научная деятельность». В отличие от других социально-профессиональных групп, повышенную значимость среди научных сотрудников сферы образования имеют такие ценности, как «познание, расширение кругозора», «свобода, независимость, самостоятельность», «развитие своего творческого потенциала» и «активная деятельная жизнь».</a:t>
            </a:r>
            <a:endParaRPr lang="ru-RU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412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C7DA8-A93B-45E5-9CA3-DA7E6F18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rbel"/>
              </a:rPr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6521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Parcel</vt:lpstr>
      <vt:lpstr>«Иерархия жизненных ценностей»</vt:lpstr>
      <vt:lpstr>О статье</vt:lpstr>
      <vt:lpstr>материал данной статьи сгруппирован в четыре самостоятельных раздела:</vt:lpstr>
      <vt:lpstr>«Какие жизненные ценности являются для Вас наиболее значимыми?»</vt:lpstr>
      <vt:lpstr> Доминирующие позиции в структуре жизненных ценностей научного сотрудника </vt:lpstr>
      <vt:lpstr>Менее значимые  ПОЗИЦИИ В СТРУКТУРЕ ЖИЗНЕННЫХ ЦЕННОСТЕЙ НАУЧНОГО СОТРУДНИКА  </vt:lpstr>
      <vt:lpstr>Основные выводы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211</cp:revision>
  <dcterms:created xsi:type="dcterms:W3CDTF">2020-06-26T21:58:23Z</dcterms:created>
  <dcterms:modified xsi:type="dcterms:W3CDTF">2020-06-26T23:08:19Z</dcterms:modified>
</cp:coreProperties>
</file>