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AC27D-DA19-4DBC-967F-0D76C8CFADAF}" v="323" dt="2020-06-27T21:20:08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2EF08-5864-439C-95F7-17A5DA692C7C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0FBD3C-B340-4E2E-8B4D-0AD87A06598A}">
      <dgm:prSet/>
      <dgm:spPr/>
      <dgm:t>
        <a:bodyPr/>
        <a:lstStyle/>
        <a:p>
          <a:r>
            <a:rPr lang="ru-RU"/>
            <a:t>1988 г.- Линус поступил в Хельсинкский университет;</a:t>
          </a:r>
          <a:endParaRPr lang="en-US"/>
        </a:p>
      </dgm:t>
    </dgm:pt>
    <dgm:pt modelId="{44E10870-FE71-453B-988A-0CA74E13A8E5}" type="parTrans" cxnId="{E90D16FA-3307-42E2-83D1-8E384C1253DD}">
      <dgm:prSet/>
      <dgm:spPr/>
      <dgm:t>
        <a:bodyPr/>
        <a:lstStyle/>
        <a:p>
          <a:endParaRPr lang="en-US"/>
        </a:p>
      </dgm:t>
    </dgm:pt>
    <dgm:pt modelId="{0DD607B0-E558-444E-A518-E072466C9C99}" type="sibTrans" cxnId="{E90D16FA-3307-42E2-83D1-8E384C1253DD}">
      <dgm:prSet/>
      <dgm:spPr/>
      <dgm:t>
        <a:bodyPr/>
        <a:lstStyle/>
        <a:p>
          <a:endParaRPr lang="en-US"/>
        </a:p>
      </dgm:t>
    </dgm:pt>
    <dgm:pt modelId="{38EE0D4A-CA84-4956-98DF-E8E2C18DE426}">
      <dgm:prSet/>
      <dgm:spPr/>
      <dgm:t>
        <a:bodyPr/>
        <a:lstStyle/>
        <a:p>
          <a:r>
            <a:rPr lang="ru-RU"/>
            <a:t>1996 г.- получил степень магистра кибернетики;</a:t>
          </a:r>
          <a:endParaRPr lang="en-US"/>
        </a:p>
      </dgm:t>
    </dgm:pt>
    <dgm:pt modelId="{3DAA842A-0D1C-4181-BA74-B130B0C8AC68}" type="parTrans" cxnId="{0379587F-07C9-4D63-BF74-19E62A468851}">
      <dgm:prSet/>
      <dgm:spPr/>
      <dgm:t>
        <a:bodyPr/>
        <a:lstStyle/>
        <a:p>
          <a:endParaRPr lang="en-US"/>
        </a:p>
      </dgm:t>
    </dgm:pt>
    <dgm:pt modelId="{18ED1DC7-DEA7-4D3F-9E82-806D1621AB37}" type="sibTrans" cxnId="{0379587F-07C9-4D63-BF74-19E62A468851}">
      <dgm:prSet/>
      <dgm:spPr/>
      <dgm:t>
        <a:bodyPr/>
        <a:lstStyle/>
        <a:p>
          <a:endParaRPr lang="en-US"/>
        </a:p>
      </dgm:t>
    </dgm:pt>
    <dgm:pt modelId="{70EEF840-FC43-4C32-B144-13A50E661A3A}">
      <dgm:prSet/>
      <dgm:spPr/>
      <dgm:t>
        <a:bodyPr/>
        <a:lstStyle/>
        <a:p>
          <a:r>
            <a:rPr lang="ru-RU"/>
            <a:t>1999 г.- получил статус доктора Стокгольмского университета;</a:t>
          </a:r>
          <a:endParaRPr lang="en-US"/>
        </a:p>
      </dgm:t>
    </dgm:pt>
    <dgm:pt modelId="{554A0FE1-03C8-4A19-A563-54FA95B1A5C0}" type="parTrans" cxnId="{1B5397E8-1B41-4C04-B32F-62D1D45269AC}">
      <dgm:prSet/>
      <dgm:spPr/>
      <dgm:t>
        <a:bodyPr/>
        <a:lstStyle/>
        <a:p>
          <a:endParaRPr lang="en-US"/>
        </a:p>
      </dgm:t>
    </dgm:pt>
    <dgm:pt modelId="{69EA74E0-FFAE-47B1-A600-20BBE0567EED}" type="sibTrans" cxnId="{1B5397E8-1B41-4C04-B32F-62D1D45269AC}">
      <dgm:prSet/>
      <dgm:spPr/>
      <dgm:t>
        <a:bodyPr/>
        <a:lstStyle/>
        <a:p>
          <a:endParaRPr lang="en-US"/>
        </a:p>
      </dgm:t>
    </dgm:pt>
    <dgm:pt modelId="{36AE8242-4C96-439C-8C80-D9ED081D2752}">
      <dgm:prSet/>
      <dgm:spPr/>
      <dgm:t>
        <a:bodyPr/>
        <a:lstStyle/>
        <a:p>
          <a:r>
            <a:rPr lang="ru-RU"/>
            <a:t>2000 г.- получил степень доктора Университета Хельсинки.</a:t>
          </a:r>
          <a:endParaRPr lang="en-US"/>
        </a:p>
      </dgm:t>
    </dgm:pt>
    <dgm:pt modelId="{B2A91E80-1532-499B-83AF-9B52700A7C6E}" type="parTrans" cxnId="{255B1FC4-4403-4D10-9CDA-0743DAD12A5C}">
      <dgm:prSet/>
      <dgm:spPr/>
      <dgm:t>
        <a:bodyPr/>
        <a:lstStyle/>
        <a:p>
          <a:endParaRPr lang="en-US"/>
        </a:p>
      </dgm:t>
    </dgm:pt>
    <dgm:pt modelId="{EAB9FAE0-630E-473F-ABB7-D8FE9D383934}" type="sibTrans" cxnId="{255B1FC4-4403-4D10-9CDA-0743DAD12A5C}">
      <dgm:prSet/>
      <dgm:spPr/>
      <dgm:t>
        <a:bodyPr/>
        <a:lstStyle/>
        <a:p>
          <a:endParaRPr lang="en-US"/>
        </a:p>
      </dgm:t>
    </dgm:pt>
    <dgm:pt modelId="{993B7822-2F45-4C1D-BD5F-B2566D45E4D0}" type="pres">
      <dgm:prSet presAssocID="{E102EF08-5864-439C-95F7-17A5DA692C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ED0E87-5504-464B-BFEF-62F15778A2F3}" type="pres">
      <dgm:prSet presAssocID="{000FBD3C-B340-4E2E-8B4D-0AD87A06598A}" presName="hierRoot1" presStyleCnt="0"/>
      <dgm:spPr/>
    </dgm:pt>
    <dgm:pt modelId="{6E837B00-3EC1-47A4-890F-853FD312CB27}" type="pres">
      <dgm:prSet presAssocID="{000FBD3C-B340-4E2E-8B4D-0AD87A06598A}" presName="composite" presStyleCnt="0"/>
      <dgm:spPr/>
    </dgm:pt>
    <dgm:pt modelId="{3FDF90B2-3E32-43D1-802B-A04F2B35693F}" type="pres">
      <dgm:prSet presAssocID="{000FBD3C-B340-4E2E-8B4D-0AD87A06598A}" presName="background" presStyleLbl="node0" presStyleIdx="0" presStyleCnt="4"/>
      <dgm:spPr/>
    </dgm:pt>
    <dgm:pt modelId="{ADC75B9E-F7F1-484C-BF28-7D70B977D960}" type="pres">
      <dgm:prSet presAssocID="{000FBD3C-B340-4E2E-8B4D-0AD87A06598A}" presName="text" presStyleLbl="fgAcc0" presStyleIdx="0" presStyleCnt="4">
        <dgm:presLayoutVars>
          <dgm:chPref val="3"/>
        </dgm:presLayoutVars>
      </dgm:prSet>
      <dgm:spPr/>
    </dgm:pt>
    <dgm:pt modelId="{0C22B909-02F0-470D-9E1B-820A98B3D5F3}" type="pres">
      <dgm:prSet presAssocID="{000FBD3C-B340-4E2E-8B4D-0AD87A06598A}" presName="hierChild2" presStyleCnt="0"/>
      <dgm:spPr/>
    </dgm:pt>
    <dgm:pt modelId="{C6386E98-DE85-4BF6-8A37-FAA0E5436DEE}" type="pres">
      <dgm:prSet presAssocID="{38EE0D4A-CA84-4956-98DF-E8E2C18DE426}" presName="hierRoot1" presStyleCnt="0"/>
      <dgm:spPr/>
    </dgm:pt>
    <dgm:pt modelId="{46CF1352-7D84-47E6-A2FC-2C9745919B6E}" type="pres">
      <dgm:prSet presAssocID="{38EE0D4A-CA84-4956-98DF-E8E2C18DE426}" presName="composite" presStyleCnt="0"/>
      <dgm:spPr/>
    </dgm:pt>
    <dgm:pt modelId="{E992ADB8-E303-4AF5-9006-46B8C76848E8}" type="pres">
      <dgm:prSet presAssocID="{38EE0D4A-CA84-4956-98DF-E8E2C18DE426}" presName="background" presStyleLbl="node0" presStyleIdx="1" presStyleCnt="4"/>
      <dgm:spPr/>
    </dgm:pt>
    <dgm:pt modelId="{C5152C31-E7A5-4ABC-B8D6-340EA264FDAC}" type="pres">
      <dgm:prSet presAssocID="{38EE0D4A-CA84-4956-98DF-E8E2C18DE426}" presName="text" presStyleLbl="fgAcc0" presStyleIdx="1" presStyleCnt="4">
        <dgm:presLayoutVars>
          <dgm:chPref val="3"/>
        </dgm:presLayoutVars>
      </dgm:prSet>
      <dgm:spPr/>
    </dgm:pt>
    <dgm:pt modelId="{DC42FC9B-7452-4F60-943C-A68B6C023865}" type="pres">
      <dgm:prSet presAssocID="{38EE0D4A-CA84-4956-98DF-E8E2C18DE426}" presName="hierChild2" presStyleCnt="0"/>
      <dgm:spPr/>
    </dgm:pt>
    <dgm:pt modelId="{F88906C3-359E-4B78-9BA9-67D1035E164B}" type="pres">
      <dgm:prSet presAssocID="{70EEF840-FC43-4C32-B144-13A50E661A3A}" presName="hierRoot1" presStyleCnt="0"/>
      <dgm:spPr/>
    </dgm:pt>
    <dgm:pt modelId="{595B03C4-E079-4BAF-BD2C-3DB43D686B92}" type="pres">
      <dgm:prSet presAssocID="{70EEF840-FC43-4C32-B144-13A50E661A3A}" presName="composite" presStyleCnt="0"/>
      <dgm:spPr/>
    </dgm:pt>
    <dgm:pt modelId="{EF9CB5AE-FD77-4115-B373-332207A5D2E4}" type="pres">
      <dgm:prSet presAssocID="{70EEF840-FC43-4C32-B144-13A50E661A3A}" presName="background" presStyleLbl="node0" presStyleIdx="2" presStyleCnt="4"/>
      <dgm:spPr/>
    </dgm:pt>
    <dgm:pt modelId="{09F2DB97-426C-49C6-AD7E-D166B63C9865}" type="pres">
      <dgm:prSet presAssocID="{70EEF840-FC43-4C32-B144-13A50E661A3A}" presName="text" presStyleLbl="fgAcc0" presStyleIdx="2" presStyleCnt="4">
        <dgm:presLayoutVars>
          <dgm:chPref val="3"/>
        </dgm:presLayoutVars>
      </dgm:prSet>
      <dgm:spPr/>
    </dgm:pt>
    <dgm:pt modelId="{E344E856-0764-44D2-B886-F5A2057D61E8}" type="pres">
      <dgm:prSet presAssocID="{70EEF840-FC43-4C32-B144-13A50E661A3A}" presName="hierChild2" presStyleCnt="0"/>
      <dgm:spPr/>
    </dgm:pt>
    <dgm:pt modelId="{22810F5D-6B5D-441C-AD2D-77F5DE3859A5}" type="pres">
      <dgm:prSet presAssocID="{36AE8242-4C96-439C-8C80-D9ED081D2752}" presName="hierRoot1" presStyleCnt="0"/>
      <dgm:spPr/>
    </dgm:pt>
    <dgm:pt modelId="{2F9AC882-2DD8-4507-A51E-8E40ED6498EA}" type="pres">
      <dgm:prSet presAssocID="{36AE8242-4C96-439C-8C80-D9ED081D2752}" presName="composite" presStyleCnt="0"/>
      <dgm:spPr/>
    </dgm:pt>
    <dgm:pt modelId="{5C685D58-8668-427D-8A11-4DC618580062}" type="pres">
      <dgm:prSet presAssocID="{36AE8242-4C96-439C-8C80-D9ED081D2752}" presName="background" presStyleLbl="node0" presStyleIdx="3" presStyleCnt="4"/>
      <dgm:spPr/>
    </dgm:pt>
    <dgm:pt modelId="{49D7C25C-0215-4120-9BDA-FAA90B8F2B43}" type="pres">
      <dgm:prSet presAssocID="{36AE8242-4C96-439C-8C80-D9ED081D2752}" presName="text" presStyleLbl="fgAcc0" presStyleIdx="3" presStyleCnt="4">
        <dgm:presLayoutVars>
          <dgm:chPref val="3"/>
        </dgm:presLayoutVars>
      </dgm:prSet>
      <dgm:spPr/>
    </dgm:pt>
    <dgm:pt modelId="{61140CCA-768E-4038-A2D0-348A9F517DE4}" type="pres">
      <dgm:prSet presAssocID="{36AE8242-4C96-439C-8C80-D9ED081D2752}" presName="hierChild2" presStyleCnt="0"/>
      <dgm:spPr/>
    </dgm:pt>
  </dgm:ptLst>
  <dgm:cxnLst>
    <dgm:cxn modelId="{CD779A11-A774-4138-A2F6-4930A90B473A}" type="presOf" srcId="{000FBD3C-B340-4E2E-8B4D-0AD87A06598A}" destId="{ADC75B9E-F7F1-484C-BF28-7D70B977D960}" srcOrd="0" destOrd="0" presId="urn:microsoft.com/office/officeart/2005/8/layout/hierarchy1"/>
    <dgm:cxn modelId="{F6BCBF53-B5D8-407B-9A2F-0B13747D6CF7}" type="presOf" srcId="{38EE0D4A-CA84-4956-98DF-E8E2C18DE426}" destId="{C5152C31-E7A5-4ABC-B8D6-340EA264FDAC}" srcOrd="0" destOrd="0" presId="urn:microsoft.com/office/officeart/2005/8/layout/hierarchy1"/>
    <dgm:cxn modelId="{397DE956-EB94-458F-8BEA-3D404F2A0A79}" type="presOf" srcId="{70EEF840-FC43-4C32-B144-13A50E661A3A}" destId="{09F2DB97-426C-49C6-AD7E-D166B63C9865}" srcOrd="0" destOrd="0" presId="urn:microsoft.com/office/officeart/2005/8/layout/hierarchy1"/>
    <dgm:cxn modelId="{B65AD678-D3B4-4F21-9BFE-B7A74C0246AF}" type="presOf" srcId="{E102EF08-5864-439C-95F7-17A5DA692C7C}" destId="{993B7822-2F45-4C1D-BD5F-B2566D45E4D0}" srcOrd="0" destOrd="0" presId="urn:microsoft.com/office/officeart/2005/8/layout/hierarchy1"/>
    <dgm:cxn modelId="{0379587F-07C9-4D63-BF74-19E62A468851}" srcId="{E102EF08-5864-439C-95F7-17A5DA692C7C}" destId="{38EE0D4A-CA84-4956-98DF-E8E2C18DE426}" srcOrd="1" destOrd="0" parTransId="{3DAA842A-0D1C-4181-BA74-B130B0C8AC68}" sibTransId="{18ED1DC7-DEA7-4D3F-9E82-806D1621AB37}"/>
    <dgm:cxn modelId="{20054AB8-1CFD-453E-96F9-69FB81E04F01}" type="presOf" srcId="{36AE8242-4C96-439C-8C80-D9ED081D2752}" destId="{49D7C25C-0215-4120-9BDA-FAA90B8F2B43}" srcOrd="0" destOrd="0" presId="urn:microsoft.com/office/officeart/2005/8/layout/hierarchy1"/>
    <dgm:cxn modelId="{255B1FC4-4403-4D10-9CDA-0743DAD12A5C}" srcId="{E102EF08-5864-439C-95F7-17A5DA692C7C}" destId="{36AE8242-4C96-439C-8C80-D9ED081D2752}" srcOrd="3" destOrd="0" parTransId="{B2A91E80-1532-499B-83AF-9B52700A7C6E}" sibTransId="{EAB9FAE0-630E-473F-ABB7-D8FE9D383934}"/>
    <dgm:cxn modelId="{1B5397E8-1B41-4C04-B32F-62D1D45269AC}" srcId="{E102EF08-5864-439C-95F7-17A5DA692C7C}" destId="{70EEF840-FC43-4C32-B144-13A50E661A3A}" srcOrd="2" destOrd="0" parTransId="{554A0FE1-03C8-4A19-A563-54FA95B1A5C0}" sibTransId="{69EA74E0-FFAE-47B1-A600-20BBE0567EED}"/>
    <dgm:cxn modelId="{E90D16FA-3307-42E2-83D1-8E384C1253DD}" srcId="{E102EF08-5864-439C-95F7-17A5DA692C7C}" destId="{000FBD3C-B340-4E2E-8B4D-0AD87A06598A}" srcOrd="0" destOrd="0" parTransId="{44E10870-FE71-453B-988A-0CA74E13A8E5}" sibTransId="{0DD607B0-E558-444E-A518-E072466C9C99}"/>
    <dgm:cxn modelId="{822CC187-D2D9-4D4C-B919-B2E20E212FBF}" type="presParOf" srcId="{993B7822-2F45-4C1D-BD5F-B2566D45E4D0}" destId="{8CED0E87-5504-464B-BFEF-62F15778A2F3}" srcOrd="0" destOrd="0" presId="urn:microsoft.com/office/officeart/2005/8/layout/hierarchy1"/>
    <dgm:cxn modelId="{6D2FA393-53A1-4F2E-89B8-59AA321768EB}" type="presParOf" srcId="{8CED0E87-5504-464B-BFEF-62F15778A2F3}" destId="{6E837B00-3EC1-47A4-890F-853FD312CB27}" srcOrd="0" destOrd="0" presId="urn:microsoft.com/office/officeart/2005/8/layout/hierarchy1"/>
    <dgm:cxn modelId="{59EEA122-F02C-4B47-BC69-0841C551C482}" type="presParOf" srcId="{6E837B00-3EC1-47A4-890F-853FD312CB27}" destId="{3FDF90B2-3E32-43D1-802B-A04F2B35693F}" srcOrd="0" destOrd="0" presId="urn:microsoft.com/office/officeart/2005/8/layout/hierarchy1"/>
    <dgm:cxn modelId="{90139577-8207-4822-AE7E-8043F4692DCF}" type="presParOf" srcId="{6E837B00-3EC1-47A4-890F-853FD312CB27}" destId="{ADC75B9E-F7F1-484C-BF28-7D70B977D960}" srcOrd="1" destOrd="0" presId="urn:microsoft.com/office/officeart/2005/8/layout/hierarchy1"/>
    <dgm:cxn modelId="{2FD057FE-BD4E-46FD-94BF-B985384F86C1}" type="presParOf" srcId="{8CED0E87-5504-464B-BFEF-62F15778A2F3}" destId="{0C22B909-02F0-470D-9E1B-820A98B3D5F3}" srcOrd="1" destOrd="0" presId="urn:microsoft.com/office/officeart/2005/8/layout/hierarchy1"/>
    <dgm:cxn modelId="{EAFC8DCA-3B1F-4F9A-ADE0-2B28976851B6}" type="presParOf" srcId="{993B7822-2F45-4C1D-BD5F-B2566D45E4D0}" destId="{C6386E98-DE85-4BF6-8A37-FAA0E5436DEE}" srcOrd="1" destOrd="0" presId="urn:microsoft.com/office/officeart/2005/8/layout/hierarchy1"/>
    <dgm:cxn modelId="{184C119E-0824-4C5B-8044-C1F6CE0F6396}" type="presParOf" srcId="{C6386E98-DE85-4BF6-8A37-FAA0E5436DEE}" destId="{46CF1352-7D84-47E6-A2FC-2C9745919B6E}" srcOrd="0" destOrd="0" presId="urn:microsoft.com/office/officeart/2005/8/layout/hierarchy1"/>
    <dgm:cxn modelId="{A37EC78A-ADE6-4A69-8B88-2923420E8ADD}" type="presParOf" srcId="{46CF1352-7D84-47E6-A2FC-2C9745919B6E}" destId="{E992ADB8-E303-4AF5-9006-46B8C76848E8}" srcOrd="0" destOrd="0" presId="urn:microsoft.com/office/officeart/2005/8/layout/hierarchy1"/>
    <dgm:cxn modelId="{6AF94468-1718-452F-8126-0FB1B7256895}" type="presParOf" srcId="{46CF1352-7D84-47E6-A2FC-2C9745919B6E}" destId="{C5152C31-E7A5-4ABC-B8D6-340EA264FDAC}" srcOrd="1" destOrd="0" presId="urn:microsoft.com/office/officeart/2005/8/layout/hierarchy1"/>
    <dgm:cxn modelId="{8D547A0F-6F25-451A-B0A5-AE6417BA9FEC}" type="presParOf" srcId="{C6386E98-DE85-4BF6-8A37-FAA0E5436DEE}" destId="{DC42FC9B-7452-4F60-943C-A68B6C023865}" srcOrd="1" destOrd="0" presId="urn:microsoft.com/office/officeart/2005/8/layout/hierarchy1"/>
    <dgm:cxn modelId="{C96564C4-C5B4-462F-A778-469E66DF608C}" type="presParOf" srcId="{993B7822-2F45-4C1D-BD5F-B2566D45E4D0}" destId="{F88906C3-359E-4B78-9BA9-67D1035E164B}" srcOrd="2" destOrd="0" presId="urn:microsoft.com/office/officeart/2005/8/layout/hierarchy1"/>
    <dgm:cxn modelId="{E982CCB4-B768-4BD8-9BE0-A3D41C6E6E5D}" type="presParOf" srcId="{F88906C3-359E-4B78-9BA9-67D1035E164B}" destId="{595B03C4-E079-4BAF-BD2C-3DB43D686B92}" srcOrd="0" destOrd="0" presId="urn:microsoft.com/office/officeart/2005/8/layout/hierarchy1"/>
    <dgm:cxn modelId="{DC034D85-7E8C-4652-8E8D-91E2339871C7}" type="presParOf" srcId="{595B03C4-E079-4BAF-BD2C-3DB43D686B92}" destId="{EF9CB5AE-FD77-4115-B373-332207A5D2E4}" srcOrd="0" destOrd="0" presId="urn:microsoft.com/office/officeart/2005/8/layout/hierarchy1"/>
    <dgm:cxn modelId="{DA1E6F3B-477A-484E-B3E4-F4959C5326F1}" type="presParOf" srcId="{595B03C4-E079-4BAF-BD2C-3DB43D686B92}" destId="{09F2DB97-426C-49C6-AD7E-D166B63C9865}" srcOrd="1" destOrd="0" presId="urn:microsoft.com/office/officeart/2005/8/layout/hierarchy1"/>
    <dgm:cxn modelId="{ED47E549-DBD0-443B-B004-8FB5EE288001}" type="presParOf" srcId="{F88906C3-359E-4B78-9BA9-67D1035E164B}" destId="{E344E856-0764-44D2-B886-F5A2057D61E8}" srcOrd="1" destOrd="0" presId="urn:microsoft.com/office/officeart/2005/8/layout/hierarchy1"/>
    <dgm:cxn modelId="{38FFA4A8-37F2-4844-B1B3-643CF22F0C5F}" type="presParOf" srcId="{993B7822-2F45-4C1D-BD5F-B2566D45E4D0}" destId="{22810F5D-6B5D-441C-AD2D-77F5DE3859A5}" srcOrd="3" destOrd="0" presId="urn:microsoft.com/office/officeart/2005/8/layout/hierarchy1"/>
    <dgm:cxn modelId="{F4C7CA19-0B33-43AE-A5EC-FA782A2C2196}" type="presParOf" srcId="{22810F5D-6B5D-441C-AD2D-77F5DE3859A5}" destId="{2F9AC882-2DD8-4507-A51E-8E40ED6498EA}" srcOrd="0" destOrd="0" presId="urn:microsoft.com/office/officeart/2005/8/layout/hierarchy1"/>
    <dgm:cxn modelId="{477D347E-C8D2-496E-93D1-E265452EAA4C}" type="presParOf" srcId="{2F9AC882-2DD8-4507-A51E-8E40ED6498EA}" destId="{5C685D58-8668-427D-8A11-4DC618580062}" srcOrd="0" destOrd="0" presId="urn:microsoft.com/office/officeart/2005/8/layout/hierarchy1"/>
    <dgm:cxn modelId="{43C624D5-B590-41C7-8ABA-9117139F0621}" type="presParOf" srcId="{2F9AC882-2DD8-4507-A51E-8E40ED6498EA}" destId="{49D7C25C-0215-4120-9BDA-FAA90B8F2B43}" srcOrd="1" destOrd="0" presId="urn:microsoft.com/office/officeart/2005/8/layout/hierarchy1"/>
    <dgm:cxn modelId="{C879BF3A-D65C-4648-A682-4DA6229B61D2}" type="presParOf" srcId="{22810F5D-6B5D-441C-AD2D-77F5DE3859A5}" destId="{61140CCA-768E-4038-A2D0-348A9F517D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F90B2-3E32-43D1-802B-A04F2B35693F}">
      <dsp:nvSpPr>
        <dsp:cNvPr id="0" name=""/>
        <dsp:cNvSpPr/>
      </dsp:nvSpPr>
      <dsp:spPr>
        <a:xfrm>
          <a:off x="3091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C75B9E-F7F1-484C-BF28-7D70B977D960}">
      <dsp:nvSpPr>
        <dsp:cNvPr id="0" name=""/>
        <dsp:cNvSpPr/>
      </dsp:nvSpPr>
      <dsp:spPr>
        <a:xfrm>
          <a:off x="248382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1988 г.- Линус поступил в Хельсинкский университет;</a:t>
          </a:r>
          <a:endParaRPr lang="en-US" sz="1800" kern="1200"/>
        </a:p>
      </dsp:txBody>
      <dsp:txXfrm>
        <a:off x="289440" y="1112060"/>
        <a:ext cx="2125503" cy="1319722"/>
      </dsp:txXfrm>
    </dsp:sp>
    <dsp:sp modelId="{E992ADB8-E303-4AF5-9006-46B8C76848E8}">
      <dsp:nvSpPr>
        <dsp:cNvPr id="0" name=""/>
        <dsp:cNvSpPr/>
      </dsp:nvSpPr>
      <dsp:spPr>
        <a:xfrm>
          <a:off x="2701293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52C31-E7A5-4ABC-B8D6-340EA264FDAC}">
      <dsp:nvSpPr>
        <dsp:cNvPr id="0" name=""/>
        <dsp:cNvSpPr/>
      </dsp:nvSpPr>
      <dsp:spPr>
        <a:xfrm>
          <a:off x="2946584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1996 г.- получил степень магистра кибернетики;</a:t>
          </a:r>
          <a:endParaRPr lang="en-US" sz="1800" kern="1200"/>
        </a:p>
      </dsp:txBody>
      <dsp:txXfrm>
        <a:off x="2987642" y="1112060"/>
        <a:ext cx="2125503" cy="1319722"/>
      </dsp:txXfrm>
    </dsp:sp>
    <dsp:sp modelId="{EF9CB5AE-FD77-4115-B373-332207A5D2E4}">
      <dsp:nvSpPr>
        <dsp:cNvPr id="0" name=""/>
        <dsp:cNvSpPr/>
      </dsp:nvSpPr>
      <dsp:spPr>
        <a:xfrm>
          <a:off x="5399495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F2DB97-426C-49C6-AD7E-D166B63C9865}">
      <dsp:nvSpPr>
        <dsp:cNvPr id="0" name=""/>
        <dsp:cNvSpPr/>
      </dsp:nvSpPr>
      <dsp:spPr>
        <a:xfrm>
          <a:off x="5644786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1999 г.- получил статус доктора Стокгольмского университета;</a:t>
          </a:r>
          <a:endParaRPr lang="en-US" sz="1800" kern="1200"/>
        </a:p>
      </dsp:txBody>
      <dsp:txXfrm>
        <a:off x="5685844" y="1112060"/>
        <a:ext cx="2125503" cy="1319722"/>
      </dsp:txXfrm>
    </dsp:sp>
    <dsp:sp modelId="{5C685D58-8668-427D-8A11-4DC618580062}">
      <dsp:nvSpPr>
        <dsp:cNvPr id="0" name=""/>
        <dsp:cNvSpPr/>
      </dsp:nvSpPr>
      <dsp:spPr>
        <a:xfrm>
          <a:off x="8097697" y="837975"/>
          <a:ext cx="2207619" cy="1401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D7C25C-0215-4120-9BDA-FAA90B8F2B43}">
      <dsp:nvSpPr>
        <dsp:cNvPr id="0" name=""/>
        <dsp:cNvSpPr/>
      </dsp:nvSpPr>
      <dsp:spPr>
        <a:xfrm>
          <a:off x="8342988" y="1071002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2000 г.- получил степень доктора Университета Хельсинки.</a:t>
          </a:r>
          <a:endParaRPr lang="en-US" sz="1800" kern="1200"/>
        </a:p>
      </dsp:txBody>
      <dsp:txXfrm>
        <a:off x="8384046" y="1112060"/>
        <a:ext cx="2125503" cy="131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Линус Бенедикт Торвальдс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«</a:t>
            </a:r>
            <a:r>
              <a:rPr lang="en-US" dirty="0" err="1">
                <a:ea typeface="+mn-lt"/>
                <a:cs typeface="+mn-lt"/>
              </a:rPr>
              <a:t>Портрет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ученого</a:t>
            </a:r>
            <a:r>
              <a:rPr lang="en-US" dirty="0">
                <a:ea typeface="+mn-lt"/>
                <a:cs typeface="+mn-lt"/>
              </a:rPr>
              <a:t>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73B3-D578-4D7E-AC97-7DDF2D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>
                <a:ea typeface="+mj-lt"/>
                <a:cs typeface="+mj-lt"/>
              </a:rPr>
              <a:t> В лабиринтах моего черепа</a:t>
            </a:r>
            <a:endParaRPr lang="ru-RU" sz="3600"/>
          </a:p>
          <a:p>
            <a:r>
              <a:rPr lang="ru-RU" sz="3600" b="0" dirty="0">
                <a:ea typeface="+mj-lt"/>
                <a:cs typeface="+mj-lt"/>
              </a:rPr>
              <a:t>отдыхают в тени,</a:t>
            </a:r>
            <a:endParaRPr lang="ru-RU" sz="3600"/>
          </a:p>
          <a:p>
            <a:r>
              <a:rPr lang="ru-RU" sz="3600" b="0" dirty="0">
                <a:ea typeface="+mj-lt"/>
                <a:cs typeface="+mj-lt"/>
              </a:rPr>
              <a:t>жарятся на солнцепеке</a:t>
            </a:r>
            <a:endParaRPr lang="ru-RU" sz="3600"/>
          </a:p>
          <a:p>
            <a:r>
              <a:rPr lang="ru-RU" sz="3600" b="0" dirty="0">
                <a:ea typeface="+mj-lt"/>
                <a:cs typeface="+mj-lt"/>
              </a:rPr>
              <a:t>Леонардо, Эйнштейн, Винер,</a:t>
            </a:r>
            <a:endParaRPr lang="ru-RU" sz="3600"/>
          </a:p>
          <a:p>
            <a:r>
              <a:rPr lang="ru-RU" sz="3600" b="0" dirty="0">
                <a:ea typeface="+mj-lt"/>
                <a:cs typeface="+mj-lt"/>
              </a:rPr>
              <a:t>Вирт, </a:t>
            </a:r>
            <a:r>
              <a:rPr lang="ru-RU" sz="3600" b="0" dirty="0" err="1">
                <a:ea typeface="+mj-lt"/>
                <a:cs typeface="+mj-lt"/>
              </a:rPr>
              <a:t>Дейкстра</a:t>
            </a:r>
            <a:r>
              <a:rPr lang="ru-RU" sz="3600" b="0" dirty="0">
                <a:ea typeface="+mj-lt"/>
                <a:cs typeface="+mj-lt"/>
              </a:rPr>
              <a:t>, Бернерс-Ли.</a:t>
            </a:r>
            <a:endParaRPr lang="ru-RU" sz="360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211972-1C8F-4D6B-9142-E84671933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Линус</a:t>
            </a:r>
            <a:r>
              <a:rPr lang="en-US" b="1" dirty="0"/>
              <a:t> </a:t>
            </a:r>
            <a:r>
              <a:rPr lang="en-US" b="1" dirty="0" err="1"/>
              <a:t>Бенедикт</a:t>
            </a:r>
            <a:r>
              <a:rPr lang="en-US" b="1" dirty="0"/>
              <a:t> </a:t>
            </a:r>
            <a:r>
              <a:rPr lang="en-US" b="1" dirty="0" err="1"/>
              <a:t>Торвальдс</a:t>
            </a:r>
            <a:endParaRPr lang="ru-RU" dirty="0" err="1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7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36A90-2CD8-4AED-B6CD-847BCEE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0" dirty="0">
                <a:ea typeface="+mj-lt"/>
                <a:cs typeface="+mj-lt"/>
              </a:rPr>
              <a:t>Финно-американский инженер-программист. Создатель </a:t>
            </a:r>
            <a:r>
              <a:rPr lang="ru-RU" sz="2800" b="0" dirty="0" err="1">
                <a:ea typeface="+mj-lt"/>
                <a:cs typeface="+mj-lt"/>
              </a:rPr>
              <a:t>Linux</a:t>
            </a:r>
            <a:r>
              <a:rPr lang="ru-RU" sz="2800" b="0" dirty="0">
                <a:ea typeface="+mj-lt"/>
                <a:cs typeface="+mj-lt"/>
              </a:rPr>
              <a:t> – самой распространённой из свободных операционных систем.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96ADA9-522D-458A-8686-51B301AED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Линус</a:t>
            </a:r>
            <a:r>
              <a:rPr lang="en-US" b="1" dirty="0"/>
              <a:t> </a:t>
            </a:r>
            <a:r>
              <a:rPr lang="en-US" b="1" dirty="0" err="1"/>
              <a:t>Бенедикт</a:t>
            </a:r>
            <a:r>
              <a:rPr lang="en-US" b="1" dirty="0"/>
              <a:t> </a:t>
            </a:r>
            <a:r>
              <a:rPr lang="en-US" b="1" dirty="0" err="1"/>
              <a:t>Торвальдс</a:t>
            </a:r>
            <a:endParaRPr lang="ru-RU" dirty="0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2B0845-DDDF-4A96-A9E1-5DDCF22BA6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человек, внутренний, мужчина, окно&#10;&#10;Автоматически созданное описание">
            <a:extLst>
              <a:ext uri="{FF2B5EF4-FFF2-40B4-BE49-F238E27FC236}">
                <a16:creationId xmlns:a16="http://schemas.microsoft.com/office/drawing/2014/main" id="{85D42029-7267-4BE7-AF30-7D40AD56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082819"/>
            <a:ext cx="3809999" cy="38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0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99A31-96D2-4B92-A4C2-F361B795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ru-RU"/>
              <a:t>Научный путь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119D962-4A1F-4C76-B590-8087193B3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7667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95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6798D-6056-4F66-B6A4-A188B25A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Linux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3AD13-8801-4AA8-B8ED-E72D404868D7}"/>
              </a:ext>
            </a:extLst>
          </p:cNvPr>
          <p:cNvSpPr txBox="1"/>
          <p:nvPr/>
        </p:nvSpPr>
        <p:spPr>
          <a:xfrm>
            <a:off x="6266985" y="449766"/>
            <a:ext cx="422073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>
                <a:ea typeface="+mn-lt"/>
                <a:cs typeface="+mn-lt"/>
              </a:rPr>
              <a:t>17 сентября 1991 года Линус выложил исходный код программы (версии 0.01) для общедоступной загрузки. Система сразу же вызвала большой интерес. Сотни, потом тысячи программистов стали интересоваться системой (директорию с программой, за неимением лучших вариантов, назвали «Linux») и работать над её улучшением и дополнением. Она распространялась и по сей день распространяется на условиях общественной лицензии GNU – GPL.</a:t>
            </a:r>
            <a:endParaRPr lang="ru-RU"/>
          </a:p>
        </p:txBody>
      </p:sp>
      <p:pic>
        <p:nvPicPr>
          <p:cNvPr id="7" name="Рисунок 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EAC715B-FD04-4022-898E-106C2A5E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4" y="2438771"/>
            <a:ext cx="3579542" cy="2946894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44C5AA17-1755-4904-804E-FF5260AD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218" y="408917"/>
            <a:ext cx="6252633" cy="54149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F24E4-CFD6-4B2A-99E8-B402F21D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>
                <a:solidFill>
                  <a:schemeClr val="tx1"/>
                </a:solidFill>
              </a:rPr>
              <a:t>Достижения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60CDC-90B9-4F6D-BCD1-988D843F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600"/>
              <a:t>Создание </a:t>
            </a:r>
            <a:r>
              <a:rPr lang="ru-RU" sz="1600">
                <a:ea typeface="+mn-lt"/>
                <a:cs typeface="+mn-lt"/>
              </a:rPr>
              <a:t>Linux – ядра операционной системы GNU/Linux, самой распространенной на данный момент из свободных операционных систем.</a:t>
            </a:r>
          </a:p>
          <a:p>
            <a:pPr>
              <a:lnSpc>
                <a:spcPct val="90000"/>
              </a:lnSpc>
            </a:pPr>
            <a:r>
              <a:rPr lang="ru-RU" sz="1600">
                <a:ea typeface="+mn-lt"/>
                <a:cs typeface="+mn-lt"/>
              </a:rPr>
              <a:t>Создал Git, распределенную систему контроля версий для отслеживания изменений в исходном коде во время разработки программного обеспечения.</a:t>
            </a:r>
          </a:p>
          <a:p>
            <a:pPr>
              <a:lnSpc>
                <a:spcPct val="90000"/>
              </a:lnSpc>
            </a:pPr>
            <a:r>
              <a:rPr lang="ru-RU" sz="1600">
                <a:ea typeface="+mn-lt"/>
                <a:cs typeface="+mn-lt"/>
              </a:rPr>
              <a:t>В 1998 году получил приз EFF Pioneer Award.</a:t>
            </a:r>
          </a:p>
          <a:p>
            <a:pPr>
              <a:lnSpc>
                <a:spcPct val="90000"/>
              </a:lnSpc>
            </a:pPr>
            <a:r>
              <a:rPr lang="ru-RU" sz="1600">
                <a:ea typeface="+mn-lt"/>
                <a:cs typeface="+mn-lt"/>
              </a:rPr>
              <a:t>Награждён медалью за развитие информационных систем.</a:t>
            </a:r>
          </a:p>
          <a:p>
            <a:pPr>
              <a:lnSpc>
                <a:spcPct val="90000"/>
              </a:lnSpc>
            </a:pPr>
            <a:r>
              <a:rPr lang="ru-RU" sz="1600">
                <a:ea typeface="+mn-lt"/>
                <a:cs typeface="+mn-lt"/>
              </a:rPr>
              <a:t>В 2001 году разделил приз Такеды за социально-экономическое процветание c Ричардом Столлманом и Кеном Сакамурой.</a:t>
            </a:r>
          </a:p>
          <a:p>
            <a:pPr>
              <a:lnSpc>
                <a:spcPct val="90000"/>
              </a:lnSpc>
            </a:pPr>
            <a:r>
              <a:rPr lang="ru-RU" sz="1600">
                <a:ea typeface="+mn-lt"/>
                <a:cs typeface="+mn-lt"/>
              </a:rPr>
              <a:t>В 2004 году он назван одним из самых влиятельных людей журналом Time в статье «Линус Торвальдс: Чемпион Свободных Программ».</a:t>
            </a:r>
            <a:endParaRPr lang="ru-RU" sz="1600"/>
          </a:p>
          <a:p>
            <a:pPr>
              <a:lnSpc>
                <a:spcPct val="90000"/>
              </a:lnSpc>
            </a:pPr>
            <a:endParaRPr lang="ru-RU" sz="16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ru-RU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3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8F522-12D8-4C1F-BDE1-1D5070D2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Интересные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9DEAB-AA5E-423E-ABED-5E7993F8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ea typeface="+mn-lt"/>
                <a:cs typeface="+mn-lt"/>
              </a:rPr>
              <a:t>В 1996 году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>
                <a:ea typeface="+mn-lt"/>
                <a:cs typeface="+mn-lt"/>
              </a:rPr>
              <a:t>астероид № 9793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>
                <a:ea typeface="+mn-lt"/>
                <a:cs typeface="+mn-lt"/>
              </a:rPr>
              <a:t>был назван именем Торвальдса.</a:t>
            </a:r>
          </a:p>
          <a:p>
            <a:r>
              <a:rPr lang="ru-RU">
                <a:ea typeface="+mn-lt"/>
                <a:cs typeface="+mn-lt"/>
              </a:rPr>
              <a:t>В журнале Time в опросе «Человек Века» Торвальдс занял 17 место.</a:t>
            </a:r>
            <a:endParaRPr lang="ru-RU" dirty="0"/>
          </a:p>
          <a:p>
            <a:r>
              <a:rPr lang="ru-RU">
                <a:ea typeface="+mn-lt"/>
                <a:cs typeface="+mn-lt"/>
              </a:rPr>
              <a:t>Талисманом Торвальдса является пингвин по кличке Такс. Он также был принят в качестве талисмана ядра Linux.</a:t>
            </a:r>
          </a:p>
          <a:p>
            <a:r>
              <a:rPr lang="ru-RU">
                <a:ea typeface="+mn-lt"/>
                <a:cs typeface="+mn-lt"/>
              </a:rPr>
              <a:t>Его часто обвиняют в том, что он невежлив с другими программистами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73430-0CD8-49BB-BEC6-AB3282D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0">
                <a:ea typeface="+mj-lt"/>
                <a:cs typeface="+mj-lt"/>
              </a:rPr>
              <a:t>«Здесь я хочу рассказать о своих золотых правилах. Первое: обращайся с другими так, как ты хочешь, чтобы они обращались с тобой. Следуя этому правилу, в любой ситуации будешь знать, что делать. Второе: гордись тем, что делаешь. Третье: делай все с удовольствием».</a:t>
            </a:r>
            <a:endParaRPr lang="ru-RU" sz="320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30E66-7F63-44F5-AAD6-C29EDC361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Линус Бенедикт Торвальдс</a:t>
            </a: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54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Quotable</vt:lpstr>
      <vt:lpstr>Линус Бенедикт Торвальдс</vt:lpstr>
      <vt:lpstr> В лабиринтах моего черепа отдыхают в тени, жарятся на солнцепеке Леонардо, Эйнштейн, Винер, Вирт, Дейкстра, Бернерс-Ли. </vt:lpstr>
      <vt:lpstr>Финно-американский инженер-программист. Создатель Linux – самой распространённой из свободных операционных систем.</vt:lpstr>
      <vt:lpstr>Научный путь</vt:lpstr>
      <vt:lpstr>Создание Linux</vt:lpstr>
      <vt:lpstr>Достижения</vt:lpstr>
      <vt:lpstr>Интересные факты</vt:lpstr>
      <vt:lpstr>«Здесь я хочу рассказать о своих золотых правилах. Первое: обращайся с другими так, как ты хочешь, чтобы они обращались с тобой. Следуя этому правилу, в любой ситуации будешь знать, что делать. Второе: гордись тем, что делаешь. Третье: делай все с удовольствием».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150</cp:revision>
  <dcterms:created xsi:type="dcterms:W3CDTF">2020-06-27T19:39:15Z</dcterms:created>
  <dcterms:modified xsi:type="dcterms:W3CDTF">2020-06-27T21:20:44Z</dcterms:modified>
</cp:coreProperties>
</file>