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7F7E-2BB8-43A0-8542-5DB6E8A0425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2F09E-4CA3-43DF-956B-36C92B923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2F09E-4CA3-43DF-956B-36C92B9231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6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7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4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3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68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5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3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9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1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B2A3C0B-5C2E-429C-AB8D-9CD6AEACB09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139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5896-B218-106A-3225-BFFD68813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9" y="913190"/>
            <a:ext cx="8574622" cy="1644953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Billing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209A-A7AF-B792-B234-0E5386029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6509" y="3709537"/>
            <a:ext cx="10993546" cy="59032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by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BroskiesHub</a:t>
            </a:r>
            <a:b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RESHI PULLA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4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644A-EC82-8179-D318-2C6AD0CC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" y="587827"/>
            <a:ext cx="10018713" cy="1164771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524E-D487-5E7E-F5D9-B5057A60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410" y="1977571"/>
            <a:ext cx="10018713" cy="419462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Restaurant Billing System is a web-based application designed to simplify and automate the billing process in restaurants. It enables users to: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 menu items quickly.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selected items to an order.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calculate GST (5%) and discounts.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detailed bills in multiple formats (PDF, CSV, JSON).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bills locally for future reference and reporting.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improves billing accuracy, reduces processing time, and enhances customer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4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C285-9A56-1FCB-19EC-AD9A44C6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39" y="620485"/>
            <a:ext cx="10018713" cy="115388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1250-DC25-EC6F-CCFA-08045B06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139" y="2057399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🔍 Menu Search &amp; Filters                  💳 Multiple Payment Modes </a:t>
            </a:r>
          </a:p>
          <a:p>
            <a:pPr marL="0" indent="0">
              <a:buNone/>
              <a:defRPr sz="1400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🧮 Automatic GST Calculation          🆔 Bill Auto-Numbering </a:t>
            </a:r>
          </a:p>
          <a:p>
            <a:pPr marL="0" indent="0">
              <a:buNone/>
              <a:defRPr sz="1400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💰 Discount Support                          📄 Multi-Format Export </a:t>
            </a:r>
          </a:p>
          <a:p>
            <a:pPr marL="0" indent="0">
              <a:buNone/>
              <a:defRPr sz="1400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💾 Local Storage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9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7B59-5BAC-6051-1934-AF6426F5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38" y="348343"/>
            <a:ext cx="10018713" cy="142602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6827-4013-5F3C-D200-0A79605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50572"/>
            <a:ext cx="10018713" cy="37555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- Core programming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Interactive web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– Menu &amp; order data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– Data handling and exports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FPDF/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PDF bill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JSON/CSV – Structured data storage formats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– Development environment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623-FB0C-5240-EDA0-8D38B01A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90" y="103548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5A0F12-5E7D-47BE-C834-C9E8368A1FF2}"/>
              </a:ext>
            </a:extLst>
          </p:cNvPr>
          <p:cNvSpPr/>
          <p:nvPr/>
        </p:nvSpPr>
        <p:spPr>
          <a:xfrm>
            <a:off x="1497011" y="2511594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📂 Menu Load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C28255-C256-F9C9-C4D2-3AB16D02FEBC}"/>
              </a:ext>
            </a:extLst>
          </p:cNvPr>
          <p:cNvSpPr/>
          <p:nvPr/>
        </p:nvSpPr>
        <p:spPr>
          <a:xfrm>
            <a:off x="5150776" y="2550694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Item Selection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BB174C-968D-8567-6218-C85D37AF8378}"/>
              </a:ext>
            </a:extLst>
          </p:cNvPr>
          <p:cNvSpPr/>
          <p:nvPr/>
        </p:nvSpPr>
        <p:spPr>
          <a:xfrm>
            <a:off x="1461057" y="4553678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📄 Export &amp; Storage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7EE7CE-6DCD-8A63-5EDD-E8AEC8F77716}"/>
              </a:ext>
            </a:extLst>
          </p:cNvPr>
          <p:cNvSpPr/>
          <p:nvPr/>
        </p:nvSpPr>
        <p:spPr>
          <a:xfrm>
            <a:off x="5078870" y="4564233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Bill Generation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352BFF-0F15-6267-9112-F40DB9C2852A}"/>
              </a:ext>
            </a:extLst>
          </p:cNvPr>
          <p:cNvSpPr/>
          <p:nvPr/>
        </p:nvSpPr>
        <p:spPr>
          <a:xfrm>
            <a:off x="8804541" y="2511594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Billing Calculation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B4FC2E-CD7F-A976-98A7-F4CE8F8D8EF5}"/>
              </a:ext>
            </a:extLst>
          </p:cNvPr>
          <p:cNvSpPr/>
          <p:nvPr/>
        </p:nvSpPr>
        <p:spPr>
          <a:xfrm>
            <a:off x="8804541" y="4553680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Payment Processing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371299-4263-114C-FCF8-41B2033F8648}"/>
              </a:ext>
            </a:extLst>
          </p:cNvPr>
          <p:cNvSpPr/>
          <p:nvPr/>
        </p:nvSpPr>
        <p:spPr>
          <a:xfrm>
            <a:off x="4148487" y="2926080"/>
            <a:ext cx="930383" cy="3272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64A2CC-D51B-5FC3-528E-E785A67D3024}"/>
              </a:ext>
            </a:extLst>
          </p:cNvPr>
          <p:cNvSpPr/>
          <p:nvPr/>
        </p:nvSpPr>
        <p:spPr>
          <a:xfrm>
            <a:off x="7802252" y="2886978"/>
            <a:ext cx="930383" cy="3272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49FB11F-E7B6-3102-E0ED-AFA80F5B1C41}"/>
              </a:ext>
            </a:extLst>
          </p:cNvPr>
          <p:cNvSpPr/>
          <p:nvPr/>
        </p:nvSpPr>
        <p:spPr>
          <a:xfrm>
            <a:off x="7766298" y="4939617"/>
            <a:ext cx="930385" cy="32725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B04CB49-0B21-AD00-D4B9-4F0C554D3B3A}"/>
              </a:ext>
            </a:extLst>
          </p:cNvPr>
          <p:cNvSpPr/>
          <p:nvPr/>
        </p:nvSpPr>
        <p:spPr>
          <a:xfrm>
            <a:off x="4094556" y="4929064"/>
            <a:ext cx="930385" cy="32725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6220506-943B-3100-1652-8BFADC1A9DD1}"/>
              </a:ext>
            </a:extLst>
          </p:cNvPr>
          <p:cNvSpPr/>
          <p:nvPr/>
        </p:nvSpPr>
        <p:spPr>
          <a:xfrm>
            <a:off x="9906633" y="3652023"/>
            <a:ext cx="375386" cy="839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3D6D-58DB-F831-BEDA-876FC056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67" y="446315"/>
            <a:ext cx="10018713" cy="142602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5E146E-01CF-FA1B-A871-41C76A7C54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91" y="2046514"/>
            <a:ext cx="4625975" cy="3505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4BA8E1-C4DA-1031-2155-71F260843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/>
          <a:stretch>
            <a:fillRect/>
          </a:stretch>
        </p:blipFill>
        <p:spPr>
          <a:xfrm>
            <a:off x="6877048" y="2046514"/>
            <a:ext cx="4625975" cy="3505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BCA6F-DE56-8119-F7CE-0FF8B3740BF6}"/>
              </a:ext>
            </a:extLst>
          </p:cNvPr>
          <p:cNvSpPr txBox="1"/>
          <p:nvPr/>
        </p:nvSpPr>
        <p:spPr>
          <a:xfrm>
            <a:off x="2205148" y="5900056"/>
            <a:ext cx="56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Item selection, search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55FD7-D653-605D-37F8-C5E0202097B7}"/>
              </a:ext>
            </a:extLst>
          </p:cNvPr>
          <p:cNvSpPr txBox="1"/>
          <p:nvPr/>
        </p:nvSpPr>
        <p:spPr>
          <a:xfrm>
            <a:off x="6776695" y="59000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Summary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Shows GST, discounts, and final total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1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E318-9A8A-9642-1548-91E165B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56584"/>
            <a:ext cx="11029616" cy="10138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F8F2-8E56-6D7A-BEF8-659F53C8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Restaurant Billing System successfully achieves its goal of providing a fast, accurate, and user-friendly billing process for restaurants. By automating menu selection, GST and discount calculation, and multi-format bill generation, it reduces manual errors, saves time, and improves operational efficiency. With its user-friendly interface and reliable performance, the system is well-suited for small to medium-sized restaurants looking to enhance customer satisfaction and streamline their billing operations.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7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CCC18C-C7EF-380A-FAFC-84627AC81B74}"/>
              </a:ext>
            </a:extLst>
          </p:cNvPr>
          <p:cNvSpPr/>
          <p:nvPr/>
        </p:nvSpPr>
        <p:spPr>
          <a:xfrm>
            <a:off x="2558143" y="2531907"/>
            <a:ext cx="7075714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0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00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965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120</TotalTime>
  <Words>295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Gill Sans MT</vt:lpstr>
      <vt:lpstr>Times New Roman</vt:lpstr>
      <vt:lpstr>Wingdings</vt:lpstr>
      <vt:lpstr>Wingdings 2</vt:lpstr>
      <vt:lpstr>Dividend</vt:lpstr>
      <vt:lpstr>Restaurant Billing System</vt:lpstr>
      <vt:lpstr>Introduction</vt:lpstr>
      <vt:lpstr>Key Features</vt:lpstr>
      <vt:lpstr>Tech Stack</vt:lpstr>
      <vt:lpstr>Work Flow</vt:lpstr>
      <vt:lpstr>Outputs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Pirigadi Saineelima</dc:creator>
  <cp:lastModifiedBy>Pirigadi Saineelima</cp:lastModifiedBy>
  <cp:revision>5</cp:revision>
  <dcterms:created xsi:type="dcterms:W3CDTF">2025-08-15T16:37:24Z</dcterms:created>
  <dcterms:modified xsi:type="dcterms:W3CDTF">2025-08-25T07:31:08Z</dcterms:modified>
</cp:coreProperties>
</file>