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1B133-8AA1-40B3-A1C2-5E5FE3632C6F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6" Type="http://schemas.openxmlformats.org/officeDocument/2006/relationships/image" Target="../media/image32.svg"/><Relationship Id="rId5" Type="http://schemas.openxmlformats.org/officeDocument/2006/relationships/image" Target="../media/image19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svg"/><Relationship Id="rId1" Type="http://schemas.openxmlformats.org/officeDocument/2006/relationships/image" Target="../media/image21.png"/><Relationship Id="rId6" Type="http://schemas.openxmlformats.org/officeDocument/2006/relationships/image" Target="../media/image38.svg"/><Relationship Id="rId5" Type="http://schemas.openxmlformats.org/officeDocument/2006/relationships/image" Target="../media/image22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6" Type="http://schemas.openxmlformats.org/officeDocument/2006/relationships/image" Target="../media/image32.svg"/><Relationship Id="rId5" Type="http://schemas.openxmlformats.org/officeDocument/2006/relationships/image" Target="../media/image19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svg"/><Relationship Id="rId1" Type="http://schemas.openxmlformats.org/officeDocument/2006/relationships/image" Target="../media/image21.png"/><Relationship Id="rId6" Type="http://schemas.openxmlformats.org/officeDocument/2006/relationships/image" Target="../media/image38.svg"/><Relationship Id="rId5" Type="http://schemas.openxmlformats.org/officeDocument/2006/relationships/image" Target="../media/image22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E2C83-D9A1-4C53-BB41-BD914007BDA1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64DA5C-4D53-47B2-A208-1498953D11A2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AIM/OBJECTIVE</a:t>
          </a:r>
          <a:endParaRPr lang="en-US" b="1" dirty="0">
            <a:solidFill>
              <a:schemeClr val="bg1"/>
            </a:solidFill>
          </a:endParaRPr>
        </a:p>
      </dgm:t>
    </dgm:pt>
    <dgm:pt modelId="{B9A72400-308F-45D2-9015-E7B6BD9B5FEA}" type="parTrans" cxnId="{4B0967FD-B4AE-47F4-809C-5E72DCDB332A}">
      <dgm:prSet/>
      <dgm:spPr/>
      <dgm:t>
        <a:bodyPr/>
        <a:lstStyle/>
        <a:p>
          <a:endParaRPr lang="en-US"/>
        </a:p>
      </dgm:t>
    </dgm:pt>
    <dgm:pt modelId="{98342DE2-A0BE-4743-B58D-EB5751AA41ED}" type="sibTrans" cxnId="{4B0967FD-B4AE-47F4-809C-5E72DCDB332A}">
      <dgm:prSet/>
      <dgm:spPr/>
      <dgm:t>
        <a:bodyPr/>
        <a:lstStyle/>
        <a:p>
          <a:endParaRPr lang="en-US"/>
        </a:p>
      </dgm:t>
    </dgm:pt>
    <dgm:pt modelId="{4842D2F6-D098-42B3-96C5-17D656FB8B6C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TECHNICAL DETAILS</a:t>
          </a:r>
          <a:endParaRPr lang="en-US" b="1" dirty="0">
            <a:solidFill>
              <a:schemeClr val="bg1"/>
            </a:solidFill>
          </a:endParaRPr>
        </a:p>
      </dgm:t>
    </dgm:pt>
    <dgm:pt modelId="{B829ED75-BE21-4D2E-B310-7409DFB98482}" type="parTrans" cxnId="{D1FA1431-2445-411F-B80E-A620F2AF1606}">
      <dgm:prSet/>
      <dgm:spPr/>
      <dgm:t>
        <a:bodyPr/>
        <a:lstStyle/>
        <a:p>
          <a:endParaRPr lang="en-US"/>
        </a:p>
      </dgm:t>
    </dgm:pt>
    <dgm:pt modelId="{69F33D64-D504-4253-B653-A11F3C490AFE}" type="sibTrans" cxnId="{D1FA1431-2445-411F-B80E-A620F2AF1606}">
      <dgm:prSet/>
      <dgm:spPr/>
      <dgm:t>
        <a:bodyPr/>
        <a:lstStyle/>
        <a:p>
          <a:endParaRPr lang="en-US"/>
        </a:p>
      </dgm:t>
    </dgm:pt>
    <dgm:pt modelId="{21088CC9-1456-4F44-B60E-CAD17A2F3257}">
      <dgm:prSet/>
      <dgm:spPr/>
      <dgm:t>
        <a:bodyPr/>
        <a:lstStyle/>
        <a:p>
          <a:r>
            <a:rPr lang="en-IN" b="1" dirty="0">
              <a:solidFill>
                <a:srgbClr val="FFFF00"/>
              </a:solidFill>
            </a:rPr>
            <a:t>INNOVATION</a:t>
          </a:r>
          <a:endParaRPr lang="en-US" b="1" dirty="0">
            <a:solidFill>
              <a:srgbClr val="FFFF00"/>
            </a:solidFill>
          </a:endParaRPr>
        </a:p>
      </dgm:t>
    </dgm:pt>
    <dgm:pt modelId="{3CEC8281-2BC4-4B14-B63F-50A1389EB704}" type="parTrans" cxnId="{31EE23A2-E2DA-452C-A158-1C0932E4C8CE}">
      <dgm:prSet/>
      <dgm:spPr/>
      <dgm:t>
        <a:bodyPr/>
        <a:lstStyle/>
        <a:p>
          <a:endParaRPr lang="en-US"/>
        </a:p>
      </dgm:t>
    </dgm:pt>
    <dgm:pt modelId="{EE86F9F2-EA24-4608-903E-68F779832805}" type="sibTrans" cxnId="{31EE23A2-E2DA-452C-A158-1C0932E4C8CE}">
      <dgm:prSet/>
      <dgm:spPr/>
      <dgm:t>
        <a:bodyPr/>
        <a:lstStyle/>
        <a:p>
          <a:endParaRPr lang="en-US"/>
        </a:p>
      </dgm:t>
    </dgm:pt>
    <dgm:pt modelId="{AE78708F-8D03-435B-A794-94757A32CFCA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FEATURES</a:t>
          </a:r>
          <a:endParaRPr lang="en-US" b="1" dirty="0">
            <a:solidFill>
              <a:schemeClr val="tx1"/>
            </a:solidFill>
          </a:endParaRPr>
        </a:p>
      </dgm:t>
    </dgm:pt>
    <dgm:pt modelId="{1872E00D-4575-44DB-B0B1-146799A2837C}" type="parTrans" cxnId="{0BFAEB1C-A79E-4D0F-BBB1-7E3AA8FEB193}">
      <dgm:prSet/>
      <dgm:spPr/>
      <dgm:t>
        <a:bodyPr/>
        <a:lstStyle/>
        <a:p>
          <a:endParaRPr lang="en-US"/>
        </a:p>
      </dgm:t>
    </dgm:pt>
    <dgm:pt modelId="{4FB4E6D1-AF33-4CC0-860E-8D3A02FC6C45}" type="sibTrans" cxnId="{0BFAEB1C-A79E-4D0F-BBB1-7E3AA8FEB193}">
      <dgm:prSet/>
      <dgm:spPr/>
      <dgm:t>
        <a:bodyPr/>
        <a:lstStyle/>
        <a:p>
          <a:endParaRPr lang="en-US"/>
        </a:p>
      </dgm:t>
    </dgm:pt>
    <dgm:pt modelId="{AB89875D-C047-400C-BD14-A03423632710}" type="pres">
      <dgm:prSet presAssocID="{6D4E2C83-D9A1-4C53-BB41-BD914007BDA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62ED4D7-3FFA-4726-80B6-6C4FA34AD811}" type="pres">
      <dgm:prSet presAssocID="{6D4E2C83-D9A1-4C53-BB41-BD914007BDA1}" presName="diamond" presStyleLbl="bgShp" presStyleIdx="0" presStyleCnt="1"/>
      <dgm:spPr/>
    </dgm:pt>
    <dgm:pt modelId="{A47C7A8E-67E2-4914-9437-182372EC9BBB}" type="pres">
      <dgm:prSet presAssocID="{6D4E2C83-D9A1-4C53-BB41-BD914007BDA1}" presName="quad1" presStyleLbl="node1" presStyleIdx="0" presStyleCnt="4" custLinFactNeighborX="2345" custLinFactNeighborY="-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86CD23-E1F9-4E9D-8350-FE84603A73A0}" type="pres">
      <dgm:prSet presAssocID="{6D4E2C83-D9A1-4C53-BB41-BD914007BDA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655BD4-5885-4DEE-9ED2-15D02F9A6E78}" type="pres">
      <dgm:prSet presAssocID="{6D4E2C83-D9A1-4C53-BB41-BD914007BDA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736178-9482-4858-BB1B-AEE8936A2852}" type="pres">
      <dgm:prSet presAssocID="{6D4E2C83-D9A1-4C53-BB41-BD914007BDA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B6D81FD-3280-417B-9AB8-BF8142243805}" type="presOf" srcId="{4842D2F6-D098-42B3-96C5-17D656FB8B6C}" destId="{FC86CD23-E1F9-4E9D-8350-FE84603A73A0}" srcOrd="0" destOrd="0" presId="urn:microsoft.com/office/officeart/2005/8/layout/matrix3"/>
    <dgm:cxn modelId="{AAFCE94F-CD15-4CD6-B70A-EAE3CE2C85CF}" type="presOf" srcId="{2664DA5C-4D53-47B2-A208-1498953D11A2}" destId="{A47C7A8E-67E2-4914-9437-182372EC9BBB}" srcOrd="0" destOrd="0" presId="urn:microsoft.com/office/officeart/2005/8/layout/matrix3"/>
    <dgm:cxn modelId="{970180F0-8016-46B2-8C5B-808E3D76B298}" type="presOf" srcId="{21088CC9-1456-4F44-B60E-CAD17A2F3257}" destId="{1E655BD4-5885-4DEE-9ED2-15D02F9A6E78}" srcOrd="0" destOrd="0" presId="urn:microsoft.com/office/officeart/2005/8/layout/matrix3"/>
    <dgm:cxn modelId="{4B0967FD-B4AE-47F4-809C-5E72DCDB332A}" srcId="{6D4E2C83-D9A1-4C53-BB41-BD914007BDA1}" destId="{2664DA5C-4D53-47B2-A208-1498953D11A2}" srcOrd="0" destOrd="0" parTransId="{B9A72400-308F-45D2-9015-E7B6BD9B5FEA}" sibTransId="{98342DE2-A0BE-4743-B58D-EB5751AA41ED}"/>
    <dgm:cxn modelId="{31EE23A2-E2DA-452C-A158-1C0932E4C8CE}" srcId="{6D4E2C83-D9A1-4C53-BB41-BD914007BDA1}" destId="{21088CC9-1456-4F44-B60E-CAD17A2F3257}" srcOrd="2" destOrd="0" parTransId="{3CEC8281-2BC4-4B14-B63F-50A1389EB704}" sibTransId="{EE86F9F2-EA24-4608-903E-68F779832805}"/>
    <dgm:cxn modelId="{0BFAEB1C-A79E-4D0F-BBB1-7E3AA8FEB193}" srcId="{6D4E2C83-D9A1-4C53-BB41-BD914007BDA1}" destId="{AE78708F-8D03-435B-A794-94757A32CFCA}" srcOrd="3" destOrd="0" parTransId="{1872E00D-4575-44DB-B0B1-146799A2837C}" sibTransId="{4FB4E6D1-AF33-4CC0-860E-8D3A02FC6C45}"/>
    <dgm:cxn modelId="{B3D5B365-B50B-4C32-8B2C-5AF375E5C30C}" type="presOf" srcId="{6D4E2C83-D9A1-4C53-BB41-BD914007BDA1}" destId="{AB89875D-C047-400C-BD14-A03423632710}" srcOrd="0" destOrd="0" presId="urn:microsoft.com/office/officeart/2005/8/layout/matrix3"/>
    <dgm:cxn modelId="{AB2355EF-5DF5-4481-AF9A-B6390809F8AD}" type="presOf" srcId="{AE78708F-8D03-435B-A794-94757A32CFCA}" destId="{A1736178-9482-4858-BB1B-AEE8936A2852}" srcOrd="0" destOrd="0" presId="urn:microsoft.com/office/officeart/2005/8/layout/matrix3"/>
    <dgm:cxn modelId="{D1FA1431-2445-411F-B80E-A620F2AF1606}" srcId="{6D4E2C83-D9A1-4C53-BB41-BD914007BDA1}" destId="{4842D2F6-D098-42B3-96C5-17D656FB8B6C}" srcOrd="1" destOrd="0" parTransId="{B829ED75-BE21-4D2E-B310-7409DFB98482}" sibTransId="{69F33D64-D504-4253-B653-A11F3C490AFE}"/>
    <dgm:cxn modelId="{181A7969-87A7-4737-9968-A815CCBB95BE}" type="presParOf" srcId="{AB89875D-C047-400C-BD14-A03423632710}" destId="{C62ED4D7-3FFA-4726-80B6-6C4FA34AD811}" srcOrd="0" destOrd="0" presId="urn:microsoft.com/office/officeart/2005/8/layout/matrix3"/>
    <dgm:cxn modelId="{EDECB7F4-124A-4069-B0F7-525BC814434D}" type="presParOf" srcId="{AB89875D-C047-400C-BD14-A03423632710}" destId="{A47C7A8E-67E2-4914-9437-182372EC9BBB}" srcOrd="1" destOrd="0" presId="urn:microsoft.com/office/officeart/2005/8/layout/matrix3"/>
    <dgm:cxn modelId="{31198326-F89D-4676-B0CB-C53F14FF6626}" type="presParOf" srcId="{AB89875D-C047-400C-BD14-A03423632710}" destId="{FC86CD23-E1F9-4E9D-8350-FE84603A73A0}" srcOrd="2" destOrd="0" presId="urn:microsoft.com/office/officeart/2005/8/layout/matrix3"/>
    <dgm:cxn modelId="{BE404072-63B2-4B45-A9CD-C8506AD61AC0}" type="presParOf" srcId="{AB89875D-C047-400C-BD14-A03423632710}" destId="{1E655BD4-5885-4DEE-9ED2-15D02F9A6E78}" srcOrd="3" destOrd="0" presId="urn:microsoft.com/office/officeart/2005/8/layout/matrix3"/>
    <dgm:cxn modelId="{B062DA73-57D8-4066-A186-47A1658679D1}" type="presParOf" srcId="{AB89875D-C047-400C-BD14-A03423632710}" destId="{A1736178-9482-4858-BB1B-AEE8936A28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379D1-F499-483A-BA91-763FF91F516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205A7-83CC-4C1E-BA00-EA87AA03BF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The website aims to develop an online market over the internet</a:t>
          </a:r>
          <a:r>
            <a:rPr lang="en-IN" sz="1100" dirty="0"/>
            <a:t>. </a:t>
          </a:r>
          <a:endParaRPr lang="en-US" sz="1100" dirty="0"/>
        </a:p>
      </dgm:t>
    </dgm:pt>
    <dgm:pt modelId="{568FA52F-E478-4CDA-B994-FA7675DD00CA}" type="parTrans" cxnId="{89D7D9AB-1CD4-4217-810A-CC5EAAD32661}">
      <dgm:prSet/>
      <dgm:spPr/>
      <dgm:t>
        <a:bodyPr/>
        <a:lstStyle/>
        <a:p>
          <a:endParaRPr lang="en-US"/>
        </a:p>
      </dgm:t>
    </dgm:pt>
    <dgm:pt modelId="{A9CDE1DD-3182-4D0E-BE3F-6083AE926B9E}" type="sibTrans" cxnId="{89D7D9AB-1CD4-4217-810A-CC5EAAD32661}">
      <dgm:prSet/>
      <dgm:spPr/>
      <dgm:t>
        <a:bodyPr/>
        <a:lstStyle/>
        <a:p>
          <a:endParaRPr lang="en-US"/>
        </a:p>
      </dgm:t>
    </dgm:pt>
    <dgm:pt modelId="{4E018B47-DFAD-4B12-AE24-F0FD0C8441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It will be in the form of an E-commerce portal which will allow  users to advertise and sell their goods and services on the internet. This would permit them to make their wares available to users on a mass scale.</a:t>
          </a:r>
          <a:endParaRPr lang="en-US" sz="1400" dirty="0"/>
        </a:p>
      </dgm:t>
    </dgm:pt>
    <dgm:pt modelId="{65F312A6-F9A6-445B-BDF6-C60A0F990768}" type="parTrans" cxnId="{29D5AD03-CB9D-4FEE-B0EA-541E902F8868}">
      <dgm:prSet/>
      <dgm:spPr/>
      <dgm:t>
        <a:bodyPr/>
        <a:lstStyle/>
        <a:p>
          <a:endParaRPr lang="en-US"/>
        </a:p>
      </dgm:t>
    </dgm:pt>
    <dgm:pt modelId="{75004015-CD09-403A-BC94-0C862342D623}" type="sibTrans" cxnId="{29D5AD03-CB9D-4FEE-B0EA-541E902F8868}">
      <dgm:prSet/>
      <dgm:spPr/>
      <dgm:t>
        <a:bodyPr/>
        <a:lstStyle/>
        <a:p>
          <a:endParaRPr lang="en-US"/>
        </a:p>
      </dgm:t>
    </dgm:pt>
    <dgm:pt modelId="{F54B4954-4591-4AEB-8769-5047662B6D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It will help people connect with one another for the purpose of trade and exchange of goods &amp; service.</a:t>
          </a:r>
          <a:endParaRPr lang="en-US" dirty="0"/>
        </a:p>
      </dgm:t>
    </dgm:pt>
    <dgm:pt modelId="{F3141904-D2BD-43C4-BD8C-0D7FFD535D56}" type="parTrans" cxnId="{B3F0AF30-6969-4EBB-8B34-A4F3CE423807}">
      <dgm:prSet/>
      <dgm:spPr/>
      <dgm:t>
        <a:bodyPr/>
        <a:lstStyle/>
        <a:p>
          <a:endParaRPr lang="en-US"/>
        </a:p>
      </dgm:t>
    </dgm:pt>
    <dgm:pt modelId="{25E3235D-C053-4170-8338-19EB03DABDE8}" type="sibTrans" cxnId="{B3F0AF30-6969-4EBB-8B34-A4F3CE423807}">
      <dgm:prSet/>
      <dgm:spPr/>
      <dgm:t>
        <a:bodyPr/>
        <a:lstStyle/>
        <a:p>
          <a:endParaRPr lang="en-US"/>
        </a:p>
      </dgm:t>
    </dgm:pt>
    <dgm:pt modelId="{5189FE4C-583F-4DF9-9A2C-3F8B5A61EB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Its main objective is to provide and act as means of reaching out to other people on the internet.</a:t>
          </a:r>
          <a:endParaRPr lang="en-US" dirty="0"/>
        </a:p>
      </dgm:t>
    </dgm:pt>
    <dgm:pt modelId="{16EC43BD-BC70-4C8B-9112-7BA0C2B0D6B9}" type="parTrans" cxnId="{000EEF96-FBEF-4F3A-A67B-14B9EC5C6573}">
      <dgm:prSet/>
      <dgm:spPr/>
      <dgm:t>
        <a:bodyPr/>
        <a:lstStyle/>
        <a:p>
          <a:endParaRPr lang="en-US"/>
        </a:p>
      </dgm:t>
    </dgm:pt>
    <dgm:pt modelId="{AAB9EB8F-FD58-4961-A822-CC2841EDE82A}" type="sibTrans" cxnId="{000EEF96-FBEF-4F3A-A67B-14B9EC5C6573}">
      <dgm:prSet/>
      <dgm:spPr/>
      <dgm:t>
        <a:bodyPr/>
        <a:lstStyle/>
        <a:p>
          <a:endParaRPr lang="en-US"/>
        </a:p>
      </dgm:t>
    </dgm:pt>
    <dgm:pt modelId="{61ED2C09-5AD6-4290-AA2E-7149C0E29A34}" type="pres">
      <dgm:prSet presAssocID="{C77379D1-F499-483A-BA91-763FF91F516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819452F-5453-4D8E-8324-1C81A0F09610}" type="pres">
      <dgm:prSet presAssocID="{F48205A7-83CC-4C1E-BA00-EA87AA03BFA4}" presName="compNode" presStyleCnt="0"/>
      <dgm:spPr/>
    </dgm:pt>
    <dgm:pt modelId="{6D69EFAD-B121-4B10-85BC-00DFFAADCD7A}" type="pres">
      <dgm:prSet presAssocID="{F48205A7-83CC-4C1E-BA00-EA87AA03BFA4}" presName="iconRect" presStyleLbl="node1" presStyleIdx="0" presStyleCnt="4" custLinFactNeighborX="-43185" custLinFactNeighborY="-100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83CD850-86CE-4CB0-A887-0BB0B5293210}" type="pres">
      <dgm:prSet presAssocID="{F48205A7-83CC-4C1E-BA00-EA87AA03BFA4}" presName="spaceRect" presStyleCnt="0"/>
      <dgm:spPr/>
    </dgm:pt>
    <dgm:pt modelId="{8496DB45-EC6F-4441-9CE7-03EBA796AB25}" type="pres">
      <dgm:prSet presAssocID="{F48205A7-83CC-4C1E-BA00-EA87AA03BFA4}" presName="textRect" presStyleLbl="revTx" presStyleIdx="0" presStyleCnt="4" custScaleX="84680" custScaleY="138641" custLinFactNeighborX="-31795" custLinFactNeighborY="-1717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7E2C95C-9535-441C-BAEC-B1409EA39576}" type="pres">
      <dgm:prSet presAssocID="{A9CDE1DD-3182-4D0E-BE3F-6083AE926B9E}" presName="sibTrans" presStyleCnt="0"/>
      <dgm:spPr/>
    </dgm:pt>
    <dgm:pt modelId="{22C305A5-9B55-4790-893A-E26BC08FAEF4}" type="pres">
      <dgm:prSet presAssocID="{4E018B47-DFAD-4B12-AE24-F0FD0C8441E3}" presName="compNode" presStyleCnt="0"/>
      <dgm:spPr/>
    </dgm:pt>
    <dgm:pt modelId="{84E8BED4-EB82-40F5-90BA-88B27C061500}" type="pres">
      <dgm:prSet presAssocID="{4E018B47-DFAD-4B12-AE24-F0FD0C8441E3}" presName="iconRect" presStyleLbl="node1" presStyleIdx="1" presStyleCnt="4" custLinFactNeighborX="-40793" custLinFactNeighborY="257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93EE098-8AFB-416C-BE1B-171A03AE742C}" type="pres">
      <dgm:prSet presAssocID="{4E018B47-DFAD-4B12-AE24-F0FD0C8441E3}" presName="spaceRect" presStyleCnt="0"/>
      <dgm:spPr/>
    </dgm:pt>
    <dgm:pt modelId="{CFD3768C-29B7-48C2-9FD4-1D5EE87D06B9}" type="pres">
      <dgm:prSet presAssocID="{4E018B47-DFAD-4B12-AE24-F0FD0C8441E3}" presName="textRect" presStyleLbl="revTx" presStyleIdx="1" presStyleCnt="4" custScaleX="131806" custScaleY="146459" custLinFactNeighborX="-11436" custLinFactNeighborY="-2465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83C5708-C04C-4CF0-B49B-D5451C8BB53E}" type="pres">
      <dgm:prSet presAssocID="{75004015-CD09-403A-BC94-0C862342D623}" presName="sibTrans" presStyleCnt="0"/>
      <dgm:spPr/>
    </dgm:pt>
    <dgm:pt modelId="{51D65E6A-FD4F-4F72-B724-E7C789C39B95}" type="pres">
      <dgm:prSet presAssocID="{F54B4954-4591-4AEB-8769-5047662B6D17}" presName="compNode" presStyleCnt="0"/>
      <dgm:spPr/>
    </dgm:pt>
    <dgm:pt modelId="{C44B4F83-DA90-410E-9649-29C4238E666B}" type="pres">
      <dgm:prSet presAssocID="{F54B4954-4591-4AEB-8769-5047662B6D17}" presName="iconRect" presStyleLbl="node1" presStyleIdx="2" presStyleCnt="4" custLinFactNeighborX="-1813" custLinFactNeighborY="-189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3293C2BA-3E21-4466-AA57-C0715FA862E9}" type="pres">
      <dgm:prSet presAssocID="{F54B4954-4591-4AEB-8769-5047662B6D17}" presName="spaceRect" presStyleCnt="0"/>
      <dgm:spPr/>
    </dgm:pt>
    <dgm:pt modelId="{B1C033D9-3A2D-4A75-A01C-0C3D9BE6B3E4}" type="pres">
      <dgm:prSet presAssocID="{F54B4954-4591-4AEB-8769-5047662B6D17}" presName="textRect" presStyleLbl="revTx" presStyleIdx="2" presStyleCnt="4" custLinFactNeighborX="-1224" custLinFactNeighborY="-41741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9871F92-E936-45A6-B3A0-07500D551603}" type="pres">
      <dgm:prSet presAssocID="{25E3235D-C053-4170-8338-19EB03DABDE8}" presName="sibTrans" presStyleCnt="0"/>
      <dgm:spPr/>
    </dgm:pt>
    <dgm:pt modelId="{948603D2-B6B5-49DD-82E4-CE926B5BF183}" type="pres">
      <dgm:prSet presAssocID="{5189FE4C-583F-4DF9-9A2C-3F8B5A61EB46}" presName="compNode" presStyleCnt="0"/>
      <dgm:spPr/>
    </dgm:pt>
    <dgm:pt modelId="{91366333-421A-486E-8CE2-E5A5C0EE04E6}" type="pres">
      <dgm:prSet presAssocID="{5189FE4C-583F-4DF9-9A2C-3F8B5A61EB46}" presName="iconRect" presStyleLbl="node1" presStyleIdx="3" presStyleCnt="4" custLinFactNeighborX="-4404" custLinFactNeighborY="-189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65D0327-0FEC-4E54-BDE1-B52DB0E1D028}" type="pres">
      <dgm:prSet presAssocID="{5189FE4C-583F-4DF9-9A2C-3F8B5A61EB46}" presName="spaceRect" presStyleCnt="0"/>
      <dgm:spPr/>
    </dgm:pt>
    <dgm:pt modelId="{60DE99D6-6A29-4D75-A031-00F31733A8B6}" type="pres">
      <dgm:prSet presAssocID="{5189FE4C-583F-4DF9-9A2C-3F8B5A61EB46}" presName="textRect" presStyleLbl="revTx" presStyleIdx="3" presStyleCnt="4" custLinFactNeighborX="-3671" custLinFactNeighborY="-41741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2F41CD-386C-4B72-812E-B35D128EF30D}" type="presOf" srcId="{C77379D1-F499-483A-BA91-763FF91F5161}" destId="{61ED2C09-5AD6-4290-AA2E-7149C0E29A34}" srcOrd="0" destOrd="0" presId="urn:microsoft.com/office/officeart/2018/2/layout/IconLabelList"/>
    <dgm:cxn modelId="{863248DA-467F-4071-B9A6-F4A58183A1C0}" type="presOf" srcId="{5189FE4C-583F-4DF9-9A2C-3F8B5A61EB46}" destId="{60DE99D6-6A29-4D75-A031-00F31733A8B6}" srcOrd="0" destOrd="0" presId="urn:microsoft.com/office/officeart/2018/2/layout/IconLabelList"/>
    <dgm:cxn modelId="{959D2E53-63C0-4FD4-8305-B9F82373BD55}" type="presOf" srcId="{F54B4954-4591-4AEB-8769-5047662B6D17}" destId="{B1C033D9-3A2D-4A75-A01C-0C3D9BE6B3E4}" srcOrd="0" destOrd="0" presId="urn:microsoft.com/office/officeart/2018/2/layout/IconLabelList"/>
    <dgm:cxn modelId="{29D5AD03-CB9D-4FEE-B0EA-541E902F8868}" srcId="{C77379D1-F499-483A-BA91-763FF91F5161}" destId="{4E018B47-DFAD-4B12-AE24-F0FD0C8441E3}" srcOrd="1" destOrd="0" parTransId="{65F312A6-F9A6-445B-BDF6-C60A0F990768}" sibTransId="{75004015-CD09-403A-BC94-0C862342D623}"/>
    <dgm:cxn modelId="{1108794C-546F-47A9-A70F-C1B5415E85DF}" type="presOf" srcId="{4E018B47-DFAD-4B12-AE24-F0FD0C8441E3}" destId="{CFD3768C-29B7-48C2-9FD4-1D5EE87D06B9}" srcOrd="0" destOrd="0" presId="urn:microsoft.com/office/officeart/2018/2/layout/IconLabelList"/>
    <dgm:cxn modelId="{89D7D9AB-1CD4-4217-810A-CC5EAAD32661}" srcId="{C77379D1-F499-483A-BA91-763FF91F5161}" destId="{F48205A7-83CC-4C1E-BA00-EA87AA03BFA4}" srcOrd="0" destOrd="0" parTransId="{568FA52F-E478-4CDA-B994-FA7675DD00CA}" sibTransId="{A9CDE1DD-3182-4D0E-BE3F-6083AE926B9E}"/>
    <dgm:cxn modelId="{000EEF96-FBEF-4F3A-A67B-14B9EC5C6573}" srcId="{C77379D1-F499-483A-BA91-763FF91F5161}" destId="{5189FE4C-583F-4DF9-9A2C-3F8B5A61EB46}" srcOrd="3" destOrd="0" parTransId="{16EC43BD-BC70-4C8B-9112-7BA0C2B0D6B9}" sibTransId="{AAB9EB8F-FD58-4961-A822-CC2841EDE82A}"/>
    <dgm:cxn modelId="{B3F0AF30-6969-4EBB-8B34-A4F3CE423807}" srcId="{C77379D1-F499-483A-BA91-763FF91F5161}" destId="{F54B4954-4591-4AEB-8769-5047662B6D17}" srcOrd="2" destOrd="0" parTransId="{F3141904-D2BD-43C4-BD8C-0D7FFD535D56}" sibTransId="{25E3235D-C053-4170-8338-19EB03DABDE8}"/>
    <dgm:cxn modelId="{C059B51B-1CFB-45B9-ACEE-E4396A692472}" type="presOf" srcId="{F48205A7-83CC-4C1E-BA00-EA87AA03BFA4}" destId="{8496DB45-EC6F-4441-9CE7-03EBA796AB25}" srcOrd="0" destOrd="0" presId="urn:microsoft.com/office/officeart/2018/2/layout/IconLabelList"/>
    <dgm:cxn modelId="{8185A7E9-4377-4E48-A6B3-9B2CBBB6AF34}" type="presParOf" srcId="{61ED2C09-5AD6-4290-AA2E-7149C0E29A34}" destId="{A819452F-5453-4D8E-8324-1C81A0F09610}" srcOrd="0" destOrd="0" presId="urn:microsoft.com/office/officeart/2018/2/layout/IconLabelList"/>
    <dgm:cxn modelId="{4D2F6B39-6EE7-421F-9E64-F0BAD25A5B5A}" type="presParOf" srcId="{A819452F-5453-4D8E-8324-1C81A0F09610}" destId="{6D69EFAD-B121-4B10-85BC-00DFFAADCD7A}" srcOrd="0" destOrd="0" presId="urn:microsoft.com/office/officeart/2018/2/layout/IconLabelList"/>
    <dgm:cxn modelId="{341D58A0-9540-4594-AF7B-59C07EB828F0}" type="presParOf" srcId="{A819452F-5453-4D8E-8324-1C81A0F09610}" destId="{683CD850-86CE-4CB0-A887-0BB0B5293210}" srcOrd="1" destOrd="0" presId="urn:microsoft.com/office/officeart/2018/2/layout/IconLabelList"/>
    <dgm:cxn modelId="{EFA9DA6E-D18D-41E2-9878-060F97BFC593}" type="presParOf" srcId="{A819452F-5453-4D8E-8324-1C81A0F09610}" destId="{8496DB45-EC6F-4441-9CE7-03EBA796AB25}" srcOrd="2" destOrd="0" presId="urn:microsoft.com/office/officeart/2018/2/layout/IconLabelList"/>
    <dgm:cxn modelId="{D5EE63B5-EDE7-4289-8D89-E81C7F2EFDE6}" type="presParOf" srcId="{61ED2C09-5AD6-4290-AA2E-7149C0E29A34}" destId="{17E2C95C-9535-441C-BAEC-B1409EA39576}" srcOrd="1" destOrd="0" presId="urn:microsoft.com/office/officeart/2018/2/layout/IconLabelList"/>
    <dgm:cxn modelId="{0764B79C-4C3F-46BC-9A41-55EFD22F4F8E}" type="presParOf" srcId="{61ED2C09-5AD6-4290-AA2E-7149C0E29A34}" destId="{22C305A5-9B55-4790-893A-E26BC08FAEF4}" srcOrd="2" destOrd="0" presId="urn:microsoft.com/office/officeart/2018/2/layout/IconLabelList"/>
    <dgm:cxn modelId="{2C719933-57C1-4179-8CB4-052ACABDF90D}" type="presParOf" srcId="{22C305A5-9B55-4790-893A-E26BC08FAEF4}" destId="{84E8BED4-EB82-40F5-90BA-88B27C061500}" srcOrd="0" destOrd="0" presId="urn:microsoft.com/office/officeart/2018/2/layout/IconLabelList"/>
    <dgm:cxn modelId="{3E0F0699-7AE7-46D1-96C1-36BC9F8F6AE9}" type="presParOf" srcId="{22C305A5-9B55-4790-893A-E26BC08FAEF4}" destId="{993EE098-8AFB-416C-BE1B-171A03AE742C}" srcOrd="1" destOrd="0" presId="urn:microsoft.com/office/officeart/2018/2/layout/IconLabelList"/>
    <dgm:cxn modelId="{F18148B9-57F2-4F10-BEB3-75329B0D5EE0}" type="presParOf" srcId="{22C305A5-9B55-4790-893A-E26BC08FAEF4}" destId="{CFD3768C-29B7-48C2-9FD4-1D5EE87D06B9}" srcOrd="2" destOrd="0" presId="urn:microsoft.com/office/officeart/2018/2/layout/IconLabelList"/>
    <dgm:cxn modelId="{6318B78F-634A-4635-9584-54B1E76CFDFC}" type="presParOf" srcId="{61ED2C09-5AD6-4290-AA2E-7149C0E29A34}" destId="{F83C5708-C04C-4CF0-B49B-D5451C8BB53E}" srcOrd="3" destOrd="0" presId="urn:microsoft.com/office/officeart/2018/2/layout/IconLabelList"/>
    <dgm:cxn modelId="{BF6C6AEB-FD11-4B51-9BF1-7B159F527175}" type="presParOf" srcId="{61ED2C09-5AD6-4290-AA2E-7149C0E29A34}" destId="{51D65E6A-FD4F-4F72-B724-E7C789C39B95}" srcOrd="4" destOrd="0" presId="urn:microsoft.com/office/officeart/2018/2/layout/IconLabelList"/>
    <dgm:cxn modelId="{1D3C4C4C-B509-4458-97BA-B6B488772292}" type="presParOf" srcId="{51D65E6A-FD4F-4F72-B724-E7C789C39B95}" destId="{C44B4F83-DA90-410E-9649-29C4238E666B}" srcOrd="0" destOrd="0" presId="urn:microsoft.com/office/officeart/2018/2/layout/IconLabelList"/>
    <dgm:cxn modelId="{0100B9B8-06C2-42C8-957F-4ED0898C5A92}" type="presParOf" srcId="{51D65E6A-FD4F-4F72-B724-E7C789C39B95}" destId="{3293C2BA-3E21-4466-AA57-C0715FA862E9}" srcOrd="1" destOrd="0" presId="urn:microsoft.com/office/officeart/2018/2/layout/IconLabelList"/>
    <dgm:cxn modelId="{29C6FA0E-BDFD-4A1A-A224-0C87E1DD7E59}" type="presParOf" srcId="{51D65E6A-FD4F-4F72-B724-E7C789C39B95}" destId="{B1C033D9-3A2D-4A75-A01C-0C3D9BE6B3E4}" srcOrd="2" destOrd="0" presId="urn:microsoft.com/office/officeart/2018/2/layout/IconLabelList"/>
    <dgm:cxn modelId="{DF5E5054-D2D8-4DCE-8D39-1CE3F2E3A827}" type="presParOf" srcId="{61ED2C09-5AD6-4290-AA2E-7149C0E29A34}" destId="{79871F92-E936-45A6-B3A0-07500D551603}" srcOrd="5" destOrd="0" presId="urn:microsoft.com/office/officeart/2018/2/layout/IconLabelList"/>
    <dgm:cxn modelId="{EA175081-F305-4A1B-A845-D97C8C7687D7}" type="presParOf" srcId="{61ED2C09-5AD6-4290-AA2E-7149C0E29A34}" destId="{948603D2-B6B5-49DD-82E4-CE926B5BF183}" srcOrd="6" destOrd="0" presId="urn:microsoft.com/office/officeart/2018/2/layout/IconLabelList"/>
    <dgm:cxn modelId="{381EF408-5567-49CA-81F0-BE58980AB4B9}" type="presParOf" srcId="{948603D2-B6B5-49DD-82E4-CE926B5BF183}" destId="{91366333-421A-486E-8CE2-E5A5C0EE04E6}" srcOrd="0" destOrd="0" presId="urn:microsoft.com/office/officeart/2018/2/layout/IconLabelList"/>
    <dgm:cxn modelId="{666D3DC2-6C99-459B-9FBE-A48C7381A0DF}" type="presParOf" srcId="{948603D2-B6B5-49DD-82E4-CE926B5BF183}" destId="{565D0327-0FEC-4E54-BDE1-B52DB0E1D028}" srcOrd="1" destOrd="0" presId="urn:microsoft.com/office/officeart/2018/2/layout/IconLabelList"/>
    <dgm:cxn modelId="{408B4245-982E-49FE-BC2E-E8F9FCA5EA5B}" type="presParOf" srcId="{948603D2-B6B5-49DD-82E4-CE926B5BF183}" destId="{60DE99D6-6A29-4D75-A031-00F31733A8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DAB780-92F5-4035-B81F-5CBCFA09A4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EAF74-E5D6-4FA9-B689-215DA15F9630}">
      <dgm:prSet/>
      <dgm:spPr/>
      <dgm:t>
        <a:bodyPr/>
        <a:lstStyle/>
        <a:p>
          <a:r>
            <a:rPr lang="en-IN" b="1" dirty="0"/>
            <a:t>The design of the website will be completely based on HTML &amp; CSS</a:t>
          </a:r>
          <a:endParaRPr lang="en-US" b="1" dirty="0"/>
        </a:p>
      </dgm:t>
    </dgm:pt>
    <dgm:pt modelId="{4FCFF5F8-B7D5-426E-8526-D954349023F5}" type="parTrans" cxnId="{B8A2E750-BEBA-49FE-96A9-7327C6C9181E}">
      <dgm:prSet/>
      <dgm:spPr/>
      <dgm:t>
        <a:bodyPr/>
        <a:lstStyle/>
        <a:p>
          <a:endParaRPr lang="en-US"/>
        </a:p>
      </dgm:t>
    </dgm:pt>
    <dgm:pt modelId="{E728068D-D760-48C6-962B-A48701658770}" type="sibTrans" cxnId="{B8A2E750-BEBA-49FE-96A9-7327C6C9181E}">
      <dgm:prSet/>
      <dgm:spPr/>
      <dgm:t>
        <a:bodyPr/>
        <a:lstStyle/>
        <a:p>
          <a:endParaRPr lang="en-US"/>
        </a:p>
      </dgm:t>
    </dgm:pt>
    <dgm:pt modelId="{E8421D37-E8D8-49E5-A43B-9CE40F79DFE6}">
      <dgm:prSet/>
      <dgm:spPr/>
      <dgm:t>
        <a:bodyPr/>
        <a:lstStyle/>
        <a:p>
          <a:r>
            <a:rPr lang="en-IN" b="1" dirty="0"/>
            <a:t>The web server used for this website will be Apache </a:t>
          </a:r>
          <a:r>
            <a:rPr lang="en-IN" b="1" dirty="0" err="1"/>
            <a:t>TomCat</a:t>
          </a:r>
          <a:r>
            <a:rPr lang="en-IN" b="1" dirty="0"/>
            <a:t>.</a:t>
          </a:r>
          <a:endParaRPr lang="en-US" b="1" dirty="0"/>
        </a:p>
      </dgm:t>
    </dgm:pt>
    <dgm:pt modelId="{30B485DD-5075-4246-BCBF-60BBC85E8B62}" type="parTrans" cxnId="{04787BCE-5134-4028-8891-F321DA089131}">
      <dgm:prSet/>
      <dgm:spPr/>
      <dgm:t>
        <a:bodyPr/>
        <a:lstStyle/>
        <a:p>
          <a:endParaRPr lang="en-US"/>
        </a:p>
      </dgm:t>
    </dgm:pt>
    <dgm:pt modelId="{1853CC21-B792-4BFE-BFC7-2736EBFFD3E3}" type="sibTrans" cxnId="{04787BCE-5134-4028-8891-F321DA089131}">
      <dgm:prSet/>
      <dgm:spPr/>
      <dgm:t>
        <a:bodyPr/>
        <a:lstStyle/>
        <a:p>
          <a:endParaRPr lang="en-US"/>
        </a:p>
      </dgm:t>
    </dgm:pt>
    <dgm:pt modelId="{80549F86-2DBE-44D5-8206-0243AD1A6277}" type="pres">
      <dgm:prSet presAssocID="{1DDAB780-92F5-4035-B81F-5CBCFA09A4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AE319FE-57A3-440D-AB0D-8DABC472FA14}" type="pres">
      <dgm:prSet presAssocID="{858EAF74-E5D6-4FA9-B689-215DA15F9630}" presName="compNode" presStyleCnt="0"/>
      <dgm:spPr/>
    </dgm:pt>
    <dgm:pt modelId="{58C74E65-BC1C-4030-A69D-0B1A00046D72}" type="pres">
      <dgm:prSet presAssocID="{858EAF74-E5D6-4FA9-B689-215DA15F96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157DA2A-8DF6-4203-878D-0509EBA558D7}" type="pres">
      <dgm:prSet presAssocID="{858EAF74-E5D6-4FA9-B689-215DA15F9630}" presName="spaceRect" presStyleCnt="0"/>
      <dgm:spPr/>
    </dgm:pt>
    <dgm:pt modelId="{7BE72627-FC53-458A-A8F6-CD10E699C4CD}" type="pres">
      <dgm:prSet presAssocID="{858EAF74-E5D6-4FA9-B689-215DA15F9630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0180888E-B8A8-4731-80E6-5D91050A24BF}" type="pres">
      <dgm:prSet presAssocID="{E728068D-D760-48C6-962B-A48701658770}" presName="sibTrans" presStyleCnt="0"/>
      <dgm:spPr/>
    </dgm:pt>
    <dgm:pt modelId="{B9CA3BC6-6824-4427-BF17-4ED660D1BBDA}" type="pres">
      <dgm:prSet presAssocID="{E8421D37-E8D8-49E5-A43B-9CE40F79DFE6}" presName="compNode" presStyleCnt="0"/>
      <dgm:spPr/>
    </dgm:pt>
    <dgm:pt modelId="{24995C29-EE46-4755-A532-3AAB9711565B}" type="pres">
      <dgm:prSet presAssocID="{E8421D37-E8D8-49E5-A43B-9CE40F79DF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AAFC01-22B2-449B-A63C-AE70891531C8}" type="pres">
      <dgm:prSet presAssocID="{E8421D37-E8D8-49E5-A43B-9CE40F79DFE6}" presName="spaceRect" presStyleCnt="0"/>
      <dgm:spPr/>
    </dgm:pt>
    <dgm:pt modelId="{AEB28A6B-64D1-4446-B400-861E379164FA}" type="pres">
      <dgm:prSet presAssocID="{E8421D37-E8D8-49E5-A43B-9CE40F79DFE6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787BCE-5134-4028-8891-F321DA089131}" srcId="{1DDAB780-92F5-4035-B81F-5CBCFA09A45E}" destId="{E8421D37-E8D8-49E5-A43B-9CE40F79DFE6}" srcOrd="1" destOrd="0" parTransId="{30B485DD-5075-4246-BCBF-60BBC85E8B62}" sibTransId="{1853CC21-B792-4BFE-BFC7-2736EBFFD3E3}"/>
    <dgm:cxn modelId="{BFCACF92-78C5-49E6-9ECA-5DFBC4DC789E}" type="presOf" srcId="{1DDAB780-92F5-4035-B81F-5CBCFA09A45E}" destId="{80549F86-2DBE-44D5-8206-0243AD1A6277}" srcOrd="0" destOrd="0" presId="urn:microsoft.com/office/officeart/2018/2/layout/IconLabelList"/>
    <dgm:cxn modelId="{B8A2E750-BEBA-49FE-96A9-7327C6C9181E}" srcId="{1DDAB780-92F5-4035-B81F-5CBCFA09A45E}" destId="{858EAF74-E5D6-4FA9-B689-215DA15F9630}" srcOrd="0" destOrd="0" parTransId="{4FCFF5F8-B7D5-426E-8526-D954349023F5}" sibTransId="{E728068D-D760-48C6-962B-A48701658770}"/>
    <dgm:cxn modelId="{A2E56B52-7417-4129-8EA6-ED93F5001B94}" type="presOf" srcId="{E8421D37-E8D8-49E5-A43B-9CE40F79DFE6}" destId="{AEB28A6B-64D1-4446-B400-861E379164FA}" srcOrd="0" destOrd="0" presId="urn:microsoft.com/office/officeart/2018/2/layout/IconLabelList"/>
    <dgm:cxn modelId="{CF8F65F2-5D6D-4CF1-BF13-96FB2B5AF8FC}" type="presOf" srcId="{858EAF74-E5D6-4FA9-B689-215DA15F9630}" destId="{7BE72627-FC53-458A-A8F6-CD10E699C4CD}" srcOrd="0" destOrd="0" presId="urn:microsoft.com/office/officeart/2018/2/layout/IconLabelList"/>
    <dgm:cxn modelId="{E863D371-283C-4913-A14E-7E25DEBD5265}" type="presParOf" srcId="{80549F86-2DBE-44D5-8206-0243AD1A6277}" destId="{DAE319FE-57A3-440D-AB0D-8DABC472FA14}" srcOrd="0" destOrd="0" presId="urn:microsoft.com/office/officeart/2018/2/layout/IconLabelList"/>
    <dgm:cxn modelId="{F5F1F5BC-9082-4DEA-806A-9900DD725209}" type="presParOf" srcId="{DAE319FE-57A3-440D-AB0D-8DABC472FA14}" destId="{58C74E65-BC1C-4030-A69D-0B1A00046D72}" srcOrd="0" destOrd="0" presId="urn:microsoft.com/office/officeart/2018/2/layout/IconLabelList"/>
    <dgm:cxn modelId="{E15935B6-1989-470F-B4ED-3145C82A7E73}" type="presParOf" srcId="{DAE319FE-57A3-440D-AB0D-8DABC472FA14}" destId="{5157DA2A-8DF6-4203-878D-0509EBA558D7}" srcOrd="1" destOrd="0" presId="urn:microsoft.com/office/officeart/2018/2/layout/IconLabelList"/>
    <dgm:cxn modelId="{A87025DC-55AA-4F84-A667-105779FEE24A}" type="presParOf" srcId="{DAE319FE-57A3-440D-AB0D-8DABC472FA14}" destId="{7BE72627-FC53-458A-A8F6-CD10E699C4CD}" srcOrd="2" destOrd="0" presId="urn:microsoft.com/office/officeart/2018/2/layout/IconLabelList"/>
    <dgm:cxn modelId="{47502FFC-D2D9-4F61-B165-EF33506C66EF}" type="presParOf" srcId="{80549F86-2DBE-44D5-8206-0243AD1A6277}" destId="{0180888E-B8A8-4731-80E6-5D91050A24BF}" srcOrd="1" destOrd="0" presId="urn:microsoft.com/office/officeart/2018/2/layout/IconLabelList"/>
    <dgm:cxn modelId="{36E0CFD7-EA9D-444F-8438-C8D64F557C25}" type="presParOf" srcId="{80549F86-2DBE-44D5-8206-0243AD1A6277}" destId="{B9CA3BC6-6824-4427-BF17-4ED660D1BBDA}" srcOrd="2" destOrd="0" presId="urn:microsoft.com/office/officeart/2018/2/layout/IconLabelList"/>
    <dgm:cxn modelId="{395EDD93-A72D-478A-9A4A-72574D730E71}" type="presParOf" srcId="{B9CA3BC6-6824-4427-BF17-4ED660D1BBDA}" destId="{24995C29-EE46-4755-A532-3AAB9711565B}" srcOrd="0" destOrd="0" presId="urn:microsoft.com/office/officeart/2018/2/layout/IconLabelList"/>
    <dgm:cxn modelId="{866D4D57-AC5B-42E0-A330-2BF2E4C326AC}" type="presParOf" srcId="{B9CA3BC6-6824-4427-BF17-4ED660D1BBDA}" destId="{EFAAFC01-22B2-449B-A63C-AE70891531C8}" srcOrd="1" destOrd="0" presId="urn:microsoft.com/office/officeart/2018/2/layout/IconLabelList"/>
    <dgm:cxn modelId="{D598EBA2-B66C-4CBF-AF00-443F90129BB4}" type="presParOf" srcId="{B9CA3BC6-6824-4427-BF17-4ED660D1BBDA}" destId="{AEB28A6B-64D1-4446-B400-861E379164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851A93-D0B3-4FE9-941D-744B61F212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7C70C9-4E53-4B4D-BA35-60983D20DFC3}">
      <dgm:prSet/>
      <dgm:spPr/>
      <dgm:t>
        <a:bodyPr/>
        <a:lstStyle/>
        <a:p>
          <a:pPr>
            <a:defRPr cap="all"/>
          </a:pPr>
          <a:r>
            <a:rPr lang="en-IN"/>
            <a:t>Single-click Checkout</a:t>
          </a:r>
          <a:endParaRPr lang="en-US"/>
        </a:p>
      </dgm:t>
    </dgm:pt>
    <dgm:pt modelId="{A49A023E-DDDD-4110-AA27-61321A2317AE}" type="parTrans" cxnId="{D8B4A510-D46A-4319-8B30-FCD1EA71E59F}">
      <dgm:prSet/>
      <dgm:spPr/>
      <dgm:t>
        <a:bodyPr/>
        <a:lstStyle/>
        <a:p>
          <a:endParaRPr lang="en-US"/>
        </a:p>
      </dgm:t>
    </dgm:pt>
    <dgm:pt modelId="{32EC96D3-6E62-4D83-AACB-8C2528BD72FC}" type="sibTrans" cxnId="{D8B4A510-D46A-4319-8B30-FCD1EA71E59F}">
      <dgm:prSet/>
      <dgm:spPr/>
      <dgm:t>
        <a:bodyPr/>
        <a:lstStyle/>
        <a:p>
          <a:endParaRPr lang="en-US"/>
        </a:p>
      </dgm:t>
    </dgm:pt>
    <dgm:pt modelId="{A8A0C813-535F-4A1D-A11D-6A3C49042AE4}">
      <dgm:prSet/>
      <dgm:spPr/>
      <dgm:t>
        <a:bodyPr/>
        <a:lstStyle/>
        <a:p>
          <a:pPr>
            <a:defRPr cap="all"/>
          </a:pPr>
          <a:r>
            <a:rPr lang="en-US"/>
            <a:t>Super Fast Delivery and Instant Pickup Counters</a:t>
          </a:r>
        </a:p>
      </dgm:t>
    </dgm:pt>
    <dgm:pt modelId="{75006B29-FF11-43E1-92BF-9A84ECC147A7}" type="parTrans" cxnId="{856C0042-2646-4F71-B420-D3E0270C569E}">
      <dgm:prSet/>
      <dgm:spPr/>
      <dgm:t>
        <a:bodyPr/>
        <a:lstStyle/>
        <a:p>
          <a:endParaRPr lang="en-US"/>
        </a:p>
      </dgm:t>
    </dgm:pt>
    <dgm:pt modelId="{5E452875-D8DE-4B1A-8FD0-D25AE6D9F6B2}" type="sibTrans" cxnId="{856C0042-2646-4F71-B420-D3E0270C569E}">
      <dgm:prSet/>
      <dgm:spPr/>
      <dgm:t>
        <a:bodyPr/>
        <a:lstStyle/>
        <a:p>
          <a:endParaRPr lang="en-US"/>
        </a:p>
      </dgm:t>
    </dgm:pt>
    <dgm:pt modelId="{F6AB3162-7DC6-471D-AD8E-21C62A6BE655}">
      <dgm:prSet/>
      <dgm:spPr/>
      <dgm:t>
        <a:bodyPr/>
        <a:lstStyle/>
        <a:p>
          <a:pPr>
            <a:defRPr cap="all"/>
          </a:pPr>
          <a:r>
            <a:rPr lang="en-IN"/>
            <a:t>Real-Time Location-Based Mobile Selling</a:t>
          </a:r>
          <a:endParaRPr lang="en-US"/>
        </a:p>
      </dgm:t>
    </dgm:pt>
    <dgm:pt modelId="{22B576F6-9401-492E-8E54-FD2879798B89}" type="parTrans" cxnId="{E4D5A59B-8D1D-4204-B054-07CA0395C045}">
      <dgm:prSet/>
      <dgm:spPr/>
      <dgm:t>
        <a:bodyPr/>
        <a:lstStyle/>
        <a:p>
          <a:endParaRPr lang="en-US"/>
        </a:p>
      </dgm:t>
    </dgm:pt>
    <dgm:pt modelId="{6213CA17-6F57-48A8-AAFA-5E45052B2791}" type="sibTrans" cxnId="{E4D5A59B-8D1D-4204-B054-07CA0395C045}">
      <dgm:prSet/>
      <dgm:spPr/>
      <dgm:t>
        <a:bodyPr/>
        <a:lstStyle/>
        <a:p>
          <a:endParaRPr lang="en-US"/>
        </a:p>
      </dgm:t>
    </dgm:pt>
    <dgm:pt modelId="{A9AEA96C-A2E1-4DE8-B5E8-682DB710F63B}">
      <dgm:prSet/>
      <dgm:spPr/>
      <dgm:t>
        <a:bodyPr/>
        <a:lstStyle/>
        <a:p>
          <a:pPr>
            <a:defRPr cap="all"/>
          </a:pPr>
          <a:r>
            <a:rPr lang="en-IN"/>
            <a:t>Social Commerce</a:t>
          </a:r>
          <a:endParaRPr lang="en-US"/>
        </a:p>
      </dgm:t>
    </dgm:pt>
    <dgm:pt modelId="{B8C617EB-A4B5-44A8-86BB-4C71EE627B4C}" type="parTrans" cxnId="{8367B0D7-AD50-428E-B9BE-69171B490F53}">
      <dgm:prSet/>
      <dgm:spPr/>
      <dgm:t>
        <a:bodyPr/>
        <a:lstStyle/>
        <a:p>
          <a:endParaRPr lang="en-US"/>
        </a:p>
      </dgm:t>
    </dgm:pt>
    <dgm:pt modelId="{905FF1C1-4DC7-4313-B2CC-8E924ABE010F}" type="sibTrans" cxnId="{8367B0D7-AD50-428E-B9BE-69171B490F53}">
      <dgm:prSet/>
      <dgm:spPr/>
      <dgm:t>
        <a:bodyPr/>
        <a:lstStyle/>
        <a:p>
          <a:endParaRPr lang="en-US"/>
        </a:p>
      </dgm:t>
    </dgm:pt>
    <dgm:pt modelId="{C4BDCE8E-3C52-497A-9989-93B8E30F38FD}" type="pres">
      <dgm:prSet presAssocID="{45851A93-D0B3-4FE9-941D-744B61F212E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248890-B78A-4693-8640-AD9CDC9F9C10}" type="pres">
      <dgm:prSet presAssocID="{4A7C70C9-4E53-4B4D-BA35-60983D20DFC3}" presName="compNode" presStyleCnt="0"/>
      <dgm:spPr/>
    </dgm:pt>
    <dgm:pt modelId="{2834D711-3480-4E34-968E-DCE090C60E7F}" type="pres">
      <dgm:prSet presAssocID="{4A7C70C9-4E53-4B4D-BA35-60983D20DFC3}" presName="iconBgRect" presStyleLbl="bgShp" presStyleIdx="0" presStyleCnt="4"/>
      <dgm:spPr/>
    </dgm:pt>
    <dgm:pt modelId="{1F31573A-143E-474C-836C-E33972AA95F8}" type="pres">
      <dgm:prSet presAssocID="{4A7C70C9-4E53-4B4D-BA35-60983D20DF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5ABC880-6A1D-4D48-85A0-7A83E3A81B66}" type="pres">
      <dgm:prSet presAssocID="{4A7C70C9-4E53-4B4D-BA35-60983D20DFC3}" presName="spaceRect" presStyleCnt="0"/>
      <dgm:spPr/>
    </dgm:pt>
    <dgm:pt modelId="{6545F3E5-66E0-49BC-9B86-BDA1ED3BC6C1}" type="pres">
      <dgm:prSet presAssocID="{4A7C70C9-4E53-4B4D-BA35-60983D20DFC3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3A8B256-A8BA-4A46-9E34-92AEF3AE7F90}" type="pres">
      <dgm:prSet presAssocID="{32EC96D3-6E62-4D83-AACB-8C2528BD72FC}" presName="sibTrans" presStyleCnt="0"/>
      <dgm:spPr/>
    </dgm:pt>
    <dgm:pt modelId="{31B49055-9DAD-4D88-9DD1-FBD9A9BD8612}" type="pres">
      <dgm:prSet presAssocID="{A8A0C813-535F-4A1D-A11D-6A3C49042AE4}" presName="compNode" presStyleCnt="0"/>
      <dgm:spPr/>
    </dgm:pt>
    <dgm:pt modelId="{EFB0B195-DA0A-4B07-A3D6-EA0C84047853}" type="pres">
      <dgm:prSet presAssocID="{A8A0C813-535F-4A1D-A11D-6A3C49042AE4}" presName="iconBgRect" presStyleLbl="bgShp" presStyleIdx="1" presStyleCnt="4"/>
      <dgm:spPr/>
    </dgm:pt>
    <dgm:pt modelId="{5737997A-AE25-4FA6-AF57-60DEE1A37705}" type="pres">
      <dgm:prSet presAssocID="{A8A0C813-535F-4A1D-A11D-6A3C49042A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B3CB185-40A4-44AD-A2E3-5F912A3C5A52}" type="pres">
      <dgm:prSet presAssocID="{A8A0C813-535F-4A1D-A11D-6A3C49042AE4}" presName="spaceRect" presStyleCnt="0"/>
      <dgm:spPr/>
    </dgm:pt>
    <dgm:pt modelId="{DDDE6A36-A027-4F2D-A498-E8CBBAA8013C}" type="pres">
      <dgm:prSet presAssocID="{A8A0C813-535F-4A1D-A11D-6A3C49042AE4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319FA803-F483-4B3C-BD15-405AC287C7EA}" type="pres">
      <dgm:prSet presAssocID="{5E452875-D8DE-4B1A-8FD0-D25AE6D9F6B2}" presName="sibTrans" presStyleCnt="0"/>
      <dgm:spPr/>
    </dgm:pt>
    <dgm:pt modelId="{95FE278D-A57A-4447-930D-B5E3EEDB519D}" type="pres">
      <dgm:prSet presAssocID="{F6AB3162-7DC6-471D-AD8E-21C62A6BE655}" presName="compNode" presStyleCnt="0"/>
      <dgm:spPr/>
    </dgm:pt>
    <dgm:pt modelId="{33D3442B-3125-4871-AC92-B2F58E2F45BE}" type="pres">
      <dgm:prSet presAssocID="{F6AB3162-7DC6-471D-AD8E-21C62A6BE655}" presName="iconBgRect" presStyleLbl="bgShp" presStyleIdx="2" presStyleCnt="4"/>
      <dgm:spPr/>
    </dgm:pt>
    <dgm:pt modelId="{2C3A2C8F-35E6-46CC-9EAB-BD3583FDF850}" type="pres">
      <dgm:prSet presAssocID="{F6AB3162-7DC6-471D-AD8E-21C62A6BE6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98A53F2-C012-4908-87AA-45974BB8AC20}" type="pres">
      <dgm:prSet presAssocID="{F6AB3162-7DC6-471D-AD8E-21C62A6BE655}" presName="spaceRect" presStyleCnt="0"/>
      <dgm:spPr/>
    </dgm:pt>
    <dgm:pt modelId="{3299BD91-D07E-431A-B101-C03BABD24B7D}" type="pres">
      <dgm:prSet presAssocID="{F6AB3162-7DC6-471D-AD8E-21C62A6BE655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3FB67E1-CEBA-4709-B9F7-9A68E5669A86}" type="pres">
      <dgm:prSet presAssocID="{6213CA17-6F57-48A8-AAFA-5E45052B2791}" presName="sibTrans" presStyleCnt="0"/>
      <dgm:spPr/>
    </dgm:pt>
    <dgm:pt modelId="{2FA8621C-A344-4925-85F7-E31E872FEE39}" type="pres">
      <dgm:prSet presAssocID="{A9AEA96C-A2E1-4DE8-B5E8-682DB710F63B}" presName="compNode" presStyleCnt="0"/>
      <dgm:spPr/>
    </dgm:pt>
    <dgm:pt modelId="{23717F17-62DE-406D-A999-76C0207595DF}" type="pres">
      <dgm:prSet presAssocID="{A9AEA96C-A2E1-4DE8-B5E8-682DB710F63B}" presName="iconBgRect" presStyleLbl="bgShp" presStyleIdx="3" presStyleCnt="4"/>
      <dgm:spPr/>
    </dgm:pt>
    <dgm:pt modelId="{B4E7B869-C925-44F8-9AA6-170B4F93BE33}" type="pres">
      <dgm:prSet presAssocID="{A9AEA96C-A2E1-4DE8-B5E8-682DB710F6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C00C74B-5A4D-4ACC-81DD-A5F40B527A34}" type="pres">
      <dgm:prSet presAssocID="{A9AEA96C-A2E1-4DE8-B5E8-682DB710F63B}" presName="spaceRect" presStyleCnt="0"/>
      <dgm:spPr/>
    </dgm:pt>
    <dgm:pt modelId="{FA29D493-FCB1-407A-B92D-86A553476DE7}" type="pres">
      <dgm:prSet presAssocID="{A9AEA96C-A2E1-4DE8-B5E8-682DB710F63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367B0D7-AD50-428E-B9BE-69171B490F53}" srcId="{45851A93-D0B3-4FE9-941D-744B61F212E0}" destId="{A9AEA96C-A2E1-4DE8-B5E8-682DB710F63B}" srcOrd="3" destOrd="0" parTransId="{B8C617EB-A4B5-44A8-86BB-4C71EE627B4C}" sibTransId="{905FF1C1-4DC7-4313-B2CC-8E924ABE010F}"/>
    <dgm:cxn modelId="{B99CBDD2-9441-400E-8575-BF171F14D54E}" type="presOf" srcId="{F6AB3162-7DC6-471D-AD8E-21C62A6BE655}" destId="{3299BD91-D07E-431A-B101-C03BABD24B7D}" srcOrd="0" destOrd="0" presId="urn:microsoft.com/office/officeart/2018/5/layout/IconCircleLabelList"/>
    <dgm:cxn modelId="{B06D9826-EF80-4CE3-A405-8C7D0B6D3A15}" type="presOf" srcId="{4A7C70C9-4E53-4B4D-BA35-60983D20DFC3}" destId="{6545F3E5-66E0-49BC-9B86-BDA1ED3BC6C1}" srcOrd="0" destOrd="0" presId="urn:microsoft.com/office/officeart/2018/5/layout/IconCircleLabelList"/>
    <dgm:cxn modelId="{D8B4A510-D46A-4319-8B30-FCD1EA71E59F}" srcId="{45851A93-D0B3-4FE9-941D-744B61F212E0}" destId="{4A7C70C9-4E53-4B4D-BA35-60983D20DFC3}" srcOrd="0" destOrd="0" parTransId="{A49A023E-DDDD-4110-AA27-61321A2317AE}" sibTransId="{32EC96D3-6E62-4D83-AACB-8C2528BD72FC}"/>
    <dgm:cxn modelId="{E4D5A59B-8D1D-4204-B054-07CA0395C045}" srcId="{45851A93-D0B3-4FE9-941D-744B61F212E0}" destId="{F6AB3162-7DC6-471D-AD8E-21C62A6BE655}" srcOrd="2" destOrd="0" parTransId="{22B576F6-9401-492E-8E54-FD2879798B89}" sibTransId="{6213CA17-6F57-48A8-AAFA-5E45052B2791}"/>
    <dgm:cxn modelId="{87E3456F-8D6E-4150-8D2C-05624CF3B047}" type="presOf" srcId="{45851A93-D0B3-4FE9-941D-744B61F212E0}" destId="{C4BDCE8E-3C52-497A-9989-93B8E30F38FD}" srcOrd="0" destOrd="0" presId="urn:microsoft.com/office/officeart/2018/5/layout/IconCircleLabelList"/>
    <dgm:cxn modelId="{28A7A938-5749-4359-B8AF-75110F585278}" type="presOf" srcId="{A8A0C813-535F-4A1D-A11D-6A3C49042AE4}" destId="{DDDE6A36-A027-4F2D-A498-E8CBBAA8013C}" srcOrd="0" destOrd="0" presId="urn:microsoft.com/office/officeart/2018/5/layout/IconCircleLabelList"/>
    <dgm:cxn modelId="{856C0042-2646-4F71-B420-D3E0270C569E}" srcId="{45851A93-D0B3-4FE9-941D-744B61F212E0}" destId="{A8A0C813-535F-4A1D-A11D-6A3C49042AE4}" srcOrd="1" destOrd="0" parTransId="{75006B29-FF11-43E1-92BF-9A84ECC147A7}" sibTransId="{5E452875-D8DE-4B1A-8FD0-D25AE6D9F6B2}"/>
    <dgm:cxn modelId="{965A0AA8-9734-40E2-B8E0-B8072686D036}" type="presOf" srcId="{A9AEA96C-A2E1-4DE8-B5E8-682DB710F63B}" destId="{FA29D493-FCB1-407A-B92D-86A553476DE7}" srcOrd="0" destOrd="0" presId="urn:microsoft.com/office/officeart/2018/5/layout/IconCircleLabelList"/>
    <dgm:cxn modelId="{C9D97B72-8A87-4FE8-99C0-209DB909CB23}" type="presParOf" srcId="{C4BDCE8E-3C52-497A-9989-93B8E30F38FD}" destId="{16248890-B78A-4693-8640-AD9CDC9F9C10}" srcOrd="0" destOrd="0" presId="urn:microsoft.com/office/officeart/2018/5/layout/IconCircleLabelList"/>
    <dgm:cxn modelId="{CBF1E575-096F-40BB-B390-050F8E53E496}" type="presParOf" srcId="{16248890-B78A-4693-8640-AD9CDC9F9C10}" destId="{2834D711-3480-4E34-968E-DCE090C60E7F}" srcOrd="0" destOrd="0" presId="urn:microsoft.com/office/officeart/2018/5/layout/IconCircleLabelList"/>
    <dgm:cxn modelId="{23FC2B51-11EA-46D9-A499-F3C5D09F061A}" type="presParOf" srcId="{16248890-B78A-4693-8640-AD9CDC9F9C10}" destId="{1F31573A-143E-474C-836C-E33972AA95F8}" srcOrd="1" destOrd="0" presId="urn:microsoft.com/office/officeart/2018/5/layout/IconCircleLabelList"/>
    <dgm:cxn modelId="{592CE14D-7770-42FD-A9F8-83B61D7809C7}" type="presParOf" srcId="{16248890-B78A-4693-8640-AD9CDC9F9C10}" destId="{A5ABC880-6A1D-4D48-85A0-7A83E3A81B66}" srcOrd="2" destOrd="0" presId="urn:microsoft.com/office/officeart/2018/5/layout/IconCircleLabelList"/>
    <dgm:cxn modelId="{DEA698DB-2E7B-4BD2-A45C-5222738F70D7}" type="presParOf" srcId="{16248890-B78A-4693-8640-AD9CDC9F9C10}" destId="{6545F3E5-66E0-49BC-9B86-BDA1ED3BC6C1}" srcOrd="3" destOrd="0" presId="urn:microsoft.com/office/officeart/2018/5/layout/IconCircleLabelList"/>
    <dgm:cxn modelId="{ADC02A27-B38C-43A2-8344-A4DD716157AD}" type="presParOf" srcId="{C4BDCE8E-3C52-497A-9989-93B8E30F38FD}" destId="{63A8B256-A8BA-4A46-9E34-92AEF3AE7F90}" srcOrd="1" destOrd="0" presId="urn:microsoft.com/office/officeart/2018/5/layout/IconCircleLabelList"/>
    <dgm:cxn modelId="{8D082C37-F912-482D-9CAD-3A704A395637}" type="presParOf" srcId="{C4BDCE8E-3C52-497A-9989-93B8E30F38FD}" destId="{31B49055-9DAD-4D88-9DD1-FBD9A9BD8612}" srcOrd="2" destOrd="0" presId="urn:microsoft.com/office/officeart/2018/5/layout/IconCircleLabelList"/>
    <dgm:cxn modelId="{A5EBDEC4-B78F-41D1-8C6C-F04B915EDF3D}" type="presParOf" srcId="{31B49055-9DAD-4D88-9DD1-FBD9A9BD8612}" destId="{EFB0B195-DA0A-4B07-A3D6-EA0C84047853}" srcOrd="0" destOrd="0" presId="urn:microsoft.com/office/officeart/2018/5/layout/IconCircleLabelList"/>
    <dgm:cxn modelId="{DC1E2BB4-DC94-4150-B666-90C3C38B059B}" type="presParOf" srcId="{31B49055-9DAD-4D88-9DD1-FBD9A9BD8612}" destId="{5737997A-AE25-4FA6-AF57-60DEE1A37705}" srcOrd="1" destOrd="0" presId="urn:microsoft.com/office/officeart/2018/5/layout/IconCircleLabelList"/>
    <dgm:cxn modelId="{F384A1AC-DEAE-4BDE-B2D7-93754F29E0E2}" type="presParOf" srcId="{31B49055-9DAD-4D88-9DD1-FBD9A9BD8612}" destId="{9B3CB185-40A4-44AD-A2E3-5F912A3C5A52}" srcOrd="2" destOrd="0" presId="urn:microsoft.com/office/officeart/2018/5/layout/IconCircleLabelList"/>
    <dgm:cxn modelId="{5BFA3C3F-7DD8-4571-B343-3E9CED01F560}" type="presParOf" srcId="{31B49055-9DAD-4D88-9DD1-FBD9A9BD8612}" destId="{DDDE6A36-A027-4F2D-A498-E8CBBAA8013C}" srcOrd="3" destOrd="0" presId="urn:microsoft.com/office/officeart/2018/5/layout/IconCircleLabelList"/>
    <dgm:cxn modelId="{38275DA1-83DB-4258-BF55-97D5EF4A3552}" type="presParOf" srcId="{C4BDCE8E-3C52-497A-9989-93B8E30F38FD}" destId="{319FA803-F483-4B3C-BD15-405AC287C7EA}" srcOrd="3" destOrd="0" presId="urn:microsoft.com/office/officeart/2018/5/layout/IconCircleLabelList"/>
    <dgm:cxn modelId="{D6CA7459-F0BE-4EF7-AD7B-748137C1C6B7}" type="presParOf" srcId="{C4BDCE8E-3C52-497A-9989-93B8E30F38FD}" destId="{95FE278D-A57A-4447-930D-B5E3EEDB519D}" srcOrd="4" destOrd="0" presId="urn:microsoft.com/office/officeart/2018/5/layout/IconCircleLabelList"/>
    <dgm:cxn modelId="{38A8B243-8287-4C33-B24D-FE0ADC2E5F87}" type="presParOf" srcId="{95FE278D-A57A-4447-930D-B5E3EEDB519D}" destId="{33D3442B-3125-4871-AC92-B2F58E2F45BE}" srcOrd="0" destOrd="0" presId="urn:microsoft.com/office/officeart/2018/5/layout/IconCircleLabelList"/>
    <dgm:cxn modelId="{CA9C4FE7-01FE-4E08-8F32-AD178037F5B5}" type="presParOf" srcId="{95FE278D-A57A-4447-930D-B5E3EEDB519D}" destId="{2C3A2C8F-35E6-46CC-9EAB-BD3583FDF850}" srcOrd="1" destOrd="0" presId="urn:microsoft.com/office/officeart/2018/5/layout/IconCircleLabelList"/>
    <dgm:cxn modelId="{AFAB122F-9866-45CF-8383-53D656C5B396}" type="presParOf" srcId="{95FE278D-A57A-4447-930D-B5E3EEDB519D}" destId="{D98A53F2-C012-4908-87AA-45974BB8AC20}" srcOrd="2" destOrd="0" presId="urn:microsoft.com/office/officeart/2018/5/layout/IconCircleLabelList"/>
    <dgm:cxn modelId="{3EE5BDE4-E68F-44D1-A9FD-9206EE7C7564}" type="presParOf" srcId="{95FE278D-A57A-4447-930D-B5E3EEDB519D}" destId="{3299BD91-D07E-431A-B101-C03BABD24B7D}" srcOrd="3" destOrd="0" presId="urn:microsoft.com/office/officeart/2018/5/layout/IconCircleLabelList"/>
    <dgm:cxn modelId="{C413BC9D-D8C1-4F93-8F2D-A3FE6C4A1349}" type="presParOf" srcId="{C4BDCE8E-3C52-497A-9989-93B8E30F38FD}" destId="{D3FB67E1-CEBA-4709-B9F7-9A68E5669A86}" srcOrd="5" destOrd="0" presId="urn:microsoft.com/office/officeart/2018/5/layout/IconCircleLabelList"/>
    <dgm:cxn modelId="{5BD1817D-56B3-4FC1-949E-D86B3E6AB138}" type="presParOf" srcId="{C4BDCE8E-3C52-497A-9989-93B8E30F38FD}" destId="{2FA8621C-A344-4925-85F7-E31E872FEE39}" srcOrd="6" destOrd="0" presId="urn:microsoft.com/office/officeart/2018/5/layout/IconCircleLabelList"/>
    <dgm:cxn modelId="{D0FEACEB-7A0E-4E5A-AA9D-A2B4B25C850A}" type="presParOf" srcId="{2FA8621C-A344-4925-85F7-E31E872FEE39}" destId="{23717F17-62DE-406D-A999-76C0207595DF}" srcOrd="0" destOrd="0" presId="urn:microsoft.com/office/officeart/2018/5/layout/IconCircleLabelList"/>
    <dgm:cxn modelId="{C4E7EDEE-72A6-4EC3-93AD-987E28C49A98}" type="presParOf" srcId="{2FA8621C-A344-4925-85F7-E31E872FEE39}" destId="{B4E7B869-C925-44F8-9AA6-170B4F93BE33}" srcOrd="1" destOrd="0" presId="urn:microsoft.com/office/officeart/2018/5/layout/IconCircleLabelList"/>
    <dgm:cxn modelId="{BFF883AF-ABF1-48B9-AF19-6B48955DDBE8}" type="presParOf" srcId="{2FA8621C-A344-4925-85F7-E31E872FEE39}" destId="{2C00C74B-5A4D-4ACC-81DD-A5F40B527A34}" srcOrd="2" destOrd="0" presId="urn:microsoft.com/office/officeart/2018/5/layout/IconCircleLabelList"/>
    <dgm:cxn modelId="{3842CB3D-C729-49FB-B7CB-900DABC8BE38}" type="presParOf" srcId="{2FA8621C-A344-4925-85F7-E31E872FEE39}" destId="{FA29D493-FCB1-407A-B92D-86A553476D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D8F9AE-07B8-4783-82B5-2A83BFDBD3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AFE27D-FCB6-40A7-8006-B07B1BB2164F}">
      <dgm:prSet/>
      <dgm:spPr/>
      <dgm:t>
        <a:bodyPr/>
        <a:lstStyle/>
        <a:p>
          <a:pPr>
            <a:defRPr cap="all"/>
          </a:pPr>
          <a:r>
            <a:rPr lang="en-IN" dirty="0"/>
            <a:t>Time-saving online marketing.</a:t>
          </a:r>
          <a:endParaRPr lang="en-US" dirty="0"/>
        </a:p>
      </dgm:t>
    </dgm:pt>
    <dgm:pt modelId="{7CCD40F1-BD6C-4F0F-A819-EDB2FDF20367}" type="parTrans" cxnId="{A713DCC4-9319-4EB4-B7AE-9C75CCA1896C}">
      <dgm:prSet/>
      <dgm:spPr/>
      <dgm:t>
        <a:bodyPr/>
        <a:lstStyle/>
        <a:p>
          <a:endParaRPr lang="en-US"/>
        </a:p>
      </dgm:t>
    </dgm:pt>
    <dgm:pt modelId="{8F0C1D62-018C-4A36-94F2-8ADD845BF558}" type="sibTrans" cxnId="{A713DCC4-9319-4EB4-B7AE-9C75CCA1896C}">
      <dgm:prSet/>
      <dgm:spPr/>
      <dgm:t>
        <a:bodyPr/>
        <a:lstStyle/>
        <a:p>
          <a:endParaRPr lang="en-US"/>
        </a:p>
      </dgm:t>
    </dgm:pt>
    <dgm:pt modelId="{2D2BAFA0-68D8-4D31-999F-58A3E9F005AC}">
      <dgm:prSet/>
      <dgm:spPr/>
      <dgm:t>
        <a:bodyPr/>
        <a:lstStyle/>
        <a:p>
          <a:pPr>
            <a:defRPr cap="all"/>
          </a:pPr>
          <a:r>
            <a:rPr lang="en-IN"/>
            <a:t>It is easy and free to use. </a:t>
          </a:r>
          <a:endParaRPr lang="en-US"/>
        </a:p>
      </dgm:t>
    </dgm:pt>
    <dgm:pt modelId="{FB858D6D-3680-4FDF-8F2B-F6063DF673A7}" type="parTrans" cxnId="{3E78D09C-BD17-466E-AC1C-BBE7565C06EE}">
      <dgm:prSet/>
      <dgm:spPr/>
      <dgm:t>
        <a:bodyPr/>
        <a:lstStyle/>
        <a:p>
          <a:endParaRPr lang="en-US"/>
        </a:p>
      </dgm:t>
    </dgm:pt>
    <dgm:pt modelId="{9FE73D02-216C-42A8-9C42-FD75427AE5AB}" type="sibTrans" cxnId="{3E78D09C-BD17-466E-AC1C-BBE7565C06EE}">
      <dgm:prSet/>
      <dgm:spPr/>
      <dgm:t>
        <a:bodyPr/>
        <a:lstStyle/>
        <a:p>
          <a:endParaRPr lang="en-US"/>
        </a:p>
      </dgm:t>
    </dgm:pt>
    <dgm:pt modelId="{04E5C1A5-D1F6-4EFA-A4EB-0102ECBAAFCB}">
      <dgm:prSet/>
      <dgm:spPr/>
      <dgm:t>
        <a:bodyPr/>
        <a:lstStyle/>
        <a:p>
          <a:pPr>
            <a:defRPr cap="all"/>
          </a:pPr>
          <a:r>
            <a:rPr lang="en-IN" dirty="0"/>
            <a:t>Buying/Selling</a:t>
          </a:r>
        </a:p>
        <a:p>
          <a:pPr>
            <a:defRPr cap="all"/>
          </a:pPr>
          <a:r>
            <a:rPr lang="en-IN" dirty="0"/>
            <a:t>24 x 7.</a:t>
          </a:r>
          <a:endParaRPr lang="en-US" dirty="0"/>
        </a:p>
      </dgm:t>
    </dgm:pt>
    <dgm:pt modelId="{FAB24B3B-074E-4526-ABCF-6BB5A2B700E8}" type="parTrans" cxnId="{EEBD23D2-7EDD-4009-AFFC-9E8EFC459CCF}">
      <dgm:prSet/>
      <dgm:spPr/>
      <dgm:t>
        <a:bodyPr/>
        <a:lstStyle/>
        <a:p>
          <a:endParaRPr lang="en-US"/>
        </a:p>
      </dgm:t>
    </dgm:pt>
    <dgm:pt modelId="{687DD060-205B-4682-955D-384270625191}" type="sibTrans" cxnId="{EEBD23D2-7EDD-4009-AFFC-9E8EFC459CCF}">
      <dgm:prSet/>
      <dgm:spPr/>
      <dgm:t>
        <a:bodyPr/>
        <a:lstStyle/>
        <a:p>
          <a:endParaRPr lang="en-US"/>
        </a:p>
      </dgm:t>
    </dgm:pt>
    <dgm:pt modelId="{F5E6808B-4313-46BB-899E-07F28F467359}">
      <dgm:prSet/>
      <dgm:spPr/>
      <dgm:t>
        <a:bodyPr/>
        <a:lstStyle/>
        <a:p>
          <a:pPr>
            <a:defRPr cap="all"/>
          </a:pPr>
          <a:r>
            <a:rPr lang="en-IN" dirty="0"/>
            <a:t>You have to login and use it on the go.</a:t>
          </a:r>
          <a:endParaRPr lang="en-US" dirty="0"/>
        </a:p>
      </dgm:t>
    </dgm:pt>
    <dgm:pt modelId="{B64ABA15-BEFA-4A60-AA7B-6A7A54E3F5B3}" type="parTrans" cxnId="{B4234C5A-3500-4E44-B163-4C625ACC330C}">
      <dgm:prSet/>
      <dgm:spPr/>
      <dgm:t>
        <a:bodyPr/>
        <a:lstStyle/>
        <a:p>
          <a:endParaRPr lang="en-US"/>
        </a:p>
      </dgm:t>
    </dgm:pt>
    <dgm:pt modelId="{62B67E3E-CD55-4CC6-B77F-A95D2C7A8BE5}" type="sibTrans" cxnId="{B4234C5A-3500-4E44-B163-4C625ACC330C}">
      <dgm:prSet/>
      <dgm:spPr/>
      <dgm:t>
        <a:bodyPr/>
        <a:lstStyle/>
        <a:p>
          <a:endParaRPr lang="en-US"/>
        </a:p>
      </dgm:t>
    </dgm:pt>
    <dgm:pt modelId="{F8D8DE0B-C614-4391-BC92-1F00DD3ADA8A}" type="pres">
      <dgm:prSet presAssocID="{A1D8F9AE-07B8-4783-82B5-2A83BFDBD3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E77D1FE-FE98-442F-A2AB-E3FDF4E5F75C}" type="pres">
      <dgm:prSet presAssocID="{D5AFE27D-FCB6-40A7-8006-B07B1BB2164F}" presName="compNode" presStyleCnt="0"/>
      <dgm:spPr/>
    </dgm:pt>
    <dgm:pt modelId="{6AAA1EDD-A31C-4BA5-9221-58630893F8C8}" type="pres">
      <dgm:prSet presAssocID="{D5AFE27D-FCB6-40A7-8006-B07B1BB2164F}" presName="iconBgRect" presStyleLbl="bgShp" presStyleIdx="0" presStyleCnt="4"/>
      <dgm:spPr/>
    </dgm:pt>
    <dgm:pt modelId="{5F7A972F-D425-42D2-A9DF-DA2F81D7B1AE}" type="pres">
      <dgm:prSet presAssocID="{D5AFE27D-FCB6-40A7-8006-B07B1BB216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A8913884-EFE7-4CBF-BAF1-877C7DC8A8D2}" type="pres">
      <dgm:prSet presAssocID="{D5AFE27D-FCB6-40A7-8006-B07B1BB2164F}" presName="spaceRect" presStyleCnt="0"/>
      <dgm:spPr/>
    </dgm:pt>
    <dgm:pt modelId="{C98E7D17-A3C9-47BB-87EE-053951FD3B49}" type="pres">
      <dgm:prSet presAssocID="{D5AFE27D-FCB6-40A7-8006-B07B1BB2164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4E54A30-10CF-40C7-A5BC-DFC0CFA68F64}" type="pres">
      <dgm:prSet presAssocID="{8F0C1D62-018C-4A36-94F2-8ADD845BF558}" presName="sibTrans" presStyleCnt="0"/>
      <dgm:spPr/>
    </dgm:pt>
    <dgm:pt modelId="{32954729-6A93-4B3C-ADDA-B3CFE8928D9E}" type="pres">
      <dgm:prSet presAssocID="{2D2BAFA0-68D8-4D31-999F-58A3E9F005AC}" presName="compNode" presStyleCnt="0"/>
      <dgm:spPr/>
    </dgm:pt>
    <dgm:pt modelId="{D8A69CEA-2C64-4A36-BF8E-B1755E1868A9}" type="pres">
      <dgm:prSet presAssocID="{2D2BAFA0-68D8-4D31-999F-58A3E9F005AC}" presName="iconBgRect" presStyleLbl="bgShp" presStyleIdx="1" presStyleCnt="4"/>
      <dgm:spPr/>
    </dgm:pt>
    <dgm:pt modelId="{DF127F20-FCE1-455C-81BC-03B906F08B9C}" type="pres">
      <dgm:prSet presAssocID="{2D2BAFA0-68D8-4D31-999F-58A3E9F005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A9934303-8314-4DBA-9864-3E7CD7111646}" type="pres">
      <dgm:prSet presAssocID="{2D2BAFA0-68D8-4D31-999F-58A3E9F005AC}" presName="spaceRect" presStyleCnt="0"/>
      <dgm:spPr/>
    </dgm:pt>
    <dgm:pt modelId="{D8293FCA-7CF9-4184-9B88-84CDD4039D99}" type="pres">
      <dgm:prSet presAssocID="{2D2BAFA0-68D8-4D31-999F-58A3E9F005AC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47277E8C-1F18-4DAA-A01B-1243CF779970}" type="pres">
      <dgm:prSet presAssocID="{9FE73D02-216C-42A8-9C42-FD75427AE5AB}" presName="sibTrans" presStyleCnt="0"/>
      <dgm:spPr/>
    </dgm:pt>
    <dgm:pt modelId="{10F73BE0-2C9B-49B9-A27C-0ADDD48C0919}" type="pres">
      <dgm:prSet presAssocID="{04E5C1A5-D1F6-4EFA-A4EB-0102ECBAAFCB}" presName="compNode" presStyleCnt="0"/>
      <dgm:spPr/>
    </dgm:pt>
    <dgm:pt modelId="{3DBEACD3-AD82-43DD-88F4-ABC0EF35B3CB}" type="pres">
      <dgm:prSet presAssocID="{04E5C1A5-D1F6-4EFA-A4EB-0102ECBAAFCB}" presName="iconBgRect" presStyleLbl="bgShp" presStyleIdx="2" presStyleCnt="4"/>
      <dgm:spPr/>
    </dgm:pt>
    <dgm:pt modelId="{6B49A50E-11C1-4CEC-975B-E3D55173BA75}" type="pres">
      <dgm:prSet presAssocID="{04E5C1A5-D1F6-4EFA-A4EB-0102ECBAAF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AE6A7A26-1F43-45DC-B5AA-397984C6F172}" type="pres">
      <dgm:prSet presAssocID="{04E5C1A5-D1F6-4EFA-A4EB-0102ECBAAFCB}" presName="spaceRect" presStyleCnt="0"/>
      <dgm:spPr/>
    </dgm:pt>
    <dgm:pt modelId="{2652BAA6-F6FF-4223-85B6-5AE754558FC3}" type="pres">
      <dgm:prSet presAssocID="{04E5C1A5-D1F6-4EFA-A4EB-0102ECBAAFC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5F7C159-1673-4F84-9FED-3BEE573E2650}" type="pres">
      <dgm:prSet presAssocID="{687DD060-205B-4682-955D-384270625191}" presName="sibTrans" presStyleCnt="0"/>
      <dgm:spPr/>
    </dgm:pt>
    <dgm:pt modelId="{78B29AC9-6001-4C13-8972-E1638189CCF6}" type="pres">
      <dgm:prSet presAssocID="{F5E6808B-4313-46BB-899E-07F28F467359}" presName="compNode" presStyleCnt="0"/>
      <dgm:spPr/>
    </dgm:pt>
    <dgm:pt modelId="{AFAB4FE9-1810-4F05-AD0B-213E933C134F}" type="pres">
      <dgm:prSet presAssocID="{F5E6808B-4313-46BB-899E-07F28F467359}" presName="iconBgRect" presStyleLbl="bgShp" presStyleIdx="3" presStyleCnt="4"/>
      <dgm:spPr/>
    </dgm:pt>
    <dgm:pt modelId="{BE71DC45-7C99-441E-8A32-28E6872514BA}" type="pres">
      <dgm:prSet presAssocID="{F5E6808B-4313-46BB-899E-07F28F4673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EB3C2CE-1874-40C9-AD6A-594BF3DF4A39}" type="pres">
      <dgm:prSet presAssocID="{F5E6808B-4313-46BB-899E-07F28F467359}" presName="spaceRect" presStyleCnt="0"/>
      <dgm:spPr/>
    </dgm:pt>
    <dgm:pt modelId="{03ADB74D-7D23-4FDE-BB76-AA1593797D54}" type="pres">
      <dgm:prSet presAssocID="{F5E6808B-4313-46BB-899E-07F28F46735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713DCC4-9319-4EB4-B7AE-9C75CCA1896C}" srcId="{A1D8F9AE-07B8-4783-82B5-2A83BFDBD311}" destId="{D5AFE27D-FCB6-40A7-8006-B07B1BB2164F}" srcOrd="0" destOrd="0" parTransId="{7CCD40F1-BD6C-4F0F-A819-EDB2FDF20367}" sibTransId="{8F0C1D62-018C-4A36-94F2-8ADD845BF558}"/>
    <dgm:cxn modelId="{6858B5C7-6D71-47E9-A8F4-8D1E92A381A2}" type="presOf" srcId="{F5E6808B-4313-46BB-899E-07F28F467359}" destId="{03ADB74D-7D23-4FDE-BB76-AA1593797D54}" srcOrd="0" destOrd="0" presId="urn:microsoft.com/office/officeart/2018/5/layout/IconCircleLabelList"/>
    <dgm:cxn modelId="{B4234C5A-3500-4E44-B163-4C625ACC330C}" srcId="{A1D8F9AE-07B8-4783-82B5-2A83BFDBD311}" destId="{F5E6808B-4313-46BB-899E-07F28F467359}" srcOrd="3" destOrd="0" parTransId="{B64ABA15-BEFA-4A60-AA7B-6A7A54E3F5B3}" sibTransId="{62B67E3E-CD55-4CC6-B77F-A95D2C7A8BE5}"/>
    <dgm:cxn modelId="{0352A47E-FC44-4ECF-9810-8ABBFB680BF1}" type="presOf" srcId="{04E5C1A5-D1F6-4EFA-A4EB-0102ECBAAFCB}" destId="{2652BAA6-F6FF-4223-85B6-5AE754558FC3}" srcOrd="0" destOrd="0" presId="urn:microsoft.com/office/officeart/2018/5/layout/IconCircleLabelList"/>
    <dgm:cxn modelId="{CC5FE2DB-5EA6-4F68-A6C2-D963B3F320FD}" type="presOf" srcId="{2D2BAFA0-68D8-4D31-999F-58A3E9F005AC}" destId="{D8293FCA-7CF9-4184-9B88-84CDD4039D99}" srcOrd="0" destOrd="0" presId="urn:microsoft.com/office/officeart/2018/5/layout/IconCircleLabelList"/>
    <dgm:cxn modelId="{EEBD23D2-7EDD-4009-AFFC-9E8EFC459CCF}" srcId="{A1D8F9AE-07B8-4783-82B5-2A83BFDBD311}" destId="{04E5C1A5-D1F6-4EFA-A4EB-0102ECBAAFCB}" srcOrd="2" destOrd="0" parTransId="{FAB24B3B-074E-4526-ABCF-6BB5A2B700E8}" sibTransId="{687DD060-205B-4682-955D-384270625191}"/>
    <dgm:cxn modelId="{3E78D09C-BD17-466E-AC1C-BBE7565C06EE}" srcId="{A1D8F9AE-07B8-4783-82B5-2A83BFDBD311}" destId="{2D2BAFA0-68D8-4D31-999F-58A3E9F005AC}" srcOrd="1" destOrd="0" parTransId="{FB858D6D-3680-4FDF-8F2B-F6063DF673A7}" sibTransId="{9FE73D02-216C-42A8-9C42-FD75427AE5AB}"/>
    <dgm:cxn modelId="{DCD4ED26-04F7-46D5-880D-F3E0C2452608}" type="presOf" srcId="{D5AFE27D-FCB6-40A7-8006-B07B1BB2164F}" destId="{C98E7D17-A3C9-47BB-87EE-053951FD3B49}" srcOrd="0" destOrd="0" presId="urn:microsoft.com/office/officeart/2018/5/layout/IconCircleLabelList"/>
    <dgm:cxn modelId="{D9A62263-133E-4A4A-A03E-2C3FC5BB2ACE}" type="presOf" srcId="{A1D8F9AE-07B8-4783-82B5-2A83BFDBD311}" destId="{F8D8DE0B-C614-4391-BC92-1F00DD3ADA8A}" srcOrd="0" destOrd="0" presId="urn:microsoft.com/office/officeart/2018/5/layout/IconCircleLabelList"/>
    <dgm:cxn modelId="{4E358D92-CF0C-4DD1-91E9-55F6C87B8053}" type="presParOf" srcId="{F8D8DE0B-C614-4391-BC92-1F00DD3ADA8A}" destId="{DE77D1FE-FE98-442F-A2AB-E3FDF4E5F75C}" srcOrd="0" destOrd="0" presId="urn:microsoft.com/office/officeart/2018/5/layout/IconCircleLabelList"/>
    <dgm:cxn modelId="{CA7528AC-99F2-4127-BBBB-BD4114EDD489}" type="presParOf" srcId="{DE77D1FE-FE98-442F-A2AB-E3FDF4E5F75C}" destId="{6AAA1EDD-A31C-4BA5-9221-58630893F8C8}" srcOrd="0" destOrd="0" presId="urn:microsoft.com/office/officeart/2018/5/layout/IconCircleLabelList"/>
    <dgm:cxn modelId="{DE157BC0-0663-44DF-8D26-1E0A6F422C4C}" type="presParOf" srcId="{DE77D1FE-FE98-442F-A2AB-E3FDF4E5F75C}" destId="{5F7A972F-D425-42D2-A9DF-DA2F81D7B1AE}" srcOrd="1" destOrd="0" presId="urn:microsoft.com/office/officeart/2018/5/layout/IconCircleLabelList"/>
    <dgm:cxn modelId="{77CF70F8-4B1E-4F55-B6B8-F0589170F9D4}" type="presParOf" srcId="{DE77D1FE-FE98-442F-A2AB-E3FDF4E5F75C}" destId="{A8913884-EFE7-4CBF-BAF1-877C7DC8A8D2}" srcOrd="2" destOrd="0" presId="urn:microsoft.com/office/officeart/2018/5/layout/IconCircleLabelList"/>
    <dgm:cxn modelId="{4CD2298A-3E82-4F5C-8D2B-2D7DCEB49849}" type="presParOf" srcId="{DE77D1FE-FE98-442F-A2AB-E3FDF4E5F75C}" destId="{C98E7D17-A3C9-47BB-87EE-053951FD3B49}" srcOrd="3" destOrd="0" presId="urn:microsoft.com/office/officeart/2018/5/layout/IconCircleLabelList"/>
    <dgm:cxn modelId="{F86D65E2-C43B-4C6E-AEA1-C7D01137EED6}" type="presParOf" srcId="{F8D8DE0B-C614-4391-BC92-1F00DD3ADA8A}" destId="{B4E54A30-10CF-40C7-A5BC-DFC0CFA68F64}" srcOrd="1" destOrd="0" presId="urn:microsoft.com/office/officeart/2018/5/layout/IconCircleLabelList"/>
    <dgm:cxn modelId="{5C1E4EF6-E80B-4F64-BE07-3F12F828791A}" type="presParOf" srcId="{F8D8DE0B-C614-4391-BC92-1F00DD3ADA8A}" destId="{32954729-6A93-4B3C-ADDA-B3CFE8928D9E}" srcOrd="2" destOrd="0" presId="urn:microsoft.com/office/officeart/2018/5/layout/IconCircleLabelList"/>
    <dgm:cxn modelId="{4A71F2C6-BEDF-4295-8F6B-66BE31602F17}" type="presParOf" srcId="{32954729-6A93-4B3C-ADDA-B3CFE8928D9E}" destId="{D8A69CEA-2C64-4A36-BF8E-B1755E1868A9}" srcOrd="0" destOrd="0" presId="urn:microsoft.com/office/officeart/2018/5/layout/IconCircleLabelList"/>
    <dgm:cxn modelId="{6712C5E9-F006-49F2-88D4-922FE4A25136}" type="presParOf" srcId="{32954729-6A93-4B3C-ADDA-B3CFE8928D9E}" destId="{DF127F20-FCE1-455C-81BC-03B906F08B9C}" srcOrd="1" destOrd="0" presId="urn:microsoft.com/office/officeart/2018/5/layout/IconCircleLabelList"/>
    <dgm:cxn modelId="{7315F481-16C8-455F-BB3F-3FBB82A84472}" type="presParOf" srcId="{32954729-6A93-4B3C-ADDA-B3CFE8928D9E}" destId="{A9934303-8314-4DBA-9864-3E7CD7111646}" srcOrd="2" destOrd="0" presId="urn:microsoft.com/office/officeart/2018/5/layout/IconCircleLabelList"/>
    <dgm:cxn modelId="{981AE20A-5D10-45CA-A37B-96AD71F2DC7E}" type="presParOf" srcId="{32954729-6A93-4B3C-ADDA-B3CFE8928D9E}" destId="{D8293FCA-7CF9-4184-9B88-84CDD4039D99}" srcOrd="3" destOrd="0" presId="urn:microsoft.com/office/officeart/2018/5/layout/IconCircleLabelList"/>
    <dgm:cxn modelId="{E926EEC4-8D31-4C1E-976F-F5AA23A22EDE}" type="presParOf" srcId="{F8D8DE0B-C614-4391-BC92-1F00DD3ADA8A}" destId="{47277E8C-1F18-4DAA-A01B-1243CF779970}" srcOrd="3" destOrd="0" presId="urn:microsoft.com/office/officeart/2018/5/layout/IconCircleLabelList"/>
    <dgm:cxn modelId="{61E3769D-4B57-47BC-8C0B-0EA843D46A19}" type="presParOf" srcId="{F8D8DE0B-C614-4391-BC92-1F00DD3ADA8A}" destId="{10F73BE0-2C9B-49B9-A27C-0ADDD48C0919}" srcOrd="4" destOrd="0" presId="urn:microsoft.com/office/officeart/2018/5/layout/IconCircleLabelList"/>
    <dgm:cxn modelId="{E05F7342-7E44-4D67-9B9C-B7EF3FFD6AA9}" type="presParOf" srcId="{10F73BE0-2C9B-49B9-A27C-0ADDD48C0919}" destId="{3DBEACD3-AD82-43DD-88F4-ABC0EF35B3CB}" srcOrd="0" destOrd="0" presId="urn:microsoft.com/office/officeart/2018/5/layout/IconCircleLabelList"/>
    <dgm:cxn modelId="{6616D409-BCFC-4EC2-A850-91A0EFF82FB0}" type="presParOf" srcId="{10F73BE0-2C9B-49B9-A27C-0ADDD48C0919}" destId="{6B49A50E-11C1-4CEC-975B-E3D55173BA75}" srcOrd="1" destOrd="0" presId="urn:microsoft.com/office/officeart/2018/5/layout/IconCircleLabelList"/>
    <dgm:cxn modelId="{C777FEEC-380B-4978-B812-DE41A6BC9AFF}" type="presParOf" srcId="{10F73BE0-2C9B-49B9-A27C-0ADDD48C0919}" destId="{AE6A7A26-1F43-45DC-B5AA-397984C6F172}" srcOrd="2" destOrd="0" presId="urn:microsoft.com/office/officeart/2018/5/layout/IconCircleLabelList"/>
    <dgm:cxn modelId="{4D289A13-15F4-4A55-AD0F-6B90A90D83FC}" type="presParOf" srcId="{10F73BE0-2C9B-49B9-A27C-0ADDD48C0919}" destId="{2652BAA6-F6FF-4223-85B6-5AE754558FC3}" srcOrd="3" destOrd="0" presId="urn:microsoft.com/office/officeart/2018/5/layout/IconCircleLabelList"/>
    <dgm:cxn modelId="{B1F2D234-9750-4851-867B-ECA4E4E3C216}" type="presParOf" srcId="{F8D8DE0B-C614-4391-BC92-1F00DD3ADA8A}" destId="{65F7C159-1673-4F84-9FED-3BEE573E2650}" srcOrd="5" destOrd="0" presId="urn:microsoft.com/office/officeart/2018/5/layout/IconCircleLabelList"/>
    <dgm:cxn modelId="{706E0D55-94A6-4D7E-A107-8736778CEAEC}" type="presParOf" srcId="{F8D8DE0B-C614-4391-BC92-1F00DD3ADA8A}" destId="{78B29AC9-6001-4C13-8972-E1638189CCF6}" srcOrd="6" destOrd="0" presId="urn:microsoft.com/office/officeart/2018/5/layout/IconCircleLabelList"/>
    <dgm:cxn modelId="{42371C23-35F2-4F8F-9A48-1E702D3BFA8E}" type="presParOf" srcId="{78B29AC9-6001-4C13-8972-E1638189CCF6}" destId="{AFAB4FE9-1810-4F05-AD0B-213E933C134F}" srcOrd="0" destOrd="0" presId="urn:microsoft.com/office/officeart/2018/5/layout/IconCircleLabelList"/>
    <dgm:cxn modelId="{8188B758-BB55-4C80-B8E7-6AB8B9E7EE59}" type="presParOf" srcId="{78B29AC9-6001-4C13-8972-E1638189CCF6}" destId="{BE71DC45-7C99-441E-8A32-28E6872514BA}" srcOrd="1" destOrd="0" presId="urn:microsoft.com/office/officeart/2018/5/layout/IconCircleLabelList"/>
    <dgm:cxn modelId="{C33FEB82-CC13-410E-B8AF-BFEC66E1F5A6}" type="presParOf" srcId="{78B29AC9-6001-4C13-8972-E1638189CCF6}" destId="{AEB3C2CE-1874-40C9-AD6A-594BF3DF4A39}" srcOrd="2" destOrd="0" presId="urn:microsoft.com/office/officeart/2018/5/layout/IconCircleLabelList"/>
    <dgm:cxn modelId="{312217FD-764D-409C-8BAD-3478006D22C9}" type="presParOf" srcId="{78B29AC9-6001-4C13-8972-E1638189CCF6}" destId="{03ADB74D-7D23-4FDE-BB76-AA1593797D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E5F048-D4F4-4D26-ABB4-D6D103BC14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288EDB-B46E-4792-A692-AC6480C24A19}">
      <dgm:prSet/>
      <dgm:spPr/>
      <dgm:t>
        <a:bodyPr/>
        <a:lstStyle/>
        <a:p>
          <a:pPr>
            <a:defRPr cap="all"/>
          </a:pPr>
          <a:r>
            <a:rPr lang="en-US"/>
            <a:t>Unable to examine the product personally</a:t>
          </a:r>
        </a:p>
      </dgm:t>
    </dgm:pt>
    <dgm:pt modelId="{773337BA-8609-4240-BBB4-96C0239BA591}" type="parTrans" cxnId="{6322CCD0-2B1C-498A-B35D-ABDC1F4312F7}">
      <dgm:prSet/>
      <dgm:spPr/>
      <dgm:t>
        <a:bodyPr/>
        <a:lstStyle/>
        <a:p>
          <a:endParaRPr lang="en-US"/>
        </a:p>
      </dgm:t>
    </dgm:pt>
    <dgm:pt modelId="{9A18AA05-864F-42C1-8B2D-20BEEA1086D5}" type="sibTrans" cxnId="{6322CCD0-2B1C-498A-B35D-ABDC1F4312F7}">
      <dgm:prSet/>
      <dgm:spPr/>
      <dgm:t>
        <a:bodyPr/>
        <a:lstStyle/>
        <a:p>
          <a:endParaRPr lang="en-US"/>
        </a:p>
      </dgm:t>
    </dgm:pt>
    <dgm:pt modelId="{CA20FAE5-F2AB-42CE-A3B6-54B59B58F7B7}">
      <dgm:prSet/>
      <dgm:spPr/>
      <dgm:t>
        <a:bodyPr/>
        <a:lstStyle/>
        <a:p>
          <a:pPr>
            <a:defRPr cap="all"/>
          </a:pPr>
          <a:r>
            <a:rPr lang="en-US"/>
            <a:t>Not everyone is connected to the internet.</a:t>
          </a:r>
        </a:p>
      </dgm:t>
    </dgm:pt>
    <dgm:pt modelId="{3469A239-A077-4A95-BCA8-AE87AA00A77B}" type="parTrans" cxnId="{EF66C1AD-A09B-45EC-A814-6AC8558156AF}">
      <dgm:prSet/>
      <dgm:spPr/>
      <dgm:t>
        <a:bodyPr/>
        <a:lstStyle/>
        <a:p>
          <a:endParaRPr lang="en-US"/>
        </a:p>
      </dgm:t>
    </dgm:pt>
    <dgm:pt modelId="{A13406E7-2CF6-45D4-B547-FE94B7C27AC3}" type="sibTrans" cxnId="{EF66C1AD-A09B-45EC-A814-6AC8558156AF}">
      <dgm:prSet/>
      <dgm:spPr/>
      <dgm:t>
        <a:bodyPr/>
        <a:lstStyle/>
        <a:p>
          <a:endParaRPr lang="en-US"/>
        </a:p>
      </dgm:t>
    </dgm:pt>
    <dgm:pt modelId="{3895B51A-67B0-473E-A4EB-F97314653AAE}">
      <dgm:prSet/>
      <dgm:spPr/>
      <dgm:t>
        <a:bodyPr/>
        <a:lstStyle/>
        <a:p>
          <a:pPr>
            <a:defRPr cap="all"/>
          </a:pPr>
          <a:r>
            <a:rPr lang="en-US"/>
            <a:t>Technical failures can cause unpredictable effects on the process. </a:t>
          </a:r>
        </a:p>
      </dgm:t>
    </dgm:pt>
    <dgm:pt modelId="{E461F680-AA69-4FEE-92BC-6391ED0D38E1}" type="parTrans" cxnId="{3A4B7364-4048-46CD-BD6A-FA4D2018A0CD}">
      <dgm:prSet/>
      <dgm:spPr/>
      <dgm:t>
        <a:bodyPr/>
        <a:lstStyle/>
        <a:p>
          <a:endParaRPr lang="en-US"/>
        </a:p>
      </dgm:t>
    </dgm:pt>
    <dgm:pt modelId="{99A4E726-5E71-4D58-8EAF-8BCBC6323E18}" type="sibTrans" cxnId="{3A4B7364-4048-46CD-BD6A-FA4D2018A0CD}">
      <dgm:prSet/>
      <dgm:spPr/>
      <dgm:t>
        <a:bodyPr/>
        <a:lstStyle/>
        <a:p>
          <a:endParaRPr lang="en-US"/>
        </a:p>
      </dgm:t>
    </dgm:pt>
    <dgm:pt modelId="{5E978857-5DF4-4601-AAFB-662F9B13FAB7}" type="pres">
      <dgm:prSet presAssocID="{C8E5F048-D4F4-4D26-ABB4-D6D103BC14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5BE9809-21AF-4316-BFFB-B67FE2D21B38}" type="pres">
      <dgm:prSet presAssocID="{A0288EDB-B46E-4792-A692-AC6480C24A19}" presName="compNode" presStyleCnt="0"/>
      <dgm:spPr/>
    </dgm:pt>
    <dgm:pt modelId="{9EC953D5-A0A9-49BC-A193-8938F96A64CB}" type="pres">
      <dgm:prSet presAssocID="{A0288EDB-B46E-4792-A692-AC6480C24A19}" presName="iconBgRect" presStyleLbl="bgShp" presStyleIdx="0" presStyleCnt="3"/>
      <dgm:spPr/>
    </dgm:pt>
    <dgm:pt modelId="{67E2587F-7C40-4F09-980C-7E86DA6F76D3}" type="pres">
      <dgm:prSet presAssocID="{A0288EDB-B46E-4792-A692-AC6480C24A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2F289C7-1D04-438B-B3E9-9523EFF1418F}" type="pres">
      <dgm:prSet presAssocID="{A0288EDB-B46E-4792-A692-AC6480C24A19}" presName="spaceRect" presStyleCnt="0"/>
      <dgm:spPr/>
    </dgm:pt>
    <dgm:pt modelId="{F5528F1F-65C7-4D6C-8F65-E12A1084DB6F}" type="pres">
      <dgm:prSet presAssocID="{A0288EDB-B46E-4792-A692-AC6480C24A1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3BC75F4-F7A4-48E7-BA27-9A00BB8ECAA4}" type="pres">
      <dgm:prSet presAssocID="{9A18AA05-864F-42C1-8B2D-20BEEA1086D5}" presName="sibTrans" presStyleCnt="0"/>
      <dgm:spPr/>
    </dgm:pt>
    <dgm:pt modelId="{59F26C5D-7D9C-4DCE-B1A4-1E38441D72C9}" type="pres">
      <dgm:prSet presAssocID="{CA20FAE5-F2AB-42CE-A3B6-54B59B58F7B7}" presName="compNode" presStyleCnt="0"/>
      <dgm:spPr/>
    </dgm:pt>
    <dgm:pt modelId="{AB412EE4-B913-4DDE-8D5C-191583763650}" type="pres">
      <dgm:prSet presAssocID="{CA20FAE5-F2AB-42CE-A3B6-54B59B58F7B7}" presName="iconBgRect" presStyleLbl="bgShp" presStyleIdx="1" presStyleCnt="3"/>
      <dgm:spPr/>
    </dgm:pt>
    <dgm:pt modelId="{E6E5DBDF-9336-4CA2-AF59-AA41DD3B225E}" type="pres">
      <dgm:prSet presAssocID="{CA20FAE5-F2AB-42CE-A3B6-54B59B58F7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5F44109-86C1-4952-BA9C-58E98FC1AFE3}" type="pres">
      <dgm:prSet presAssocID="{CA20FAE5-F2AB-42CE-A3B6-54B59B58F7B7}" presName="spaceRect" presStyleCnt="0"/>
      <dgm:spPr/>
    </dgm:pt>
    <dgm:pt modelId="{23810EE1-225E-4DBE-AB6D-52374621EE5B}" type="pres">
      <dgm:prSet presAssocID="{CA20FAE5-F2AB-42CE-A3B6-54B59B58F7B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90B599D-AD13-4224-9159-0DC4102E54D0}" type="pres">
      <dgm:prSet presAssocID="{A13406E7-2CF6-45D4-B547-FE94B7C27AC3}" presName="sibTrans" presStyleCnt="0"/>
      <dgm:spPr/>
    </dgm:pt>
    <dgm:pt modelId="{71A333FD-3C53-416F-8B6E-892BA6B94D00}" type="pres">
      <dgm:prSet presAssocID="{3895B51A-67B0-473E-A4EB-F97314653AAE}" presName="compNode" presStyleCnt="0"/>
      <dgm:spPr/>
    </dgm:pt>
    <dgm:pt modelId="{921720CF-7A1A-4CF5-8CB1-D76EF89E87B1}" type="pres">
      <dgm:prSet presAssocID="{3895B51A-67B0-473E-A4EB-F97314653AAE}" presName="iconBgRect" presStyleLbl="bgShp" presStyleIdx="2" presStyleCnt="3"/>
      <dgm:spPr/>
    </dgm:pt>
    <dgm:pt modelId="{DEA93DC1-38FD-4920-BA9D-BA959C549505}" type="pres">
      <dgm:prSet presAssocID="{3895B51A-67B0-473E-A4EB-F97314653A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B17764E-F440-43F7-9DE2-3EB2E5C8576A}" type="pres">
      <dgm:prSet presAssocID="{3895B51A-67B0-473E-A4EB-F97314653AAE}" presName="spaceRect" presStyleCnt="0"/>
      <dgm:spPr/>
    </dgm:pt>
    <dgm:pt modelId="{7FFA945E-F7A3-4B5D-9E33-F2E124E0035D}" type="pres">
      <dgm:prSet presAssocID="{3895B51A-67B0-473E-A4EB-F97314653AA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BD36019-72A4-446D-8A26-6A97722F3453}" type="presOf" srcId="{CA20FAE5-F2AB-42CE-A3B6-54B59B58F7B7}" destId="{23810EE1-225E-4DBE-AB6D-52374621EE5B}" srcOrd="0" destOrd="0" presId="urn:microsoft.com/office/officeart/2018/5/layout/IconCircleLabelList"/>
    <dgm:cxn modelId="{EF66C1AD-A09B-45EC-A814-6AC8558156AF}" srcId="{C8E5F048-D4F4-4D26-ABB4-D6D103BC144F}" destId="{CA20FAE5-F2AB-42CE-A3B6-54B59B58F7B7}" srcOrd="1" destOrd="0" parTransId="{3469A239-A077-4A95-BCA8-AE87AA00A77B}" sibTransId="{A13406E7-2CF6-45D4-B547-FE94B7C27AC3}"/>
    <dgm:cxn modelId="{6322CCD0-2B1C-498A-B35D-ABDC1F4312F7}" srcId="{C8E5F048-D4F4-4D26-ABB4-D6D103BC144F}" destId="{A0288EDB-B46E-4792-A692-AC6480C24A19}" srcOrd="0" destOrd="0" parTransId="{773337BA-8609-4240-BBB4-96C0239BA591}" sibTransId="{9A18AA05-864F-42C1-8B2D-20BEEA1086D5}"/>
    <dgm:cxn modelId="{ADB103D5-D399-4F09-949B-D2B771C22867}" type="presOf" srcId="{A0288EDB-B46E-4792-A692-AC6480C24A19}" destId="{F5528F1F-65C7-4D6C-8F65-E12A1084DB6F}" srcOrd="0" destOrd="0" presId="urn:microsoft.com/office/officeart/2018/5/layout/IconCircleLabelList"/>
    <dgm:cxn modelId="{3A4B7364-4048-46CD-BD6A-FA4D2018A0CD}" srcId="{C8E5F048-D4F4-4D26-ABB4-D6D103BC144F}" destId="{3895B51A-67B0-473E-A4EB-F97314653AAE}" srcOrd="2" destOrd="0" parTransId="{E461F680-AA69-4FEE-92BC-6391ED0D38E1}" sibTransId="{99A4E726-5E71-4D58-8EAF-8BCBC6323E18}"/>
    <dgm:cxn modelId="{0F172C53-289E-4AC5-BD3E-9086CA21AAE0}" type="presOf" srcId="{C8E5F048-D4F4-4D26-ABB4-D6D103BC144F}" destId="{5E978857-5DF4-4601-AAFB-662F9B13FAB7}" srcOrd="0" destOrd="0" presId="urn:microsoft.com/office/officeart/2018/5/layout/IconCircleLabelList"/>
    <dgm:cxn modelId="{8C13BF9F-2D3E-4B7F-ABBF-ACA595AE4B72}" type="presOf" srcId="{3895B51A-67B0-473E-A4EB-F97314653AAE}" destId="{7FFA945E-F7A3-4B5D-9E33-F2E124E0035D}" srcOrd="0" destOrd="0" presId="urn:microsoft.com/office/officeart/2018/5/layout/IconCircleLabelList"/>
    <dgm:cxn modelId="{3556E187-B42A-4732-BE12-C1D235437EC5}" type="presParOf" srcId="{5E978857-5DF4-4601-AAFB-662F9B13FAB7}" destId="{B5BE9809-21AF-4316-BFFB-B67FE2D21B38}" srcOrd="0" destOrd="0" presId="urn:microsoft.com/office/officeart/2018/5/layout/IconCircleLabelList"/>
    <dgm:cxn modelId="{0301DCEB-A173-43A2-B1AE-E0008C45AB0D}" type="presParOf" srcId="{B5BE9809-21AF-4316-BFFB-B67FE2D21B38}" destId="{9EC953D5-A0A9-49BC-A193-8938F96A64CB}" srcOrd="0" destOrd="0" presId="urn:microsoft.com/office/officeart/2018/5/layout/IconCircleLabelList"/>
    <dgm:cxn modelId="{1AFDF14C-1AF9-49D2-90B4-4013EE99962D}" type="presParOf" srcId="{B5BE9809-21AF-4316-BFFB-B67FE2D21B38}" destId="{67E2587F-7C40-4F09-980C-7E86DA6F76D3}" srcOrd="1" destOrd="0" presId="urn:microsoft.com/office/officeart/2018/5/layout/IconCircleLabelList"/>
    <dgm:cxn modelId="{0B8BD882-A167-423B-B997-411AFC14DDE5}" type="presParOf" srcId="{B5BE9809-21AF-4316-BFFB-B67FE2D21B38}" destId="{A2F289C7-1D04-438B-B3E9-9523EFF1418F}" srcOrd="2" destOrd="0" presId="urn:microsoft.com/office/officeart/2018/5/layout/IconCircleLabelList"/>
    <dgm:cxn modelId="{A89ABB19-E227-4C83-899C-77271F088679}" type="presParOf" srcId="{B5BE9809-21AF-4316-BFFB-B67FE2D21B38}" destId="{F5528F1F-65C7-4D6C-8F65-E12A1084DB6F}" srcOrd="3" destOrd="0" presId="urn:microsoft.com/office/officeart/2018/5/layout/IconCircleLabelList"/>
    <dgm:cxn modelId="{2624320F-AF5D-47CE-A422-AC6C31D36E80}" type="presParOf" srcId="{5E978857-5DF4-4601-AAFB-662F9B13FAB7}" destId="{E3BC75F4-F7A4-48E7-BA27-9A00BB8ECAA4}" srcOrd="1" destOrd="0" presId="urn:microsoft.com/office/officeart/2018/5/layout/IconCircleLabelList"/>
    <dgm:cxn modelId="{070BFA54-F210-431C-9953-B946F96CE50E}" type="presParOf" srcId="{5E978857-5DF4-4601-AAFB-662F9B13FAB7}" destId="{59F26C5D-7D9C-4DCE-B1A4-1E38441D72C9}" srcOrd="2" destOrd="0" presId="urn:microsoft.com/office/officeart/2018/5/layout/IconCircleLabelList"/>
    <dgm:cxn modelId="{72101B8E-76A9-43E1-993E-E99B648399B1}" type="presParOf" srcId="{59F26C5D-7D9C-4DCE-B1A4-1E38441D72C9}" destId="{AB412EE4-B913-4DDE-8D5C-191583763650}" srcOrd="0" destOrd="0" presId="urn:microsoft.com/office/officeart/2018/5/layout/IconCircleLabelList"/>
    <dgm:cxn modelId="{0D36C379-0C73-4EB2-9288-E4A8E240B928}" type="presParOf" srcId="{59F26C5D-7D9C-4DCE-B1A4-1E38441D72C9}" destId="{E6E5DBDF-9336-4CA2-AF59-AA41DD3B225E}" srcOrd="1" destOrd="0" presId="urn:microsoft.com/office/officeart/2018/5/layout/IconCircleLabelList"/>
    <dgm:cxn modelId="{9805CC78-6A11-4D4C-B344-05C2AC77E4C3}" type="presParOf" srcId="{59F26C5D-7D9C-4DCE-B1A4-1E38441D72C9}" destId="{D5F44109-86C1-4952-BA9C-58E98FC1AFE3}" srcOrd="2" destOrd="0" presId="urn:microsoft.com/office/officeart/2018/5/layout/IconCircleLabelList"/>
    <dgm:cxn modelId="{00CEE644-D6E8-415E-B78E-F1B02926F3BE}" type="presParOf" srcId="{59F26C5D-7D9C-4DCE-B1A4-1E38441D72C9}" destId="{23810EE1-225E-4DBE-AB6D-52374621EE5B}" srcOrd="3" destOrd="0" presId="urn:microsoft.com/office/officeart/2018/5/layout/IconCircleLabelList"/>
    <dgm:cxn modelId="{EF307CB4-D3B3-4136-90AD-87126CEAC109}" type="presParOf" srcId="{5E978857-5DF4-4601-AAFB-662F9B13FAB7}" destId="{E90B599D-AD13-4224-9159-0DC4102E54D0}" srcOrd="3" destOrd="0" presId="urn:microsoft.com/office/officeart/2018/5/layout/IconCircleLabelList"/>
    <dgm:cxn modelId="{38DB5055-E409-4EF9-9780-FF6178CA8A6C}" type="presParOf" srcId="{5E978857-5DF4-4601-AAFB-662F9B13FAB7}" destId="{71A333FD-3C53-416F-8B6E-892BA6B94D00}" srcOrd="4" destOrd="0" presId="urn:microsoft.com/office/officeart/2018/5/layout/IconCircleLabelList"/>
    <dgm:cxn modelId="{A1E7882F-BDC6-4189-89B7-0601909A9775}" type="presParOf" srcId="{71A333FD-3C53-416F-8B6E-892BA6B94D00}" destId="{921720CF-7A1A-4CF5-8CB1-D76EF89E87B1}" srcOrd="0" destOrd="0" presId="urn:microsoft.com/office/officeart/2018/5/layout/IconCircleLabelList"/>
    <dgm:cxn modelId="{72F7C81C-035D-49D4-9CFD-AADC333E0E1E}" type="presParOf" srcId="{71A333FD-3C53-416F-8B6E-892BA6B94D00}" destId="{DEA93DC1-38FD-4920-BA9D-BA959C549505}" srcOrd="1" destOrd="0" presId="urn:microsoft.com/office/officeart/2018/5/layout/IconCircleLabelList"/>
    <dgm:cxn modelId="{12973BC5-1C5E-4774-B7E9-1C534C5331E1}" type="presParOf" srcId="{71A333FD-3C53-416F-8B6E-892BA6B94D00}" destId="{8B17764E-F440-43F7-9DE2-3EB2E5C8576A}" srcOrd="2" destOrd="0" presId="urn:microsoft.com/office/officeart/2018/5/layout/IconCircleLabelList"/>
    <dgm:cxn modelId="{AA3529BA-B968-4073-8CAA-EC8FA5ACCC74}" type="presParOf" srcId="{71A333FD-3C53-416F-8B6E-892BA6B94D00}" destId="{7FFA945E-F7A3-4B5D-9E33-F2E124E003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ED4D7-3FFA-4726-80B6-6C4FA34AD811}">
      <dsp:nvSpPr>
        <dsp:cNvPr id="0" name=""/>
        <dsp:cNvSpPr/>
      </dsp:nvSpPr>
      <dsp:spPr>
        <a:xfrm>
          <a:off x="518160" y="0"/>
          <a:ext cx="5628638" cy="56286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7C7A8E-67E2-4914-9437-182372EC9BBB}">
      <dsp:nvSpPr>
        <dsp:cNvPr id="0" name=""/>
        <dsp:cNvSpPr/>
      </dsp:nvSpPr>
      <dsp:spPr>
        <a:xfrm>
          <a:off x="1104357" y="533425"/>
          <a:ext cx="2195169" cy="219516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>
              <a:solidFill>
                <a:schemeClr val="bg1"/>
              </a:solidFill>
            </a:rPr>
            <a:t>AIM/OBJECTIVE</a:t>
          </a:r>
          <a:endParaRPr lang="en-US" sz="1900" b="1" kern="1200" dirty="0">
            <a:solidFill>
              <a:schemeClr val="bg1"/>
            </a:solidFill>
          </a:endParaRPr>
        </a:p>
      </dsp:txBody>
      <dsp:txXfrm>
        <a:off x="1211516" y="640584"/>
        <a:ext cx="1980851" cy="1980851"/>
      </dsp:txXfrm>
    </dsp:sp>
    <dsp:sp modelId="{FC86CD23-E1F9-4E9D-8350-FE84603A73A0}">
      <dsp:nvSpPr>
        <dsp:cNvPr id="0" name=""/>
        <dsp:cNvSpPr/>
      </dsp:nvSpPr>
      <dsp:spPr>
        <a:xfrm>
          <a:off x="3416909" y="534720"/>
          <a:ext cx="2195169" cy="219516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>
              <a:solidFill>
                <a:schemeClr val="bg1"/>
              </a:solidFill>
            </a:rPr>
            <a:t>TECHNICAL DETAILS</a:t>
          </a:r>
          <a:endParaRPr lang="en-US" sz="1900" b="1" kern="1200" dirty="0">
            <a:solidFill>
              <a:schemeClr val="bg1"/>
            </a:solidFill>
          </a:endParaRPr>
        </a:p>
      </dsp:txBody>
      <dsp:txXfrm>
        <a:off x="3524068" y="641879"/>
        <a:ext cx="1980851" cy="1980851"/>
      </dsp:txXfrm>
    </dsp:sp>
    <dsp:sp modelId="{1E655BD4-5885-4DEE-9ED2-15D02F9A6E78}">
      <dsp:nvSpPr>
        <dsp:cNvPr id="0" name=""/>
        <dsp:cNvSpPr/>
      </dsp:nvSpPr>
      <dsp:spPr>
        <a:xfrm>
          <a:off x="1052881" y="2898749"/>
          <a:ext cx="2195169" cy="219516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>
              <a:solidFill>
                <a:srgbClr val="FFFF00"/>
              </a:solidFill>
            </a:rPr>
            <a:t>INNOVATION</a:t>
          </a:r>
          <a:endParaRPr lang="en-US" sz="1900" b="1" kern="1200" dirty="0">
            <a:solidFill>
              <a:srgbClr val="FFFF00"/>
            </a:solidFill>
          </a:endParaRPr>
        </a:p>
      </dsp:txBody>
      <dsp:txXfrm>
        <a:off x="1160040" y="3005908"/>
        <a:ext cx="1980851" cy="1980851"/>
      </dsp:txXfrm>
    </dsp:sp>
    <dsp:sp modelId="{A1736178-9482-4858-BB1B-AEE8936A2852}">
      <dsp:nvSpPr>
        <dsp:cNvPr id="0" name=""/>
        <dsp:cNvSpPr/>
      </dsp:nvSpPr>
      <dsp:spPr>
        <a:xfrm>
          <a:off x="3416909" y="2898749"/>
          <a:ext cx="2195169" cy="219516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>
              <a:solidFill>
                <a:schemeClr val="tx1"/>
              </a:solidFill>
            </a:rPr>
            <a:t>FEATURES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3524068" y="3005908"/>
        <a:ext cx="1980851" cy="1980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9EFAD-B121-4B10-85BC-00DFFAADCD7A}">
      <dsp:nvSpPr>
        <dsp:cNvPr id="0" name=""/>
        <dsp:cNvSpPr/>
      </dsp:nvSpPr>
      <dsp:spPr>
        <a:xfrm>
          <a:off x="288233" y="414340"/>
          <a:ext cx="1096404" cy="109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6DB45-EC6F-4441-9CE7-03EBA796AB25}">
      <dsp:nvSpPr>
        <dsp:cNvPr id="0" name=""/>
        <dsp:cNvSpPr/>
      </dsp:nvSpPr>
      <dsp:spPr>
        <a:xfrm>
          <a:off x="0" y="1517598"/>
          <a:ext cx="1747109" cy="218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The website aims to develop an online market over the internet</a:t>
          </a:r>
          <a:r>
            <a:rPr lang="en-IN" sz="1100" kern="1200" dirty="0"/>
            <a:t>. </a:t>
          </a:r>
          <a:endParaRPr lang="en-US" sz="1100" kern="1200" dirty="0"/>
        </a:p>
      </dsp:txBody>
      <dsp:txXfrm>
        <a:off x="0" y="1517598"/>
        <a:ext cx="1747109" cy="2180684"/>
      </dsp:txXfrm>
    </dsp:sp>
    <dsp:sp modelId="{84E8BED4-EB82-40F5-90BA-88B27C061500}">
      <dsp:nvSpPr>
        <dsp:cNvPr id="0" name=""/>
        <dsp:cNvSpPr/>
      </dsp:nvSpPr>
      <dsp:spPr>
        <a:xfrm>
          <a:off x="3564763" y="414345"/>
          <a:ext cx="1096404" cy="109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3768C-29B7-48C2-9FD4-1D5EE87D06B9}">
      <dsp:nvSpPr>
        <dsp:cNvPr id="0" name=""/>
        <dsp:cNvSpPr/>
      </dsp:nvSpPr>
      <dsp:spPr>
        <a:xfrm>
          <a:off x="2675891" y="1510743"/>
          <a:ext cx="3211393" cy="2438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It will be in the form of an E-commerce portal which will allow  users to advertise and sell their goods and services on the internet. This would permit them to make their wares available to users on a mass scale.</a:t>
          </a:r>
          <a:endParaRPr lang="en-US" sz="1400" kern="1200" dirty="0"/>
        </a:p>
      </dsp:txBody>
      <dsp:txXfrm>
        <a:off x="2675891" y="1510743"/>
        <a:ext cx="3211393" cy="2438801"/>
      </dsp:txXfrm>
    </dsp:sp>
    <dsp:sp modelId="{C44B4F83-DA90-410E-9649-29C4238E666B}">
      <dsp:nvSpPr>
        <dsp:cNvPr id="0" name=""/>
        <dsp:cNvSpPr/>
      </dsp:nvSpPr>
      <dsp:spPr>
        <a:xfrm>
          <a:off x="7242445" y="414340"/>
          <a:ext cx="1096404" cy="109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33D9-3A2D-4A75-A01C-0C3D9BE6B3E4}">
      <dsp:nvSpPr>
        <dsp:cNvPr id="0" name=""/>
        <dsp:cNvSpPr/>
      </dsp:nvSpPr>
      <dsp:spPr>
        <a:xfrm>
          <a:off x="6562476" y="1510749"/>
          <a:ext cx="2436454" cy="166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It will help people connect with one another for the purpose of trade and exchange of goods &amp; service.</a:t>
          </a:r>
          <a:endParaRPr lang="en-US" sz="1600" kern="1200" dirty="0"/>
        </a:p>
      </dsp:txBody>
      <dsp:txXfrm>
        <a:off x="6562476" y="1510749"/>
        <a:ext cx="2436454" cy="1665176"/>
      </dsp:txXfrm>
    </dsp:sp>
    <dsp:sp modelId="{91366333-421A-486E-8CE2-E5A5C0EE04E6}">
      <dsp:nvSpPr>
        <dsp:cNvPr id="0" name=""/>
        <dsp:cNvSpPr/>
      </dsp:nvSpPr>
      <dsp:spPr>
        <a:xfrm>
          <a:off x="10076872" y="414340"/>
          <a:ext cx="1096404" cy="1096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E99D6-6A29-4D75-A031-00F31733A8B6}">
      <dsp:nvSpPr>
        <dsp:cNvPr id="0" name=""/>
        <dsp:cNvSpPr/>
      </dsp:nvSpPr>
      <dsp:spPr>
        <a:xfrm>
          <a:off x="9365690" y="1510749"/>
          <a:ext cx="2436454" cy="166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Its main objective is to provide and act as means of reaching out to other people on the internet.</a:t>
          </a:r>
          <a:endParaRPr lang="en-US" sz="1600" kern="1200" dirty="0"/>
        </a:p>
      </dsp:txBody>
      <dsp:txXfrm>
        <a:off x="9365690" y="1510749"/>
        <a:ext cx="2436454" cy="1665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74E65-BC1C-4030-A69D-0B1A00046D72}">
      <dsp:nvSpPr>
        <dsp:cNvPr id="0" name=""/>
        <dsp:cNvSpPr/>
      </dsp:nvSpPr>
      <dsp:spPr>
        <a:xfrm>
          <a:off x="1766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72627-FC53-458A-A8F6-CD10E699C4CD}">
      <dsp:nvSpPr>
        <dsp:cNvPr id="0" name=""/>
        <dsp:cNvSpPr/>
      </dsp:nvSpPr>
      <dsp:spPr>
        <a:xfrm>
          <a:off x="578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The design of the website will be completely based on HTML &amp; CSS</a:t>
          </a:r>
          <a:endParaRPr lang="en-US" sz="2100" b="1" kern="1200" dirty="0"/>
        </a:p>
      </dsp:txBody>
      <dsp:txXfrm>
        <a:off x="578850" y="2529573"/>
        <a:ext cx="4320000" cy="720000"/>
      </dsp:txXfrm>
    </dsp:sp>
    <dsp:sp modelId="{24995C29-EE46-4755-A532-3AAB9711565B}">
      <dsp:nvSpPr>
        <dsp:cNvPr id="0" name=""/>
        <dsp:cNvSpPr/>
      </dsp:nvSpPr>
      <dsp:spPr>
        <a:xfrm>
          <a:off x="6842850" y="1151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28A6B-64D1-4446-B400-861E379164FA}">
      <dsp:nvSpPr>
        <dsp:cNvPr id="0" name=""/>
        <dsp:cNvSpPr/>
      </dsp:nvSpPr>
      <dsp:spPr>
        <a:xfrm>
          <a:off x="5654850" y="25295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The web server used for this website will be Apache </a:t>
          </a:r>
          <a:r>
            <a:rPr lang="en-IN" sz="2100" b="1" kern="1200" dirty="0" err="1"/>
            <a:t>TomCat</a:t>
          </a:r>
          <a:r>
            <a:rPr lang="en-IN" sz="2100" b="1" kern="1200" dirty="0"/>
            <a:t>.</a:t>
          </a:r>
          <a:endParaRPr lang="en-US" sz="2100" b="1" kern="1200" dirty="0"/>
        </a:p>
      </dsp:txBody>
      <dsp:txXfrm>
        <a:off x="5654850" y="252957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4D711-3480-4E34-968E-DCE090C60E7F}">
      <dsp:nvSpPr>
        <dsp:cNvPr id="0" name=""/>
        <dsp:cNvSpPr/>
      </dsp:nvSpPr>
      <dsp:spPr>
        <a:xfrm>
          <a:off x="837569" y="785698"/>
          <a:ext cx="1474238" cy="14742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1573A-143E-474C-836C-E33972AA95F8}">
      <dsp:nvSpPr>
        <dsp:cNvPr id="0" name=""/>
        <dsp:cNvSpPr/>
      </dsp:nvSpPr>
      <dsp:spPr>
        <a:xfrm>
          <a:off x="1151751" y="1099880"/>
          <a:ext cx="845874" cy="845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5F3E5-66E0-49BC-9B86-BDA1ED3BC6C1}">
      <dsp:nvSpPr>
        <dsp:cNvPr id="0" name=""/>
        <dsp:cNvSpPr/>
      </dsp:nvSpPr>
      <dsp:spPr>
        <a:xfrm>
          <a:off x="366296" y="2719125"/>
          <a:ext cx="2416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/>
            <a:t>Single-click Checkout</a:t>
          </a:r>
          <a:endParaRPr lang="en-US" sz="1700" kern="1200"/>
        </a:p>
      </dsp:txBody>
      <dsp:txXfrm>
        <a:off x="366296" y="2719125"/>
        <a:ext cx="2416783" cy="720000"/>
      </dsp:txXfrm>
    </dsp:sp>
    <dsp:sp modelId="{EFB0B195-DA0A-4B07-A3D6-EA0C84047853}">
      <dsp:nvSpPr>
        <dsp:cNvPr id="0" name=""/>
        <dsp:cNvSpPr/>
      </dsp:nvSpPr>
      <dsp:spPr>
        <a:xfrm>
          <a:off x="3677290" y="785698"/>
          <a:ext cx="1474238" cy="14742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7997A-AE25-4FA6-AF57-60DEE1A37705}">
      <dsp:nvSpPr>
        <dsp:cNvPr id="0" name=""/>
        <dsp:cNvSpPr/>
      </dsp:nvSpPr>
      <dsp:spPr>
        <a:xfrm>
          <a:off x="3991471" y="1099880"/>
          <a:ext cx="845874" cy="845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E6A36-A027-4F2D-A498-E8CBBAA8013C}">
      <dsp:nvSpPr>
        <dsp:cNvPr id="0" name=""/>
        <dsp:cNvSpPr/>
      </dsp:nvSpPr>
      <dsp:spPr>
        <a:xfrm>
          <a:off x="3206017" y="2719125"/>
          <a:ext cx="2416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Super Fast Delivery and Instant Pickup Counters</a:t>
          </a:r>
        </a:p>
      </dsp:txBody>
      <dsp:txXfrm>
        <a:off x="3206017" y="2719125"/>
        <a:ext cx="2416783" cy="720000"/>
      </dsp:txXfrm>
    </dsp:sp>
    <dsp:sp modelId="{33D3442B-3125-4871-AC92-B2F58E2F45BE}">
      <dsp:nvSpPr>
        <dsp:cNvPr id="0" name=""/>
        <dsp:cNvSpPr/>
      </dsp:nvSpPr>
      <dsp:spPr>
        <a:xfrm>
          <a:off x="6517010" y="785698"/>
          <a:ext cx="1474238" cy="14742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A2C8F-35E6-46CC-9EAB-BD3583FDF850}">
      <dsp:nvSpPr>
        <dsp:cNvPr id="0" name=""/>
        <dsp:cNvSpPr/>
      </dsp:nvSpPr>
      <dsp:spPr>
        <a:xfrm>
          <a:off x="6831192" y="1099880"/>
          <a:ext cx="845874" cy="845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9BD91-D07E-431A-B101-C03BABD24B7D}">
      <dsp:nvSpPr>
        <dsp:cNvPr id="0" name=""/>
        <dsp:cNvSpPr/>
      </dsp:nvSpPr>
      <dsp:spPr>
        <a:xfrm>
          <a:off x="6045738" y="2719125"/>
          <a:ext cx="2416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/>
            <a:t>Real-Time Location-Based Mobile Selling</a:t>
          </a:r>
          <a:endParaRPr lang="en-US" sz="1700" kern="1200"/>
        </a:p>
      </dsp:txBody>
      <dsp:txXfrm>
        <a:off x="6045738" y="2719125"/>
        <a:ext cx="2416783" cy="720000"/>
      </dsp:txXfrm>
    </dsp:sp>
    <dsp:sp modelId="{23717F17-62DE-406D-A999-76C0207595DF}">
      <dsp:nvSpPr>
        <dsp:cNvPr id="0" name=""/>
        <dsp:cNvSpPr/>
      </dsp:nvSpPr>
      <dsp:spPr>
        <a:xfrm>
          <a:off x="9356731" y="785698"/>
          <a:ext cx="1474238" cy="14742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7B869-C925-44F8-9AA6-170B4F93BE33}">
      <dsp:nvSpPr>
        <dsp:cNvPr id="0" name=""/>
        <dsp:cNvSpPr/>
      </dsp:nvSpPr>
      <dsp:spPr>
        <a:xfrm>
          <a:off x="9670913" y="1099880"/>
          <a:ext cx="845874" cy="845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D493-FCB1-407A-B92D-86A553476DE7}">
      <dsp:nvSpPr>
        <dsp:cNvPr id="0" name=""/>
        <dsp:cNvSpPr/>
      </dsp:nvSpPr>
      <dsp:spPr>
        <a:xfrm>
          <a:off x="8885458" y="2719125"/>
          <a:ext cx="24167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/>
            <a:t>Social Commerce</a:t>
          </a:r>
          <a:endParaRPr lang="en-US" sz="1700" kern="1200"/>
        </a:p>
      </dsp:txBody>
      <dsp:txXfrm>
        <a:off x="8885458" y="2719125"/>
        <a:ext cx="241678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A1EDD-A31C-4BA5-9221-58630893F8C8}">
      <dsp:nvSpPr>
        <dsp:cNvPr id="0" name=""/>
        <dsp:cNvSpPr/>
      </dsp:nvSpPr>
      <dsp:spPr>
        <a:xfrm>
          <a:off x="989778" y="492949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A972F-D425-42D2-A9DF-DA2F81D7B1AE}">
      <dsp:nvSpPr>
        <dsp:cNvPr id="0" name=""/>
        <dsp:cNvSpPr/>
      </dsp:nvSpPr>
      <dsp:spPr>
        <a:xfrm>
          <a:off x="125934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E7D17-A3C9-47BB-87EE-053951FD3B49}">
      <dsp:nvSpPr>
        <dsp:cNvPr id="0" name=""/>
        <dsp:cNvSpPr/>
      </dsp:nvSpPr>
      <dsp:spPr>
        <a:xfrm>
          <a:off x="585436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 dirty="0"/>
            <a:t>Time-saving online marketing.</a:t>
          </a:r>
          <a:endParaRPr lang="en-US" sz="1700" kern="1200" dirty="0"/>
        </a:p>
      </dsp:txBody>
      <dsp:txXfrm>
        <a:off x="585436" y="2151791"/>
        <a:ext cx="2073553" cy="720000"/>
      </dsp:txXfrm>
    </dsp:sp>
    <dsp:sp modelId="{D8A69CEA-2C64-4A36-BF8E-B1755E1868A9}">
      <dsp:nvSpPr>
        <dsp:cNvPr id="0" name=""/>
        <dsp:cNvSpPr/>
      </dsp:nvSpPr>
      <dsp:spPr>
        <a:xfrm>
          <a:off x="3426203" y="492949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27F20-FCE1-455C-81BC-03B906F08B9C}">
      <dsp:nvSpPr>
        <dsp:cNvPr id="0" name=""/>
        <dsp:cNvSpPr/>
      </dsp:nvSpPr>
      <dsp:spPr>
        <a:xfrm>
          <a:off x="369576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3FCA-7CF9-4184-9B88-84CDD4039D99}">
      <dsp:nvSpPr>
        <dsp:cNvPr id="0" name=""/>
        <dsp:cNvSpPr/>
      </dsp:nvSpPr>
      <dsp:spPr>
        <a:xfrm>
          <a:off x="302186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/>
            <a:t>It is easy and free to use. </a:t>
          </a:r>
          <a:endParaRPr lang="en-US" sz="1700" kern="1200"/>
        </a:p>
      </dsp:txBody>
      <dsp:txXfrm>
        <a:off x="3021860" y="2151791"/>
        <a:ext cx="2073553" cy="720000"/>
      </dsp:txXfrm>
    </dsp:sp>
    <dsp:sp modelId="{3DBEACD3-AD82-43DD-88F4-ABC0EF35B3CB}">
      <dsp:nvSpPr>
        <dsp:cNvPr id="0" name=""/>
        <dsp:cNvSpPr/>
      </dsp:nvSpPr>
      <dsp:spPr>
        <a:xfrm>
          <a:off x="5862628" y="492949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9A50E-11C1-4CEC-975B-E3D55173BA75}">
      <dsp:nvSpPr>
        <dsp:cNvPr id="0" name=""/>
        <dsp:cNvSpPr/>
      </dsp:nvSpPr>
      <dsp:spPr>
        <a:xfrm>
          <a:off x="6132190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2BAA6-F6FF-4223-85B6-5AE754558FC3}">
      <dsp:nvSpPr>
        <dsp:cNvPr id="0" name=""/>
        <dsp:cNvSpPr/>
      </dsp:nvSpPr>
      <dsp:spPr>
        <a:xfrm>
          <a:off x="5458285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 dirty="0"/>
            <a:t>Buying/Selling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 dirty="0"/>
            <a:t>24 x 7.</a:t>
          </a:r>
          <a:endParaRPr lang="en-US" sz="1700" kern="1200" dirty="0"/>
        </a:p>
      </dsp:txBody>
      <dsp:txXfrm>
        <a:off x="5458285" y="2151791"/>
        <a:ext cx="2073553" cy="720000"/>
      </dsp:txXfrm>
    </dsp:sp>
    <dsp:sp modelId="{AFAB4FE9-1810-4F05-AD0B-213E933C134F}">
      <dsp:nvSpPr>
        <dsp:cNvPr id="0" name=""/>
        <dsp:cNvSpPr/>
      </dsp:nvSpPr>
      <dsp:spPr>
        <a:xfrm>
          <a:off x="8299053" y="492949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1DC45-7C99-441E-8A32-28E6872514BA}">
      <dsp:nvSpPr>
        <dsp:cNvPr id="0" name=""/>
        <dsp:cNvSpPr/>
      </dsp:nvSpPr>
      <dsp:spPr>
        <a:xfrm>
          <a:off x="8568615" y="762511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B74D-7D23-4FDE-BB76-AA1593797D54}">
      <dsp:nvSpPr>
        <dsp:cNvPr id="0" name=""/>
        <dsp:cNvSpPr/>
      </dsp:nvSpPr>
      <dsp:spPr>
        <a:xfrm>
          <a:off x="7894710" y="2151791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700" kern="1200" dirty="0"/>
            <a:t>You have to login and use it on the go.</a:t>
          </a:r>
          <a:endParaRPr lang="en-US" sz="1700" kern="1200" dirty="0"/>
        </a:p>
      </dsp:txBody>
      <dsp:txXfrm>
        <a:off x="7894710" y="2151791"/>
        <a:ext cx="207355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53D5-A0A9-49BC-A193-8938F96A64CB}">
      <dsp:nvSpPr>
        <dsp:cNvPr id="0" name=""/>
        <dsp:cNvSpPr/>
      </dsp:nvSpPr>
      <dsp:spPr>
        <a:xfrm>
          <a:off x="614850" y="62370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2587F-7C40-4F09-980C-7E86DA6F76D3}">
      <dsp:nvSpPr>
        <dsp:cNvPr id="0" name=""/>
        <dsp:cNvSpPr/>
      </dsp:nvSpPr>
      <dsp:spPr>
        <a:xfrm>
          <a:off x="10243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28F1F-65C7-4D6C-8F65-E12A1084DB6F}">
      <dsp:nvSpPr>
        <dsp:cNvPr id="0" name=""/>
        <dsp:cNvSpPr/>
      </dsp:nvSpPr>
      <dsp:spPr>
        <a:xfrm>
          <a:off x="6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Unable to examine the product personally</a:t>
          </a:r>
        </a:p>
      </dsp:txBody>
      <dsp:txXfrm>
        <a:off x="600" y="2582370"/>
        <a:ext cx="3150000" cy="720000"/>
      </dsp:txXfrm>
    </dsp:sp>
    <dsp:sp modelId="{AB412EE4-B913-4DDE-8D5C-191583763650}">
      <dsp:nvSpPr>
        <dsp:cNvPr id="0" name=""/>
        <dsp:cNvSpPr/>
      </dsp:nvSpPr>
      <dsp:spPr>
        <a:xfrm>
          <a:off x="4316100" y="62370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5DBDF-9336-4CA2-AF59-AA41DD3B225E}">
      <dsp:nvSpPr>
        <dsp:cNvPr id="0" name=""/>
        <dsp:cNvSpPr/>
      </dsp:nvSpPr>
      <dsp:spPr>
        <a:xfrm>
          <a:off x="472560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10EE1-225E-4DBE-AB6D-52374621EE5B}">
      <dsp:nvSpPr>
        <dsp:cNvPr id="0" name=""/>
        <dsp:cNvSpPr/>
      </dsp:nvSpPr>
      <dsp:spPr>
        <a:xfrm>
          <a:off x="370185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Not everyone is connected to the internet.</a:t>
          </a:r>
        </a:p>
      </dsp:txBody>
      <dsp:txXfrm>
        <a:off x="3701850" y="2582370"/>
        <a:ext cx="3150000" cy="720000"/>
      </dsp:txXfrm>
    </dsp:sp>
    <dsp:sp modelId="{921720CF-7A1A-4CF5-8CB1-D76EF89E87B1}">
      <dsp:nvSpPr>
        <dsp:cNvPr id="0" name=""/>
        <dsp:cNvSpPr/>
      </dsp:nvSpPr>
      <dsp:spPr>
        <a:xfrm>
          <a:off x="8017350" y="62370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93DC1-38FD-4920-BA9D-BA959C549505}">
      <dsp:nvSpPr>
        <dsp:cNvPr id="0" name=""/>
        <dsp:cNvSpPr/>
      </dsp:nvSpPr>
      <dsp:spPr>
        <a:xfrm>
          <a:off x="8426850" y="47187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A945E-F7A3-4B5D-9E33-F2E124E0035D}">
      <dsp:nvSpPr>
        <dsp:cNvPr id="0" name=""/>
        <dsp:cNvSpPr/>
      </dsp:nvSpPr>
      <dsp:spPr>
        <a:xfrm>
          <a:off x="7403100" y="258237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Technical failures can cause unpredictable effects on the process. </a:t>
          </a:r>
        </a:p>
      </dsp:txBody>
      <dsp:txXfrm>
        <a:off x="7403100" y="258237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96C30-CCAD-4C6F-A837-44472E5AE424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F03E-DE82-43F8-A4A6-AFE0D30E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3F03E-DE82-43F8-A4A6-AFE0D30EC9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8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54047A07-72EC-41BC-A55F-C264F639F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E1F881-DE74-37D0-065B-EE06915BF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4885" b="644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286B3-ECB2-4A0A-8D28-7595828C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894523"/>
            <a:ext cx="10572000" cy="246490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sz="2200" dirty="0">
                <a:solidFill>
                  <a:srgbClr val="FFFF00"/>
                </a:solidFill>
              </a:rPr>
              <a:t>Presentation on  e-commerce Portal</a:t>
            </a:r>
            <a:br>
              <a:rPr lang="en-IN" sz="2200" dirty="0">
                <a:solidFill>
                  <a:srgbClr val="FFFF00"/>
                </a:solidFill>
              </a:rPr>
            </a:br>
            <a:r>
              <a:rPr lang="en-IN" dirty="0">
                <a:solidFill>
                  <a:srgbClr val="FFFF00"/>
                </a:solidFill>
              </a:rPr>
              <a:t/>
            </a:r>
            <a:br>
              <a:rPr lang="en-IN" dirty="0">
                <a:solidFill>
                  <a:srgbClr val="FFFF00"/>
                </a:solidFill>
              </a:rPr>
            </a:br>
            <a:r>
              <a:rPr lang="en-IN" dirty="0">
                <a:solidFill>
                  <a:srgbClr val="FFFF00"/>
                </a:solidFill>
              </a:rPr>
              <a:t>  “KASHMIR COMMERCIALS”</a:t>
            </a:r>
            <a:br>
              <a:rPr lang="en-IN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4E3F59-D261-4494-A48D-1AD2D6D9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670" y="3429004"/>
            <a:ext cx="11279890" cy="31392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dirty="0"/>
              <a:t>      By 												Under the Supervision of</a:t>
            </a:r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92D050"/>
                </a:solidFill>
              </a:rPr>
              <a:t>Himayat Habib	(Group Leader)					</a:t>
            </a:r>
            <a:r>
              <a:rPr lang="en-IN" sz="2400" b="1" dirty="0" smtClean="0">
                <a:solidFill>
                  <a:srgbClr val="92D050"/>
                </a:solidFill>
              </a:rPr>
              <a:t> </a:t>
            </a:r>
            <a:r>
              <a:rPr lang="en-IN" sz="2400" b="1" dirty="0">
                <a:solidFill>
                  <a:srgbClr val="92D050"/>
                </a:solidFill>
              </a:rPr>
              <a:t>	</a:t>
            </a:r>
            <a:r>
              <a:rPr lang="en-IN" sz="2800" b="1" dirty="0" err="1" smtClean="0">
                <a:solidFill>
                  <a:srgbClr val="92D050"/>
                </a:solidFill>
              </a:rPr>
              <a:t>Dr</a:t>
            </a:r>
            <a:r>
              <a:rPr lang="en-IN" sz="2800" b="1" dirty="0" err="1" smtClean="0">
                <a:solidFill>
                  <a:srgbClr val="92D050"/>
                </a:solidFill>
              </a:rPr>
              <a:t>.</a:t>
            </a:r>
            <a:r>
              <a:rPr lang="en-IN" sz="2800" b="1" dirty="0" smtClean="0">
                <a:solidFill>
                  <a:srgbClr val="92D050"/>
                </a:solidFill>
              </a:rPr>
              <a:t> </a:t>
            </a:r>
            <a:r>
              <a:rPr lang="en-IN" sz="2800" b="1" dirty="0">
                <a:solidFill>
                  <a:srgbClr val="92D050"/>
                </a:solidFill>
              </a:rPr>
              <a:t>Umar Farooq</a:t>
            </a:r>
            <a:endParaRPr lang="en-IN" sz="2400" b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92D050"/>
                </a:solidFill>
              </a:rPr>
              <a:t>Wasil Khursheed</a:t>
            </a:r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92D050"/>
                </a:solidFill>
              </a:rPr>
              <a:t>Sufiya Rehman </a:t>
            </a:r>
            <a:endParaRPr lang="en-IN" sz="2400" b="1" dirty="0" smtClean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dirty="0" smtClean="0">
                <a:solidFill>
                  <a:srgbClr val="92D050"/>
                </a:solidFill>
              </a:rPr>
              <a:t>Tabish Handoo</a:t>
            </a:r>
            <a:endParaRPr lang="en-IN" sz="2400" b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400" b="1" i="1" dirty="0" smtClean="0"/>
              <a:t>MCA </a:t>
            </a:r>
            <a:r>
              <a:rPr lang="en-IN" sz="2400" b="1" i="1" dirty="0"/>
              <a:t>4</a:t>
            </a:r>
            <a:r>
              <a:rPr lang="en-IN" sz="2400" b="1" i="1" baseline="30000" dirty="0"/>
              <a:t>th</a:t>
            </a:r>
            <a:r>
              <a:rPr lang="en-IN" sz="2400" b="1" i="1" dirty="0"/>
              <a:t> Semester</a:t>
            </a:r>
            <a:endParaRPr lang="en-IN" sz="500" b="1" i="1" dirty="0"/>
          </a:p>
        </p:txBody>
      </p:sp>
    </p:spTree>
    <p:extLst>
      <p:ext uri="{BB962C8B-B14F-4D97-AF65-F5344CB8AC3E}">
        <p14:creationId xmlns:p14="http://schemas.microsoft.com/office/powerpoint/2010/main" val="231577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FA051-7395-4947-9932-182E3A42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Features and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04F2EF4-FCDD-A927-5878-CB4C62EB8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55723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42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C10E3-8859-E300-55BA-C869BA81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Disadvantages </a:t>
            </a:r>
            <a:endParaRPr lang="en-GB" dirty="0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16ABEF0-D19D-9002-8AFF-356B48625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86571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7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EBAC12-75D4-D1E7-C821-C82C607A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You!</a:t>
            </a:r>
            <a:endParaRPr lang="en-GB" sz="54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xmlns="" id="{67EF215F-BB07-1063-4C25-E8B9820E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F9E75D15-CF17-4901-A858-1470ED6597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DF323B8-8C06-4F56-BB4B-B8857128A0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0641EC-B774-464D-924F-3FC19CB2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Content: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8395A8B-B287-87B7-8F83-C34F5C8CE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741303"/>
              </p:ext>
            </p:extLst>
          </p:nvPr>
        </p:nvGraphicFramePr>
        <p:xfrm>
          <a:off x="5140960" y="853440"/>
          <a:ext cx="6664960" cy="562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87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18A9D-364D-4024-B3F3-2824E208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bg1"/>
                </a:solidFill>
              </a:rPr>
              <a:t>Aims/Objective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xmlns="" id="{A3B1923F-0EAB-DF31-DB44-F35690BF2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604768"/>
              </p:ext>
            </p:extLst>
          </p:nvPr>
        </p:nvGraphicFramePr>
        <p:xfrm>
          <a:off x="208722" y="1918252"/>
          <a:ext cx="11983278" cy="449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0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0F742-85A1-490C-9DC9-549B937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0DDD3-A829-408F-88E0-0E4D27D3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2315817"/>
            <a:ext cx="5098774" cy="3729383"/>
          </a:xfrm>
        </p:spPr>
        <p:txBody>
          <a:bodyPr>
            <a:normAutofit/>
          </a:bodyPr>
          <a:lstStyle/>
          <a:p>
            <a:endParaRPr lang="en-IN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/>
              <a:t>The website will be divided into the following separate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Content management system</a:t>
            </a:r>
            <a:endParaRPr lang="en-I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The E-commerce Website / Portal</a:t>
            </a:r>
            <a:endParaRPr lang="en-I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Web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Website database</a:t>
            </a:r>
            <a:endParaRPr lang="en-IN" sz="18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D3353E5-6E9C-5906-39CA-B4FEB76A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3280" y="1876083"/>
            <a:ext cx="5450007" cy="51343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335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940F547-7206-4401-94FB-F8421915D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xmlns="" id="{C6C18893-A060-0F60-27DE-5CE146A6F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58791-D645-4E78-9ECA-5A391D63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120" y="447188"/>
            <a:ext cx="6278880" cy="117841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3600" dirty="0">
                <a:solidFill>
                  <a:srgbClr val="FFFF00"/>
                </a:solidFill>
              </a:rPr>
              <a:t>Content Management System</a:t>
            </a:r>
            <a:r>
              <a:rPr lang="en-IN" sz="1100" dirty="0">
                <a:solidFill>
                  <a:srgbClr val="FFFF00"/>
                </a:solidFill>
              </a:rPr>
              <a:t/>
            </a:r>
            <a:br>
              <a:rPr lang="en-IN" sz="1100" dirty="0">
                <a:solidFill>
                  <a:srgbClr val="FFFF00"/>
                </a:solidFill>
              </a:rPr>
            </a:br>
            <a:endParaRPr lang="en-IN" sz="1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EEF84-D4C4-49AA-AC1A-32797A05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IN" sz="2800" b="1" dirty="0"/>
              <a:t>The </a:t>
            </a:r>
            <a:r>
              <a:rPr lang="en-US" sz="2800" b="1" dirty="0"/>
              <a:t>website's backend will be managed by   Database, which will be </a:t>
            </a:r>
            <a:r>
              <a:rPr lang="en-IN" sz="2800" b="1" dirty="0"/>
              <a:t>controlled by MySQL.</a:t>
            </a:r>
          </a:p>
          <a:p>
            <a:r>
              <a:rPr lang="en-IN" sz="2800" b="1" dirty="0"/>
              <a:t> The data will be processed and managed accordingly using SQL queries.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96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940F547-7206-4401-94FB-F8421915D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xmlns="" id="{BE505C6C-EE81-FF43-3ED7-2DC3A3526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F80ED-C380-4B24-8986-D88E2FCD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r>
              <a:rPr lang="en-IN" dirty="0">
                <a:solidFill>
                  <a:srgbClr val="FFFF00"/>
                </a:solidFill>
              </a:rPr>
              <a:t>The E-Commerce Website/Portal</a:t>
            </a:r>
            <a:endParaRPr lang="en-IN" sz="1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5ECAE-8895-4079-A3B6-2D9AA1D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The e-commerce website/portal will provide users a medium and interface through which they will buy and sell their services.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 It will be written in HTML, CSS, JavaScript and JSP, which are popular scripting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3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xmlns="" id="{5940F547-7206-4401-94FB-F8421915D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xmlns="" id="{048F58BF-0D90-6538-B0C7-A856AA145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2B6C4-582C-4DEF-88FE-28DA95E0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Website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0001F5-8E93-469C-9E02-2752B087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The database of website will store all the information related to the articles (prices, descriptions, photos) and the users (name, contact number, email, location etc).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21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45497-7742-4BC8-94DA-BE58FA8E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User Interface and Web Server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45DE294-015D-76D4-85FD-F8A9F8DC3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027611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56824CE-083D-4ED5-94A5-655345BBE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0785D83B-2124-40CD-9E29-811BC2B7C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D7C11-5504-4230-9BB6-62842D75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Innovations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071ABED-A290-1B87-A6C4-9D7340DEB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434578"/>
              </p:ext>
            </p:extLst>
          </p:nvPr>
        </p:nvGraphicFramePr>
        <p:xfrm>
          <a:off x="238539" y="2185988"/>
          <a:ext cx="11668539" cy="422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01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114</TotalTime>
  <Words>346</Words>
  <Application>Microsoft Office PowerPoint</Application>
  <PresentationFormat>Custom</PresentationFormat>
  <Paragraphs>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   Presentation on  e-commerce Portal    “KASHMIR COMMERCIALS” </vt:lpstr>
      <vt:lpstr>Content:</vt:lpstr>
      <vt:lpstr>Aims/Objective</vt:lpstr>
      <vt:lpstr>Technical Details</vt:lpstr>
      <vt:lpstr>            Content Management System </vt:lpstr>
      <vt:lpstr>       The E-Commerce Website/Portal</vt:lpstr>
      <vt:lpstr>Website Database</vt:lpstr>
      <vt:lpstr>User Interface and Web Server</vt:lpstr>
      <vt:lpstr>Innovations</vt:lpstr>
      <vt:lpstr>Features and Benefits</vt:lpstr>
      <vt:lpstr>Disadvantages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Mubashir Masoodi</dc:creator>
  <cp:lastModifiedBy>Reshi Himayat</cp:lastModifiedBy>
  <cp:revision>14</cp:revision>
  <dcterms:created xsi:type="dcterms:W3CDTF">2019-07-19T14:05:49Z</dcterms:created>
  <dcterms:modified xsi:type="dcterms:W3CDTF">2022-09-09T05:27:55Z</dcterms:modified>
</cp:coreProperties>
</file>