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9B32-CA94-9A7B-3C9D-36705478B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925783"/>
            <a:ext cx="10993549" cy="11499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2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Kashmir commercials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422C3-A6AF-2D51-469D-DAAE58641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39" y="1039090"/>
            <a:ext cx="10993546" cy="1149927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rgbClr val="00B050"/>
                </a:solidFill>
              </a:rPr>
              <a:t>Project progress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2B854-DEA5-43E5-6BE5-A8679B9C19EF}"/>
              </a:ext>
            </a:extLst>
          </p:cNvPr>
          <p:cNvSpPr txBox="1"/>
          <p:nvPr/>
        </p:nvSpPr>
        <p:spPr>
          <a:xfrm>
            <a:off x="599225" y="3693275"/>
            <a:ext cx="10993549" cy="2426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By</a:t>
            </a:r>
          </a:p>
          <a:p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Himayat Habib (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Leader</a:t>
            </a: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Sufaiya Rehman                                                                              </a:t>
            </a:r>
            <a:r>
              <a:rPr lang="en-IN" b="1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</a:t>
            </a:r>
          </a:p>
          <a:p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Wasil Khursheed													   </a:t>
            </a:r>
            <a:r>
              <a:rPr lang="en-IN" sz="24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. Umar Farooq</a:t>
            </a:r>
          </a:p>
          <a:p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Tabish Handoo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4</a:t>
            </a:r>
            <a:r>
              <a:rPr lang="en-IN" sz="240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   </a:t>
            </a:r>
          </a:p>
        </p:txBody>
      </p:sp>
    </p:spTree>
    <p:extLst>
      <p:ext uri="{BB962C8B-B14F-4D97-AF65-F5344CB8AC3E}">
        <p14:creationId xmlns:p14="http://schemas.microsoft.com/office/powerpoint/2010/main" val="50931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2E5F78-D20F-4E20-856D-56D67437E4C5}"/>
              </a:ext>
            </a:extLst>
          </p:cNvPr>
          <p:cNvCxnSpPr/>
          <p:nvPr/>
        </p:nvCxnSpPr>
        <p:spPr>
          <a:xfrm flipV="1">
            <a:off x="1304825" y="2596685"/>
            <a:ext cx="0" cy="9144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85E4FF-AFC3-4BAA-B478-35753D77183A}"/>
              </a:ext>
            </a:extLst>
          </p:cNvPr>
          <p:cNvSpPr txBox="1"/>
          <p:nvPr/>
        </p:nvSpPr>
        <p:spPr>
          <a:xfrm>
            <a:off x="860543" y="4001845"/>
            <a:ext cx="95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Stage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30C71-03A5-4DA3-8DD0-B935BB734C77}"/>
              </a:ext>
            </a:extLst>
          </p:cNvPr>
          <p:cNvSpPr txBox="1"/>
          <p:nvPr/>
        </p:nvSpPr>
        <p:spPr>
          <a:xfrm>
            <a:off x="3458926" y="4001845"/>
            <a:ext cx="95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Stage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900C8B-52BB-4FC9-B46E-A81119D487FB}"/>
              </a:ext>
            </a:extLst>
          </p:cNvPr>
          <p:cNvSpPr txBox="1"/>
          <p:nvPr/>
        </p:nvSpPr>
        <p:spPr>
          <a:xfrm>
            <a:off x="3244775" y="4385520"/>
            <a:ext cx="13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F901E-9B16-4169-954D-577002261FDF}"/>
              </a:ext>
            </a:extLst>
          </p:cNvPr>
          <p:cNvSpPr txBox="1"/>
          <p:nvPr/>
        </p:nvSpPr>
        <p:spPr>
          <a:xfrm>
            <a:off x="7107383" y="4600963"/>
            <a:ext cx="95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Stage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7D0AF-BD30-4C7C-A032-CE0D4F7260A4}"/>
              </a:ext>
            </a:extLst>
          </p:cNvPr>
          <p:cNvSpPr txBox="1"/>
          <p:nvPr/>
        </p:nvSpPr>
        <p:spPr>
          <a:xfrm>
            <a:off x="5906101" y="4385520"/>
            <a:ext cx="1403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Development/ Implementation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C84F54-3EBD-433D-A7E4-E769FF5C8996}"/>
              </a:ext>
            </a:extLst>
          </p:cNvPr>
          <p:cNvSpPr txBox="1"/>
          <p:nvPr/>
        </p:nvSpPr>
        <p:spPr>
          <a:xfrm>
            <a:off x="8093925" y="4001845"/>
            <a:ext cx="95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Stage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E61E4E-6C63-4971-AF88-D583ED77E6F1}"/>
              </a:ext>
            </a:extLst>
          </p:cNvPr>
          <p:cNvSpPr txBox="1"/>
          <p:nvPr/>
        </p:nvSpPr>
        <p:spPr>
          <a:xfrm>
            <a:off x="7879774" y="4385520"/>
            <a:ext cx="13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050C98-1263-472B-971E-7E85A43B957B}"/>
              </a:ext>
            </a:extLst>
          </p:cNvPr>
          <p:cNvSpPr txBox="1"/>
          <p:nvPr/>
        </p:nvSpPr>
        <p:spPr>
          <a:xfrm>
            <a:off x="9972154" y="4001845"/>
            <a:ext cx="95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Stage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6575C-67F4-415E-A501-98A50735D568}"/>
              </a:ext>
            </a:extLst>
          </p:cNvPr>
          <p:cNvSpPr txBox="1"/>
          <p:nvPr/>
        </p:nvSpPr>
        <p:spPr>
          <a:xfrm>
            <a:off x="9758003" y="4385520"/>
            <a:ext cx="130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Deployment &amp; Maintenance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53B9A0-71F3-4141-8B27-67AFDCC2D721}"/>
              </a:ext>
            </a:extLst>
          </p:cNvPr>
          <p:cNvSpPr txBox="1"/>
          <p:nvPr/>
        </p:nvSpPr>
        <p:spPr>
          <a:xfrm>
            <a:off x="185530" y="684156"/>
            <a:ext cx="11941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6666"/>
                </a:solidFill>
                <a:latin typeface="Century Gothic" panose="020B0502020202020204" pitchFamily="34" charset="0"/>
              </a:rPr>
              <a:t>PROJECT PROGRESS SLIDE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12D68-3F9F-6BA4-31D0-140F5897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38" y="1815548"/>
            <a:ext cx="11400531" cy="462500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342D6F-0972-6678-AA94-CB42C0CEADDD}"/>
              </a:ext>
            </a:extLst>
          </p:cNvPr>
          <p:cNvCxnSpPr/>
          <p:nvPr/>
        </p:nvCxnSpPr>
        <p:spPr>
          <a:xfrm flipH="1">
            <a:off x="1470991" y="2646545"/>
            <a:ext cx="43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0EDE193-6925-6353-AA68-3197BDA8C8CB}"/>
              </a:ext>
            </a:extLst>
          </p:cNvPr>
          <p:cNvSpPr/>
          <p:nvPr/>
        </p:nvSpPr>
        <p:spPr>
          <a:xfrm>
            <a:off x="397565" y="2411896"/>
            <a:ext cx="1046918" cy="444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6591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4" grpId="0"/>
          <p:bldP spid="15" grpId="0"/>
          <p:bldP spid="17" grpId="0"/>
          <p:bldP spid="18" grpId="0"/>
          <p:bldP spid="20" grpId="0"/>
          <p:bldP spid="21" grpId="0"/>
          <p:bldP spid="23" grpId="0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4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7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8" grpId="0" animBg="1"/>
          <p:bldP spid="11" grpId="0"/>
          <p:bldP spid="12" grpId="0"/>
          <p:bldP spid="14" grpId="0"/>
          <p:bldP spid="15" grpId="0"/>
          <p:bldP spid="17" grpId="0"/>
          <p:bldP spid="18" grpId="0"/>
          <p:bldP spid="20" grpId="0"/>
          <p:bldP spid="21" grpId="0"/>
          <p:bldP spid="23" grpId="0"/>
          <p:bldP spid="2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4857-D81F-32BC-1343-AAE7F280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000" dirty="0"/>
              <a:t>What is E-commerce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EE71-5206-73B6-C17B-A2997F3E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58290"/>
            <a:ext cx="11029616" cy="2883755"/>
          </a:xfrm>
        </p:spPr>
        <p:txBody>
          <a:bodyPr>
            <a:normAutofit/>
          </a:bodyPr>
          <a:lstStyle/>
          <a:p>
            <a:r>
              <a:rPr lang="en-IN" sz="2400" dirty="0"/>
              <a:t>An E-Commerce  website is a platform that enables online transactions for the purchase and sale of tangible items, services and digital products as opposed to in-person transactions.</a:t>
            </a:r>
          </a:p>
          <a:p>
            <a:r>
              <a:rPr lang="en-IN" sz="2400" dirty="0"/>
              <a:t>A company may manage shipping and logistics, process orders, receive payments and offer customer care through an E-Commerce website. </a:t>
            </a:r>
          </a:p>
        </p:txBody>
      </p:sp>
    </p:spTree>
    <p:extLst>
      <p:ext uri="{BB962C8B-B14F-4D97-AF65-F5344CB8AC3E}">
        <p14:creationId xmlns:p14="http://schemas.microsoft.com/office/powerpoint/2010/main" val="69976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0286-2185-C62F-2AEF-5A94530D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Kashmir commercials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EC5C9-0FE6-88A2-64E0-5208B79CB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website aims to develop an online market over the internet.</a:t>
            </a:r>
          </a:p>
          <a:p>
            <a:r>
              <a:rPr lang="en-IN" sz="2400" dirty="0"/>
              <a:t>It will be in the form of an E-Commerce portal which will allow seller to advertise and sell their products on the internet.</a:t>
            </a:r>
          </a:p>
          <a:p>
            <a:r>
              <a:rPr lang="en-IN" sz="2400" dirty="0"/>
              <a:t>This would permit them to make their products available to users on a mass scale.</a:t>
            </a:r>
          </a:p>
          <a:p>
            <a:r>
              <a:rPr lang="en-IN" sz="2400" dirty="0"/>
              <a:t>It will help people connect with one another for the purpose of trade and exchange of services.</a:t>
            </a:r>
          </a:p>
        </p:txBody>
      </p:sp>
    </p:spTree>
    <p:extLst>
      <p:ext uri="{BB962C8B-B14F-4D97-AF65-F5344CB8AC3E}">
        <p14:creationId xmlns:p14="http://schemas.microsoft.com/office/powerpoint/2010/main" val="286965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C002-C639-B58F-CC21-ABD9E6B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Functional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899FC-522F-665B-0DF9-C282C21B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5104"/>
          </a:xfrm>
        </p:spPr>
        <p:txBody>
          <a:bodyPr>
            <a:normAutofit/>
          </a:bodyPr>
          <a:lstStyle/>
          <a:p>
            <a:r>
              <a:rPr lang="en-IN" sz="2400" dirty="0"/>
              <a:t>It is the first of its kind in Kashmir.</a:t>
            </a:r>
          </a:p>
          <a:p>
            <a:r>
              <a:rPr lang="en-IN" sz="2400" dirty="0"/>
              <a:t>Time Saving online marketing.</a:t>
            </a:r>
          </a:p>
          <a:p>
            <a:r>
              <a:rPr lang="en-IN" sz="2400" dirty="0"/>
              <a:t>24/7 customer care.</a:t>
            </a:r>
          </a:p>
          <a:p>
            <a:r>
              <a:rPr lang="en-IN" sz="2400" dirty="0"/>
              <a:t>Delivery time will be very less.</a:t>
            </a:r>
          </a:p>
          <a:p>
            <a:r>
              <a:rPr lang="en-IN" sz="2400" dirty="0"/>
              <a:t>As it is specific for Kashmir we can provide counters in various districts.</a:t>
            </a:r>
          </a:p>
          <a:p>
            <a:r>
              <a:rPr lang="en-IN" sz="2400" dirty="0"/>
              <a:t>Sometimes there is Internet Shortage in Kashmir Users can place order on phone call.</a:t>
            </a:r>
          </a:p>
          <a:p>
            <a:r>
              <a:rPr lang="en-IN" sz="2400" dirty="0"/>
              <a:t>Their will be an image search option for less educated users.</a:t>
            </a:r>
          </a:p>
        </p:txBody>
      </p:sp>
    </p:spTree>
    <p:extLst>
      <p:ext uri="{BB962C8B-B14F-4D97-AF65-F5344CB8AC3E}">
        <p14:creationId xmlns:p14="http://schemas.microsoft.com/office/powerpoint/2010/main" val="372838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4400-FBAA-ADF2-3F7B-E8954FD9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200" dirty="0"/>
              <a:t>How to build trust in people for using 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A62DD-84D1-57A9-8565-AF58AF62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22739"/>
          </a:xfrm>
        </p:spPr>
        <p:txBody>
          <a:bodyPr/>
          <a:lstStyle/>
          <a:p>
            <a:r>
              <a:rPr lang="en-IN" sz="2400" dirty="0"/>
              <a:t>We will provide an Open Ticket System for Suggestions/Complaints.</a:t>
            </a:r>
          </a:p>
          <a:p>
            <a:r>
              <a:rPr lang="en-IN" sz="2400" dirty="0"/>
              <a:t>Other E-Commerce Sites are taking very much time for delivery, ours is particularly for Kashmir so delivery time will be reduced.</a:t>
            </a:r>
          </a:p>
          <a:p>
            <a:r>
              <a:rPr lang="en-IN" sz="2400" dirty="0"/>
              <a:t>Admin has full access on website to filter spam sellers and spam users.</a:t>
            </a:r>
          </a:p>
          <a:p>
            <a:r>
              <a:rPr lang="en-IN" sz="2400" dirty="0"/>
              <a:t>There will be various verification Mechanism.</a:t>
            </a:r>
          </a:p>
          <a:p>
            <a:r>
              <a:rPr lang="en-IN" sz="2400" dirty="0"/>
              <a:t>We will use HTTPS, SSL Certificate for security purpose.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25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237E-44CB-D2F8-7DC4-CF39B16A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C1520-9C3A-C35D-A2FC-BF644D22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Front-End (HTML, CSS, JAVASCRIPT).</a:t>
            </a:r>
          </a:p>
          <a:p>
            <a:r>
              <a:rPr lang="en-IN" sz="2800" dirty="0"/>
              <a:t>Back-End (PHP).</a:t>
            </a:r>
          </a:p>
          <a:p>
            <a:r>
              <a:rPr lang="en-IN" sz="2800" dirty="0"/>
              <a:t>Database (SQL).</a:t>
            </a:r>
          </a:p>
          <a:p>
            <a:r>
              <a:rPr lang="en-IN" sz="2800" dirty="0"/>
              <a:t>Server (Apache).</a:t>
            </a:r>
          </a:p>
        </p:txBody>
      </p:sp>
    </p:spTree>
    <p:extLst>
      <p:ext uri="{BB962C8B-B14F-4D97-AF65-F5344CB8AC3E}">
        <p14:creationId xmlns:p14="http://schemas.microsoft.com/office/powerpoint/2010/main" val="108223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F148-5075-2454-91F9-01AEBD12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Site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ED88DB-8068-67FC-7EB5-6B3C2EE9F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2181225"/>
            <a:ext cx="11029616" cy="4233863"/>
          </a:xfrm>
        </p:spPr>
      </p:pic>
    </p:spTree>
    <p:extLst>
      <p:ext uri="{BB962C8B-B14F-4D97-AF65-F5344CB8AC3E}">
        <p14:creationId xmlns:p14="http://schemas.microsoft.com/office/powerpoint/2010/main" val="330054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0FD6-8038-16E2-3349-9369C49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71226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Kashmir Commercials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AEA3C-7B02-4777-4B5B-22A98F6D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9468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Admin Page.</a:t>
            </a:r>
          </a:p>
          <a:p>
            <a:r>
              <a:rPr lang="en-IN" sz="2400" dirty="0"/>
              <a:t>User SignUp Page.</a:t>
            </a:r>
          </a:p>
          <a:p>
            <a:r>
              <a:rPr lang="en-IN" sz="2400" dirty="0"/>
              <a:t>User SignIn Page.</a:t>
            </a:r>
          </a:p>
          <a:p>
            <a:r>
              <a:rPr lang="en-IN" sz="2400" dirty="0"/>
              <a:t>Seller SignUp Page.</a:t>
            </a:r>
          </a:p>
          <a:p>
            <a:r>
              <a:rPr lang="en-IN" sz="2400" dirty="0"/>
              <a:t>Seller SignIn Page.</a:t>
            </a:r>
          </a:p>
          <a:p>
            <a:r>
              <a:rPr lang="en-IN" sz="2400" dirty="0"/>
              <a:t>Products Page.</a:t>
            </a:r>
          </a:p>
          <a:p>
            <a:r>
              <a:rPr lang="en-IN" sz="2400" dirty="0"/>
              <a:t>User Cart Page.</a:t>
            </a:r>
          </a:p>
          <a:p>
            <a:r>
              <a:rPr lang="en-IN" sz="2400" dirty="0"/>
              <a:t>Payment 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0735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405</TotalTime>
  <Words>396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Gill Sans MT</vt:lpstr>
      <vt:lpstr>Times New Roman</vt:lpstr>
      <vt:lpstr>Wingdings 2</vt:lpstr>
      <vt:lpstr>Dividend</vt:lpstr>
      <vt:lpstr>Kashmir commercials</vt:lpstr>
      <vt:lpstr>PowerPoint Presentation</vt:lpstr>
      <vt:lpstr>What is E-commerce website</vt:lpstr>
      <vt:lpstr>Kashmir commercials</vt:lpstr>
      <vt:lpstr>Functional Requirement</vt:lpstr>
      <vt:lpstr>How to build trust in people for using our website</vt:lpstr>
      <vt:lpstr>Technology used</vt:lpstr>
      <vt:lpstr>Site Map</vt:lpstr>
      <vt:lpstr>Kashmir Commercials Pages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Kashmir commercials</dc:title>
  <dc:creator>Reshi Himayat</dc:creator>
  <cp:lastModifiedBy>Reshi Himayat</cp:lastModifiedBy>
  <cp:revision>5</cp:revision>
  <dcterms:created xsi:type="dcterms:W3CDTF">2022-10-05T14:38:57Z</dcterms:created>
  <dcterms:modified xsi:type="dcterms:W3CDTF">2022-10-09T15:06:30Z</dcterms:modified>
</cp:coreProperties>
</file>