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D4E3C26-061A-6E40-A8A6-669F7DD5568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  <p14:sldId id="263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317B2-7275-B547-8676-152434ED10C4}" v="3" dt="2024-10-17T01:58:01.528"/>
    <p1510:client id="{317AC292-BBF8-8741-BCE2-4FF0F62C6E4F}" v="1" dt="2024-10-16T18:14:22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  <a:alpha val="57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3CE82-CC71-5381-E50A-5A0640236012}"/>
              </a:ext>
            </a:extLst>
          </p:cNvPr>
          <p:cNvSpPr txBox="1"/>
          <p:nvPr/>
        </p:nvSpPr>
        <p:spPr>
          <a:xfrm>
            <a:off x="417512" y="1314340"/>
            <a:ext cx="843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Apple Chancery" panose="03020702040506060504" pitchFamily="66" charset="-79"/>
                <a:cs typeface="Apple Chancery" panose="03020702040506060504" pitchFamily="66" charset="-79"/>
              </a:rPr>
              <a:t>Magic behind --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AED79-A5D3-8AAA-B295-A30AEE394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9" y="1961077"/>
            <a:ext cx="12108520" cy="2359570"/>
          </a:xfrm>
        </p:spPr>
        <p:txBody>
          <a:bodyPr>
            <a:normAutofit/>
          </a:bodyPr>
          <a:lstStyle/>
          <a:p>
            <a:r>
              <a:rPr lang="en-US" sz="9600">
                <a:latin typeface="AkayaKanadaka" panose="02010502080401010103" pitchFamily="2" charset="77"/>
                <a:cs typeface="AkayaKanadaka" panose="02010502080401010103" pitchFamily="2" charset="77"/>
              </a:rPr>
              <a:t>Guess or perish…!!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6D88A-C46C-49EB-1299-920CA9F3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436" y="4197460"/>
            <a:ext cx="8689976" cy="1346200"/>
          </a:xfrm>
        </p:spPr>
        <p:txBody>
          <a:bodyPr>
            <a:normAutofit fontScale="62500" lnSpcReduction="20000"/>
          </a:bodyPr>
          <a:lstStyle/>
          <a:p>
            <a:r>
              <a:rPr lang="en-US" sz="6600">
                <a:latin typeface="ACADEMY ENGRAVED LET PLAIN:1.0" panose="02000000000000000000" pitchFamily="2" charset="0"/>
              </a:rPr>
              <a:t>-the hangman </a:t>
            </a:r>
            <a:r>
              <a:rPr lang="en-IN" sz="5400">
                <a:latin typeface="ACADEMY ENGRAVED LET PLAIN:1.0" panose="02000000000000000000" pitchFamily="2" charset="0"/>
              </a:rPr>
              <a:t>challenge!!</a:t>
            </a:r>
            <a:endParaRPr lang="en-US" sz="6600">
              <a:latin typeface="ACADEMY ENGRAVED LET PLAIN:1.0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27762-025F-06BD-1EB0-FEC7573DE198}"/>
              </a:ext>
            </a:extLst>
          </p:cNvPr>
          <p:cNvSpPr txBox="1"/>
          <p:nvPr/>
        </p:nvSpPr>
        <p:spPr>
          <a:xfrm>
            <a:off x="9659142" y="4870560"/>
            <a:ext cx="491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merican Typewriter" panose="02090604020004020304" pitchFamily="18" charset="77"/>
              </a:rPr>
              <a:t>{The Game}</a:t>
            </a:r>
          </a:p>
        </p:txBody>
      </p:sp>
      <p:sp>
        <p:nvSpPr>
          <p:cNvPr id="7" name="Bevel 6">
            <a:extLst>
              <a:ext uri="{FF2B5EF4-FFF2-40B4-BE49-F238E27FC236}">
                <a16:creationId xmlns:a16="http://schemas.microsoft.com/office/drawing/2014/main" id="{18AF446B-444F-CE01-4E81-B004FBB2C592}"/>
              </a:ext>
            </a:extLst>
          </p:cNvPr>
          <p:cNvSpPr/>
          <p:nvPr/>
        </p:nvSpPr>
        <p:spPr>
          <a:xfrm>
            <a:off x="6958012" y="222140"/>
            <a:ext cx="4914900" cy="1092200"/>
          </a:xfrm>
          <a:prstGeom prst="bevel">
            <a:avLst/>
          </a:prstGeom>
          <a:gradFill>
            <a:gsLst>
              <a:gs pos="0">
                <a:schemeClr val="accent4">
                  <a:tint val="94000"/>
                  <a:satMod val="100000"/>
                  <a:alpha val="68000"/>
                  <a:lumMod val="57000"/>
                  <a:lumOff val="43000"/>
                </a:schemeClr>
              </a:gs>
              <a:gs pos="74997">
                <a:srgbClr val="CF9034"/>
              </a:gs>
              <a:gs pos="55981">
                <a:srgbClr val="D3963D"/>
              </a:gs>
              <a:gs pos="17010">
                <a:srgbClr val="E0AF6B"/>
              </a:gs>
              <a:gs pos="27000">
                <a:schemeClr val="accent4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4">
                  <a:shade val="72000"/>
                  <a:satMod val="120000"/>
                  <a:lumMod val="100000"/>
                </a:schemeClr>
              </a:gs>
            </a:gsLst>
          </a:gra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accent4">
                      <a:lumMod val="40000"/>
                      <a:lumOff val="60000"/>
                      <a:alpha val="60000"/>
                    </a:schemeClr>
                  </a:glow>
                </a:effectLst>
              </a:rPr>
              <a:t>M.Chithranjali-24EE01056</a:t>
            </a:r>
          </a:p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accent4">
                      <a:lumMod val="40000"/>
                      <a:lumOff val="60000"/>
                      <a:alpha val="60000"/>
                    </a:schemeClr>
                  </a:glow>
                </a:effectLst>
              </a:rPr>
              <a:t>N.Reshma-24EE01050</a:t>
            </a:r>
          </a:p>
        </p:txBody>
      </p:sp>
    </p:spTree>
    <p:extLst>
      <p:ext uri="{BB962C8B-B14F-4D97-AF65-F5344CB8AC3E}">
        <p14:creationId xmlns:p14="http://schemas.microsoft.com/office/powerpoint/2010/main" val="195506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7F1358-3CC5-8E5E-8339-60C3AF4E6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631" y="0"/>
            <a:ext cx="611273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DC3182-4862-CBBE-2AFF-D41616E5A35F}"/>
              </a:ext>
            </a:extLst>
          </p:cNvPr>
          <p:cNvSpPr txBox="1"/>
          <p:nvPr/>
        </p:nvSpPr>
        <p:spPr>
          <a:xfrm>
            <a:off x="825500" y="3075057"/>
            <a:ext cx="250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kayaKanadaka" panose="02010502080401010103" pitchFamily="2" charset="77"/>
                <a:cs typeface="AkayaKanadaka" panose="02010502080401010103" pitchFamily="2" charset="77"/>
              </a:rPr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364130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D2912C-A40D-209B-59F6-21D93FF4DAB7}"/>
              </a:ext>
            </a:extLst>
          </p:cNvPr>
          <p:cNvSpPr txBox="1"/>
          <p:nvPr/>
        </p:nvSpPr>
        <p:spPr>
          <a:xfrm>
            <a:off x="4521200" y="3157430"/>
            <a:ext cx="787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>
                <a:latin typeface="STXingkai" panose="02010800040101010101" pitchFamily="2" charset="-122"/>
                <a:ea typeface="STXingkai" panose="02010800040101010101" pitchFamily="2" charset="-122"/>
              </a:rPr>
              <a:t>The end…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C1B78-A3FE-81F9-0E41-ECFBF7F1705C}"/>
              </a:ext>
            </a:extLst>
          </p:cNvPr>
          <p:cNvSpPr txBox="1"/>
          <p:nvPr/>
        </p:nvSpPr>
        <p:spPr>
          <a:xfrm>
            <a:off x="2730500" y="2387989"/>
            <a:ext cx="421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Lucida Handwriting" panose="03010101010101010101" pitchFamily="66" charset="77"/>
              </a:rPr>
              <a:t>Thankyou</a:t>
            </a:r>
            <a:r>
              <a:rPr lang="en-US" sz="4400">
                <a:latin typeface="Lucida Handwriting" panose="03010101010101010101" pitchFamily="66" charset="77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372983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E7183-B39A-394E-F02A-37EFF748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584201"/>
            <a:ext cx="9080500" cy="103265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/>
              <a:t>The path we followed…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CDD5D-6728-795A-FAC5-C79877B3C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9374" y="1845453"/>
            <a:ext cx="10808326" cy="5444346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>
                <a:latin typeface="Lucida Handwriting" panose="03010101010101010101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Exploring the codes of the given games      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400">
                <a:latin typeface="Lucida Handwriting" panose="03010101010101010101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Finding the concepts which we could learn in the given time frame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400">
                <a:latin typeface="Lucida Handwriting" panose="03010101010101010101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Selecting the optimum project that we could do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400">
                <a:latin typeface="Lucida Handwriting" panose="03010101010101010101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Reading the syntax of the code from the reference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400">
                <a:latin typeface="Lucida Handwriting" panose="03010101010101010101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Writing the appropriate algorithm from the reference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400">
                <a:latin typeface="Lucida Handwriting" panose="03010101010101010101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Coding the code for the given project…..</a:t>
            </a:r>
          </a:p>
          <a:p>
            <a:pPr marL="457200" indent="-457200" algn="l">
              <a:buFont typeface="Wingdings" pitchFamily="2" charset="2"/>
              <a:buChar char="v"/>
            </a:pPr>
            <a:endParaRPr lang="en-US" sz="2400">
              <a:latin typeface="Lucida Handwriting" panose="03010101010101010101" pitchFamily="66" charset="77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72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07D76-158B-01BE-69E5-515A0F1B258C}"/>
              </a:ext>
            </a:extLst>
          </p:cNvPr>
          <p:cNvSpPr txBox="1"/>
          <p:nvPr/>
        </p:nvSpPr>
        <p:spPr>
          <a:xfrm>
            <a:off x="3898900" y="673100"/>
            <a:ext cx="9004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>
                <a:latin typeface="AkayaKanadaka" panose="02010502080401010103" pitchFamily="2" charset="77"/>
                <a:cs typeface="AkayaKanadaka" panose="02010502080401010103" pitchFamily="2" charset="77"/>
              </a:rPr>
              <a:t>Motivation: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E3B3F-4A4C-7369-B47F-55DFFBB3A935}"/>
              </a:ext>
            </a:extLst>
          </p:cNvPr>
          <p:cNvSpPr txBox="1"/>
          <p:nvPr/>
        </p:nvSpPr>
        <p:spPr>
          <a:xfrm>
            <a:off x="1562100" y="2209800"/>
            <a:ext cx="9296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Big Caslon Medium" panose="02000603090000020003" pitchFamily="2" charset="-79"/>
                <a:cs typeface="Big Caslon Medium" panose="02000603090000020003" pitchFamily="2" charset="-79"/>
              </a:rPr>
              <a:t>Developing playable games can be fun , interesting and engaging way to learn C-Programming.</a:t>
            </a:r>
          </a:p>
          <a:p>
            <a:pPr algn="ctr"/>
            <a:r>
              <a:rPr lang="en-US" sz="2800">
                <a:latin typeface="Big Caslon Medium" panose="02000603090000020003" pitchFamily="2" charset="-79"/>
                <a:cs typeface="Big Caslon Medium" panose="02000603090000020003" pitchFamily="2" charset="-79"/>
              </a:rPr>
              <a:t>The project was supposed to solidify our understanding of the language in a more intriguing way . Hangman involves guessing and board thinking way , which transcribes well to the programming language . By building this project , we have gained prized practical experience ….!!  </a:t>
            </a:r>
          </a:p>
        </p:txBody>
      </p:sp>
    </p:spTree>
    <p:extLst>
      <p:ext uri="{BB962C8B-B14F-4D97-AF65-F5344CB8AC3E}">
        <p14:creationId xmlns:p14="http://schemas.microsoft.com/office/powerpoint/2010/main" val="367147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90CFC-79AC-60BA-6903-A5B35E4F3FB9}"/>
              </a:ext>
            </a:extLst>
          </p:cNvPr>
          <p:cNvSpPr txBox="1"/>
          <p:nvPr/>
        </p:nvSpPr>
        <p:spPr>
          <a:xfrm>
            <a:off x="1498600" y="939800"/>
            <a:ext cx="10795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solidFill>
                  <a:srgbClr val="000000"/>
                </a:solidFill>
                <a:effectLst/>
                <a:latin typeface="AkayaKanadaka" panose="02010502080401010103" pitchFamily="2" charset="77"/>
                <a:ea typeface="STXingkai" panose="02010800040101010101" pitchFamily="2" charset="-122"/>
                <a:cs typeface="AkayaKanadaka" panose="02010502080401010103" pitchFamily="2" charset="77"/>
              </a:rPr>
              <a:t>IMPORTANT</a:t>
            </a:r>
            <a:r>
              <a:rPr lang="en-IN" sz="440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IN" sz="4400">
                <a:solidFill>
                  <a:srgbClr val="000000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HIGHLIGHTS</a:t>
            </a:r>
            <a:r>
              <a:rPr lang="en-IN" sz="440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IN" sz="4400">
                <a:solidFill>
                  <a:srgbClr val="000000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OF</a:t>
            </a:r>
            <a:r>
              <a:rPr lang="en-IN" sz="440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IN" sz="4400">
                <a:solidFill>
                  <a:srgbClr val="000000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PROJECT :</a:t>
            </a:r>
          </a:p>
          <a:p>
            <a:endParaRPr lang="en-US" sz="4400"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8AA9B-58F9-D0F5-6EDC-AAE599ADA7F8}"/>
              </a:ext>
            </a:extLst>
          </p:cNvPr>
          <p:cNvSpPr txBox="1"/>
          <p:nvPr/>
        </p:nvSpPr>
        <p:spPr>
          <a:xfrm>
            <a:off x="1244600" y="1930400"/>
            <a:ext cx="10045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/>
              <a:t>Engaging Gameplay Mechanics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/>
              <a:t>   Word Guessing Challenge:</a:t>
            </a:r>
            <a:r>
              <a:rPr lang="en-IN" sz="2400"/>
              <a:t> The player must guess the hidden word one letter     at a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/>
              <a:t>   Limited Attempts:</a:t>
            </a:r>
            <a:r>
              <a:rPr lang="en-IN" sz="2400"/>
              <a:t> Adds suspense by giving a maximum of 6 incorrect guesses.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/>
              <a:t>User-Friendly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/>
              <a:t>   Case-Insensitive Guessing:</a:t>
            </a:r>
            <a:r>
              <a:rPr lang="en-IN" sz="2400"/>
              <a:t> Players can enter letters in any case (e.g., ‘A’ or ‘a’).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/>
              <a:t>   Real-Time Feedback:</a:t>
            </a:r>
            <a:r>
              <a:rPr lang="en-IN" sz="2400"/>
              <a:t> Shows if a guess is correct or wrong and updates the remaining attempts.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/>
              <a:t>  Visual Word Progress:</a:t>
            </a:r>
            <a:r>
              <a:rPr lang="en-IN" sz="2400"/>
              <a:t> Displays the word with blanks for unguessed letters, making the game easy to follow.</a:t>
            </a:r>
          </a:p>
          <a:p>
            <a:endParaRPr lang="en-US" sz="240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1499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66DF0A-D8A6-032E-0C9D-CC1C8A30ADB0}"/>
              </a:ext>
            </a:extLst>
          </p:cNvPr>
          <p:cNvSpPr txBox="1"/>
          <p:nvPr/>
        </p:nvSpPr>
        <p:spPr>
          <a:xfrm>
            <a:off x="622300" y="1092200"/>
            <a:ext cx="1244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solidFill>
                  <a:srgbClr val="000000"/>
                </a:solidFill>
                <a:effectLst/>
                <a:latin typeface="Lucida Handwriting" panose="03010101010101010101" pitchFamily="66" charset="77"/>
                <a:ea typeface="STXingkai" panose="02010800040101010101" pitchFamily="2" charset="-122"/>
              </a:rPr>
              <a:t>CONCEPTS LEARNED DURING PROJECT:</a:t>
            </a:r>
          </a:p>
          <a:p>
            <a:endParaRPr lang="en-US" sz="4000"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D3474-F219-1E5F-8C0E-A3E03D2EB715}"/>
              </a:ext>
            </a:extLst>
          </p:cNvPr>
          <p:cNvSpPr txBox="1"/>
          <p:nvPr/>
        </p:nvSpPr>
        <p:spPr>
          <a:xfrm>
            <a:off x="971550" y="2146300"/>
            <a:ext cx="102489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000000"/>
                </a:solidFill>
                <a:effectLst/>
                <a:latin typeface="Helvetica" pitchFamily="2" charset="0"/>
              </a:rPr>
              <a:t>During this project we have learned about many libraries and their</a:t>
            </a:r>
            <a:r>
              <a:rPr lang="en-IN" sz="280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IN" sz="2800">
                <a:solidFill>
                  <a:srgbClr val="000000"/>
                </a:solidFill>
                <a:effectLst/>
                <a:latin typeface="Helvetica" pitchFamily="2" charset="0"/>
              </a:rPr>
              <a:t>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000000"/>
                </a:solidFill>
                <a:effectLst/>
                <a:latin typeface="Helvetica" pitchFamily="2" charset="0"/>
              </a:rPr>
              <a:t>We learned different ways to access Arrays and use them in an efficient manner to reduce the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000000"/>
                </a:solidFill>
                <a:effectLst/>
                <a:latin typeface="Helvetica" pitchFamily="2" charset="0"/>
              </a:rPr>
              <a:t>We used Functions to reduce the repetition of same code in the main function.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000000"/>
                </a:solidFill>
                <a:effectLst/>
                <a:latin typeface="Helvetica" pitchFamily="2" charset="0"/>
              </a:rPr>
              <a:t>Even, we had a time, we faced time complexity problems.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000000"/>
                </a:solidFill>
                <a:effectLst/>
                <a:latin typeface="Helvetica" pitchFamily="2" charset="0"/>
              </a:rPr>
              <a:t>Then, we learnt some functions,  These functions helped to run the code more efficiently and reduced the time complexity problem.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9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4EF4B-8702-CAF9-9D13-0657D368B2FD}"/>
              </a:ext>
            </a:extLst>
          </p:cNvPr>
          <p:cNvSpPr txBox="1"/>
          <p:nvPr/>
        </p:nvSpPr>
        <p:spPr>
          <a:xfrm>
            <a:off x="2667000" y="93980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solidFill>
                  <a:srgbClr val="000000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AREAS FOR IMPROVEMENT:</a:t>
            </a:r>
          </a:p>
          <a:p>
            <a:endParaRPr lang="en-US" sz="4400"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77B89-74CE-687E-A89A-2535F4F90969}"/>
              </a:ext>
            </a:extLst>
          </p:cNvPr>
          <p:cNvSpPr txBox="1"/>
          <p:nvPr/>
        </p:nvSpPr>
        <p:spPr>
          <a:xfrm>
            <a:off x="1600200" y="1968500"/>
            <a:ext cx="9436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/>
              <a:t>Add validation to ensure that only letters are accepted</a:t>
            </a:r>
            <a:r>
              <a:rPr lang="en-IN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/>
              <a:t>Track guessed letters and notify the player if the letter was already guessed.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/>
              <a:t>Implement </a:t>
            </a:r>
            <a:r>
              <a:rPr lang="en-IN" sz="2400" b="1"/>
              <a:t>random word selection</a:t>
            </a:r>
            <a:r>
              <a:rPr lang="en-IN" sz="2400"/>
              <a:t> from a predefined word list (stored in an array or read from a file).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/>
              <a:t>Add </a:t>
            </a:r>
            <a:r>
              <a:rPr lang="en-IN" sz="2400" b="1" err="1"/>
              <a:t>colorful</a:t>
            </a:r>
            <a:r>
              <a:rPr lang="en-IN" sz="2400" b="1"/>
              <a:t> text</a:t>
            </a:r>
            <a:r>
              <a:rPr lang="en-IN" sz="2400"/>
              <a:t> using ANSI escape codes to highlight correct and incorrect</a:t>
            </a:r>
            <a:r>
              <a:rPr lang="en-IN"/>
              <a:t> </a:t>
            </a:r>
            <a:r>
              <a:rPr lang="en-IN" sz="2400"/>
              <a:t>guesses.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/>
              <a:t>Use a </a:t>
            </a:r>
            <a:r>
              <a:rPr lang="en-IN" sz="2400" b="1"/>
              <a:t>graphical UI library</a:t>
            </a:r>
            <a:r>
              <a:rPr lang="en-IN" sz="2400"/>
              <a:t> like </a:t>
            </a:r>
            <a:r>
              <a:rPr lang="en-IN" sz="2400" err="1"/>
              <a:t>ncurses</a:t>
            </a:r>
            <a:r>
              <a:rPr lang="en-IN" sz="2400"/>
              <a:t> to create a more interactive interface.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/>
              <a:t>Add a </a:t>
            </a:r>
            <a:r>
              <a:rPr lang="en-IN" sz="2400" b="1"/>
              <a:t>step-by-step ASCII drawing</a:t>
            </a:r>
            <a:r>
              <a:rPr lang="en-IN" sz="2400"/>
              <a:t> of the hangman based on the number of incorrect attempts.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4858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52C322-80F6-6B8F-1C17-557D92102453}"/>
              </a:ext>
            </a:extLst>
          </p:cNvPr>
          <p:cNvSpPr txBox="1"/>
          <p:nvPr/>
        </p:nvSpPr>
        <p:spPr>
          <a:xfrm>
            <a:off x="3733800" y="66623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>
                <a:solidFill>
                  <a:srgbClr val="000000"/>
                </a:solidFill>
                <a:effectLst/>
                <a:latin typeface="Lucida Handwriting" panose="03010101010101010101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FUTURE SCOPE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7B8C4-1675-51E6-0AD0-296619EF4597}"/>
              </a:ext>
            </a:extLst>
          </p:cNvPr>
          <p:cNvSpPr txBox="1"/>
          <p:nvPr/>
        </p:nvSpPr>
        <p:spPr>
          <a:xfrm>
            <a:off x="2146300" y="1582341"/>
            <a:ext cx="103251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IN" sz="24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>
                <a:solidFill>
                  <a:srgbClr val="000000"/>
                </a:solidFill>
                <a:effectLst/>
                <a:latin typeface="Helvetica" pitchFamily="2" charset="0"/>
              </a:rPr>
              <a:t>In the 21st century, Gaming is the most featured thing.</a:t>
            </a:r>
          </a:p>
          <a:p>
            <a:r>
              <a:rPr lang="en-IN" sz="240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IN" sz="24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>
                <a:solidFill>
                  <a:srgbClr val="000000"/>
                </a:solidFill>
                <a:effectLst/>
                <a:latin typeface="Helvetica" pitchFamily="2" charset="0"/>
              </a:rPr>
              <a:t>We developed games in c without graphics in a simply way.</a:t>
            </a:r>
          </a:p>
          <a:p>
            <a:r>
              <a:rPr lang="en-IN" sz="240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IN" sz="24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>
                <a:solidFill>
                  <a:srgbClr val="000000"/>
                </a:solidFill>
                <a:effectLst/>
                <a:latin typeface="Helvetica" pitchFamily="2" charset="0"/>
              </a:rPr>
              <a:t>We want to show that we can make games in c (where in present</a:t>
            </a:r>
          </a:p>
          <a:p>
            <a:r>
              <a:rPr lang="en-IN" sz="2400">
                <a:solidFill>
                  <a:srgbClr val="000000"/>
                </a:solidFill>
                <a:effectLst/>
                <a:latin typeface="Helvetica" pitchFamily="2" charset="0"/>
              </a:rPr>
              <a:t>situation, the game developers are using python, unity, etc …) .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1F196-DF19-0F80-321D-DD2C6701CEC7}"/>
              </a:ext>
            </a:extLst>
          </p:cNvPr>
          <p:cNvSpPr txBox="1"/>
          <p:nvPr/>
        </p:nvSpPr>
        <p:spPr>
          <a:xfrm>
            <a:off x="3949700" y="3429000"/>
            <a:ext cx="67183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0000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CONTRIBUTIONS :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10A5F-945A-AC79-02CC-F7DE2E6364A4}"/>
              </a:ext>
            </a:extLst>
          </p:cNvPr>
          <p:cNvSpPr txBox="1"/>
          <p:nvPr/>
        </p:nvSpPr>
        <p:spPr>
          <a:xfrm>
            <a:off x="2627586" y="3951890"/>
            <a:ext cx="6253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M . </a:t>
            </a:r>
            <a:r>
              <a:rPr lang="en-US" dirty="0" err="1">
                <a:latin typeface="Baloo Bhaijaan" panose="03080902040302020200" pitchFamily="66" charset="-78"/>
                <a:cs typeface="Baloo Bhaijaan" panose="03080902040302020200" pitchFamily="66" charset="-78"/>
              </a:rPr>
              <a:t>Chithranjali</a:t>
            </a:r>
            <a:r>
              <a:rPr lang="en-US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 – logic for word input and set up , checking if the player as guessed the word or not and preparation of the the following ppt</a:t>
            </a:r>
          </a:p>
          <a:p>
            <a:r>
              <a:rPr lang="en-US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N . Reshma – logic for displaying the word progress , handling player input’s , managing overall game scenarios and testing of the game…</a:t>
            </a:r>
          </a:p>
        </p:txBody>
      </p:sp>
    </p:spTree>
    <p:extLst>
      <p:ext uri="{BB962C8B-B14F-4D97-AF65-F5344CB8AC3E}">
        <p14:creationId xmlns:p14="http://schemas.microsoft.com/office/powerpoint/2010/main" val="359655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016256-96EE-888F-3012-BE07942C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03" y="0"/>
            <a:ext cx="596579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C182C2-4D3A-13D1-3A76-C53FCFC5E65B}"/>
              </a:ext>
            </a:extLst>
          </p:cNvPr>
          <p:cNvSpPr txBox="1"/>
          <p:nvPr/>
        </p:nvSpPr>
        <p:spPr>
          <a:xfrm>
            <a:off x="1054100" y="2755900"/>
            <a:ext cx="246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kayaKanadaka" panose="02010502080401010103" pitchFamily="2" charset="77"/>
                <a:cs typeface="AkayaKanadaka" panose="02010502080401010103" pitchFamily="2" charset="77"/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65051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3E4C07-ACEC-F72F-3FAD-D0D051DBB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325" y="0"/>
            <a:ext cx="6019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7683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549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STXingkai</vt:lpstr>
      <vt:lpstr>ACADEMY ENGRAVED LET PLAIN:1.0</vt:lpstr>
      <vt:lpstr>AkayaKanadaka</vt:lpstr>
      <vt:lpstr>American Typewriter</vt:lpstr>
      <vt:lpstr>Apple Chancery</vt:lpstr>
      <vt:lpstr>Arial</vt:lpstr>
      <vt:lpstr>Baloo Bhaijaan</vt:lpstr>
      <vt:lpstr>Big Caslon Medium</vt:lpstr>
      <vt:lpstr>Courier New</vt:lpstr>
      <vt:lpstr>Helvetica</vt:lpstr>
      <vt:lpstr>Lucida Handwriting</vt:lpstr>
      <vt:lpstr>Tw Cen MT</vt:lpstr>
      <vt:lpstr>Wingdings</vt:lpstr>
      <vt:lpstr>Droplet</vt:lpstr>
      <vt:lpstr>Guess or perish…!! </vt:lpstr>
      <vt:lpstr>The path we followed…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Sathwik</dc:creator>
  <cp:lastModifiedBy>B24CS180</cp:lastModifiedBy>
  <cp:revision>2</cp:revision>
  <dcterms:created xsi:type="dcterms:W3CDTF">2024-10-16T14:39:25Z</dcterms:created>
  <dcterms:modified xsi:type="dcterms:W3CDTF">2024-10-17T02:11:09Z</dcterms:modified>
</cp:coreProperties>
</file>