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sldIdLst>
    <p:sldId id="305" r:id="rId2"/>
    <p:sldId id="275" r:id="rId3"/>
    <p:sldId id="279" r:id="rId4"/>
    <p:sldId id="280" r:id="rId5"/>
    <p:sldId id="281" r:id="rId6"/>
    <p:sldId id="276" r:id="rId7"/>
    <p:sldId id="30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5303" autoAdjust="0"/>
  </p:normalViewPr>
  <p:slideViewPr>
    <p:cSldViewPr snapToGrid="0">
      <p:cViewPr varScale="1">
        <p:scale>
          <a:sx n="88" d="100"/>
          <a:sy n="88" d="100"/>
        </p:scale>
        <p:origin x="510" y="9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CBB6B-D106-418A-8CED-C108F8461AB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02EE8-35E9-4A3F-8693-814793BC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9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41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01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10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04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2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8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2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9815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15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19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08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0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6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19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25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6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3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44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12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27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" y="6467661"/>
            <a:ext cx="1538362" cy="32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29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669059"/>
            <a:ext cx="8144134" cy="1149179"/>
          </a:xfrm>
        </p:spPr>
        <p:txBody>
          <a:bodyPr/>
          <a:lstStyle/>
          <a:p>
            <a:r>
              <a:rPr lang="en-US" dirty="0" smtClean="0"/>
              <a:t>Visual Modeling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Visual Modeling?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Visual Modeling is…</a:t>
            </a:r>
          </a:p>
          <a:p>
            <a:pPr marL="0" indent="0">
              <a:buNone/>
            </a:pPr>
            <a:endParaRPr lang="en-US" sz="400" dirty="0" smtClean="0"/>
          </a:p>
          <a:p>
            <a:pPr marL="457200" lvl="1" indent="0">
              <a:buNone/>
            </a:pPr>
            <a:r>
              <a:rPr lang="en-US" dirty="0" smtClean="0"/>
              <a:t>Graphical representation using a modeling language that takes something complex and makes it easier to understand.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2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Visual Modeling?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Visual Modeling is…</a:t>
            </a:r>
          </a:p>
          <a:p>
            <a:pPr marL="0" indent="0">
              <a:buNone/>
            </a:pPr>
            <a:endParaRPr lang="en-US" sz="400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Graphical representation </a:t>
            </a:r>
            <a:r>
              <a:rPr lang="en-US" dirty="0" smtClean="0"/>
              <a:t>using a modeling language that takes something complex and makes it easier to understand.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4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Visual Modeling?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Visual Modeling is…</a:t>
            </a:r>
          </a:p>
          <a:p>
            <a:pPr marL="0" indent="0">
              <a:buNone/>
            </a:pPr>
            <a:endParaRPr lang="en-US" sz="400" dirty="0" smtClean="0"/>
          </a:p>
          <a:p>
            <a:pPr marL="457200" lvl="1" indent="0">
              <a:buNone/>
            </a:pPr>
            <a:r>
              <a:rPr lang="en-US" dirty="0" smtClean="0"/>
              <a:t>Graphical representation 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using a modeling language </a:t>
            </a:r>
            <a:r>
              <a:rPr lang="en-US" dirty="0" smtClean="0"/>
              <a:t>that takes something complex and makes it easier to understand.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2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Visual Modeling?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Visual Modeling is…</a:t>
            </a:r>
          </a:p>
          <a:p>
            <a:pPr marL="0" indent="0">
              <a:buNone/>
            </a:pPr>
            <a:endParaRPr lang="en-US" sz="400" dirty="0" smtClean="0"/>
          </a:p>
          <a:p>
            <a:pPr marL="457200" lvl="1" indent="0">
              <a:buNone/>
            </a:pPr>
            <a:r>
              <a:rPr lang="en-US" dirty="0" smtClean="0"/>
              <a:t>Graphical representation using a modeling language that 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takes something complex and makes it easier to understand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Visual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US" dirty="0" smtClean="0"/>
          </a:p>
          <a:p>
            <a:r>
              <a:rPr lang="en-US" dirty="0"/>
              <a:t>Easily understand complex information</a:t>
            </a:r>
          </a:p>
          <a:p>
            <a:r>
              <a:rPr lang="en-US" dirty="0" smtClean="0"/>
              <a:t>Gets all stakeholders involved</a:t>
            </a:r>
          </a:p>
          <a:p>
            <a:r>
              <a:rPr lang="en-US" dirty="0" smtClean="0"/>
              <a:t>Receive requirements efficiently</a:t>
            </a:r>
          </a:p>
          <a:p>
            <a:r>
              <a:rPr lang="en-US" dirty="0" smtClean="0"/>
              <a:t>Identify the underlying problem</a:t>
            </a:r>
          </a:p>
          <a:p>
            <a:r>
              <a:rPr lang="en-US" dirty="0" smtClean="0"/>
              <a:t>Analyze ‘what if’ scenarios</a:t>
            </a:r>
          </a:p>
          <a:p>
            <a:r>
              <a:rPr lang="en-US" dirty="0" smtClean="0"/>
              <a:t>Allows remove of irrelevant information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1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Gets Modeled?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Current state, “as-is”</a:t>
            </a:r>
          </a:p>
          <a:p>
            <a:r>
              <a:rPr lang="en-US" dirty="0" smtClean="0"/>
              <a:t>Future state, “to-be”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Requirements fill the gap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301509</TotalTime>
  <Words>163</Words>
  <Application>Microsoft Office PowerPoint</Application>
  <PresentationFormat>Widescreen</PresentationFormat>
  <Paragraphs>45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Berlin</vt:lpstr>
      <vt:lpstr>Visual Modeling Concepts</vt:lpstr>
      <vt:lpstr>What is Visual Modeling?</vt:lpstr>
      <vt:lpstr>What is Visual Modeling?</vt:lpstr>
      <vt:lpstr>What is Visual Modeling?</vt:lpstr>
      <vt:lpstr>What is Visual Modeling?</vt:lpstr>
      <vt:lpstr>Benefits of Visual Modeling</vt:lpstr>
      <vt:lpstr>What Gets Modeled?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Steps to Becoming a Business Analyst</dc:title>
  <dc:creator>aschenbrennerjeremy@gmail.com</dc:creator>
  <cp:lastModifiedBy>Jeremy Aschenbrenner</cp:lastModifiedBy>
  <cp:revision>220</cp:revision>
  <dcterms:created xsi:type="dcterms:W3CDTF">2015-08-23T18:17:47Z</dcterms:created>
  <dcterms:modified xsi:type="dcterms:W3CDTF">2016-12-15T17:10:00Z</dcterms:modified>
</cp:coreProperties>
</file>