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1" r:id="rId3"/>
    <p:sldId id="324" r:id="rId4"/>
    <p:sldId id="327" r:id="rId5"/>
    <p:sldId id="345" r:id="rId6"/>
    <p:sldId id="326" r:id="rId7"/>
    <p:sldId id="325" r:id="rId8"/>
    <p:sldId id="323" r:id="rId9"/>
    <p:sldId id="328" r:id="rId10"/>
    <p:sldId id="337" r:id="rId11"/>
    <p:sldId id="333" r:id="rId12"/>
    <p:sldId id="334" r:id="rId13"/>
    <p:sldId id="335" r:id="rId14"/>
    <p:sldId id="336" r:id="rId15"/>
    <p:sldId id="332" r:id="rId16"/>
    <p:sldId id="338" r:id="rId17"/>
    <p:sldId id="339" r:id="rId18"/>
    <p:sldId id="340" r:id="rId19"/>
    <p:sldId id="331" r:id="rId20"/>
    <p:sldId id="344" r:id="rId21"/>
    <p:sldId id="343" r:id="rId22"/>
    <p:sldId id="34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3" y="2159103"/>
            <a:ext cx="520803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External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Market Ecosystem</a:t>
            </a:r>
          </a:p>
          <a:p>
            <a:pPr lvl="2"/>
            <a:r>
              <a:rPr lang="en-US" dirty="0" smtClean="0"/>
              <a:t>Industry</a:t>
            </a:r>
          </a:p>
          <a:p>
            <a:pPr lvl="2"/>
            <a:r>
              <a:rPr lang="en-US" dirty="0" smtClean="0"/>
              <a:t>Technology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Third Parties</a:t>
            </a:r>
          </a:p>
          <a:p>
            <a:pPr lvl="2"/>
            <a:r>
              <a:rPr lang="en-US" dirty="0" smtClean="0"/>
              <a:t>Competitors</a:t>
            </a:r>
          </a:p>
          <a:p>
            <a:pPr lvl="2"/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194560"/>
            <a:ext cx="433406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Internal</a:t>
            </a:r>
            <a:br>
              <a:rPr lang="en-US" u="sng" dirty="0" smtClean="0"/>
            </a:br>
            <a:endParaRPr lang="en-US" u="sng" dirty="0" smtClean="0"/>
          </a:p>
          <a:p>
            <a:pPr lvl="1"/>
            <a:r>
              <a:rPr lang="en-US" dirty="0" smtClean="0"/>
              <a:t>Customer Feedback</a:t>
            </a:r>
          </a:p>
          <a:p>
            <a:pPr lvl="1"/>
            <a:r>
              <a:rPr lang="en-US" dirty="0" smtClean="0"/>
              <a:t>Employee Survey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Capabilities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Processes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8"/>
          <a:stretch/>
        </p:blipFill>
        <p:spPr bwMode="auto">
          <a:xfrm>
            <a:off x="1244580" y="5147063"/>
            <a:ext cx="2013207" cy="13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5" r="1388"/>
          <a:stretch/>
        </p:blipFill>
        <p:spPr bwMode="auto">
          <a:xfrm>
            <a:off x="6857999" y="5147063"/>
            <a:ext cx="2001766" cy="13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07940"/>
            <a:ext cx="86106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ORGANIZATION</a:t>
            </a:r>
          </a:p>
          <a:p>
            <a:r>
              <a:rPr lang="en-US" dirty="0" smtClean="0"/>
              <a:t>What does your organization do well?</a:t>
            </a:r>
          </a:p>
          <a:p>
            <a:r>
              <a:rPr lang="en-US" dirty="0" smtClean="0"/>
              <a:t>What are your unique resources?</a:t>
            </a:r>
          </a:p>
          <a:p>
            <a:r>
              <a:rPr lang="en-US" dirty="0" smtClean="0"/>
              <a:t>What do others view as your strengths?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u="sng" dirty="0" smtClean="0"/>
              <a:t>PERSONAL</a:t>
            </a:r>
          </a:p>
          <a:p>
            <a:r>
              <a:rPr lang="en-US" dirty="0" smtClean="0"/>
              <a:t>What do you do well?</a:t>
            </a:r>
          </a:p>
          <a:p>
            <a:r>
              <a:rPr lang="en-US" dirty="0" smtClean="0"/>
              <a:t>What are your unique skills?</a:t>
            </a:r>
          </a:p>
          <a:p>
            <a:r>
              <a:rPr lang="en-US" dirty="0" smtClean="0"/>
              <a:t>What experience do you have?</a:t>
            </a:r>
          </a:p>
          <a:p>
            <a:r>
              <a:rPr lang="en-US" dirty="0" smtClean="0"/>
              <a:t>What do you do better than others?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2"/>
          <a:stretch/>
        </p:blipFill>
        <p:spPr bwMode="auto">
          <a:xfrm>
            <a:off x="554393" y="2411178"/>
            <a:ext cx="197420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r="50001"/>
          <a:stretch/>
        </p:blipFill>
        <p:spPr bwMode="auto">
          <a:xfrm>
            <a:off x="615818" y="2411178"/>
            <a:ext cx="191277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07940"/>
            <a:ext cx="86106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ORGANIZATION</a:t>
            </a:r>
          </a:p>
          <a:p>
            <a:r>
              <a:rPr lang="en-US" dirty="0" smtClean="0"/>
              <a:t>What could you improve?</a:t>
            </a:r>
          </a:p>
          <a:p>
            <a:r>
              <a:rPr lang="en-US" dirty="0" smtClean="0"/>
              <a:t>What resources do you lack?</a:t>
            </a:r>
          </a:p>
          <a:p>
            <a:r>
              <a:rPr lang="en-US" dirty="0" smtClean="0"/>
              <a:t>What parts of the organization lack profitability?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PERSONAL</a:t>
            </a:r>
          </a:p>
          <a:p>
            <a:r>
              <a:rPr lang="en-US" dirty="0"/>
              <a:t>What factors lose you job offers?</a:t>
            </a:r>
          </a:p>
          <a:p>
            <a:r>
              <a:rPr lang="en-US" dirty="0" smtClean="0"/>
              <a:t>In what areas do you need to improve?</a:t>
            </a:r>
          </a:p>
          <a:p>
            <a:r>
              <a:rPr lang="en-US" dirty="0" smtClean="0"/>
              <a:t>Where do you need further education or experience?</a:t>
            </a:r>
          </a:p>
          <a:p>
            <a:r>
              <a:rPr lang="en-US" dirty="0" smtClean="0"/>
              <a:t>What costs you time or money?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7" r="25756"/>
          <a:stretch/>
        </p:blipFill>
        <p:spPr bwMode="auto">
          <a:xfrm>
            <a:off x="597157" y="2411178"/>
            <a:ext cx="193143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0" y="2008188"/>
            <a:ext cx="8610600" cy="4024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ORGANIZATION</a:t>
            </a:r>
          </a:p>
          <a:p>
            <a:r>
              <a:rPr lang="en-US" dirty="0" smtClean="0"/>
              <a:t>How can you do more for your existing customers?</a:t>
            </a:r>
          </a:p>
          <a:p>
            <a:r>
              <a:rPr lang="en-US" dirty="0" smtClean="0"/>
              <a:t>How can technology be used to enhance your business?</a:t>
            </a:r>
          </a:p>
          <a:p>
            <a:r>
              <a:rPr lang="en-US" dirty="0" smtClean="0"/>
              <a:t>Any new target audiences you can potentially reach?</a:t>
            </a:r>
          </a:p>
          <a:p>
            <a:r>
              <a:rPr lang="en-US" dirty="0" smtClean="0"/>
              <a:t>Are there new products or services that provide opportunity?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PERSONAL</a:t>
            </a:r>
          </a:p>
          <a:p>
            <a:r>
              <a:rPr lang="en-US" dirty="0" smtClean="0"/>
              <a:t>What additional education would provide a boost?</a:t>
            </a:r>
          </a:p>
          <a:p>
            <a:r>
              <a:rPr lang="en-US" dirty="0" smtClean="0"/>
              <a:t>How can you leverage technology to aid you?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5" r="1388"/>
          <a:stretch/>
        </p:blipFill>
        <p:spPr bwMode="auto">
          <a:xfrm>
            <a:off x="559835" y="2411178"/>
            <a:ext cx="196876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07940"/>
            <a:ext cx="8610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ORGANIZATION</a:t>
            </a:r>
          </a:p>
          <a:p>
            <a:r>
              <a:rPr lang="en-US" dirty="0" smtClean="0"/>
              <a:t>What obstacles do you face?</a:t>
            </a:r>
          </a:p>
          <a:p>
            <a:r>
              <a:rPr lang="en-US" dirty="0" smtClean="0"/>
              <a:t>Are regulations or standards for your products or services changing?</a:t>
            </a:r>
          </a:p>
          <a:p>
            <a:r>
              <a:rPr lang="en-US" dirty="0" smtClean="0"/>
              <a:t>Could any weaknesses seriously threaten your business?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PERSONAL</a:t>
            </a:r>
          </a:p>
          <a:p>
            <a:r>
              <a:rPr lang="en-US" dirty="0" smtClean="0"/>
              <a:t>What obstacles do you face?</a:t>
            </a:r>
          </a:p>
          <a:p>
            <a:r>
              <a:rPr lang="en-US" dirty="0" smtClean="0"/>
              <a:t>What are your job competitors doing?</a:t>
            </a:r>
          </a:p>
          <a:p>
            <a:r>
              <a:rPr lang="en-US" dirty="0" smtClean="0"/>
              <a:t>Is changing technology threatening your strengths?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1781562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Focus on strengths</a:t>
            </a:r>
          </a:p>
          <a:p>
            <a:endParaRPr lang="en-US" dirty="0"/>
          </a:p>
        </p:txBody>
      </p:sp>
      <p:pic>
        <p:nvPicPr>
          <p:cNvPr id="14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r="74092"/>
          <a:stretch/>
        </p:blipFill>
        <p:spPr bwMode="auto">
          <a:xfrm>
            <a:off x="1847464" y="1455571"/>
            <a:ext cx="1082350" cy="105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23145" r="50001"/>
          <a:stretch/>
        </p:blipFill>
        <p:spPr bwMode="auto">
          <a:xfrm>
            <a:off x="1847464" y="2798772"/>
            <a:ext cx="1104123" cy="10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7" t="21598" r="25756"/>
          <a:stretch/>
        </p:blipFill>
        <p:spPr bwMode="auto">
          <a:xfrm>
            <a:off x="1847464" y="4185069"/>
            <a:ext cx="1106174" cy="1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5" t="21520" r="1388"/>
          <a:stretch/>
        </p:blipFill>
        <p:spPr bwMode="auto">
          <a:xfrm>
            <a:off x="1858349" y="5519694"/>
            <a:ext cx="1082351" cy="10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1781562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Focus on strengths</a:t>
            </a:r>
          </a:p>
          <a:p>
            <a:endParaRPr lang="en-US" dirty="0"/>
          </a:p>
        </p:txBody>
      </p:sp>
      <p:pic>
        <p:nvPicPr>
          <p:cNvPr id="14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r="74092"/>
          <a:stretch/>
        </p:blipFill>
        <p:spPr bwMode="auto">
          <a:xfrm>
            <a:off x="1847464" y="1455571"/>
            <a:ext cx="1082350" cy="105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23145" r="50001"/>
          <a:stretch/>
        </p:blipFill>
        <p:spPr bwMode="auto">
          <a:xfrm>
            <a:off x="1847464" y="2798772"/>
            <a:ext cx="1104123" cy="10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7" t="21598" r="25756"/>
          <a:stretch/>
        </p:blipFill>
        <p:spPr bwMode="auto">
          <a:xfrm>
            <a:off x="1847464" y="4185069"/>
            <a:ext cx="1106174" cy="1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5" t="21520" r="1388"/>
          <a:stretch/>
        </p:blipFill>
        <p:spPr bwMode="auto">
          <a:xfrm>
            <a:off x="1858349" y="5519694"/>
            <a:ext cx="1082351" cy="10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3146311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Shore up weaknesses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1781562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Focus on strengths</a:t>
            </a:r>
          </a:p>
          <a:p>
            <a:endParaRPr lang="en-US" dirty="0"/>
          </a:p>
        </p:txBody>
      </p:sp>
      <p:pic>
        <p:nvPicPr>
          <p:cNvPr id="14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r="74092"/>
          <a:stretch/>
        </p:blipFill>
        <p:spPr bwMode="auto">
          <a:xfrm>
            <a:off x="1847464" y="1455571"/>
            <a:ext cx="1082350" cy="105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23145" r="50001"/>
          <a:stretch/>
        </p:blipFill>
        <p:spPr bwMode="auto">
          <a:xfrm>
            <a:off x="1847464" y="2798772"/>
            <a:ext cx="1104123" cy="10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7" t="21598" r="25756"/>
          <a:stretch/>
        </p:blipFill>
        <p:spPr bwMode="auto">
          <a:xfrm>
            <a:off x="1847464" y="4185069"/>
            <a:ext cx="1106174" cy="1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5" t="21520" r="1388"/>
          <a:stretch/>
        </p:blipFill>
        <p:spPr bwMode="auto">
          <a:xfrm>
            <a:off x="1858349" y="5519694"/>
            <a:ext cx="1082351" cy="10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3146311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Shore up weaknesses</a:t>
            </a:r>
          </a:p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4539255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Capitalize 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1781562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Focus on strengths</a:t>
            </a:r>
          </a:p>
          <a:p>
            <a:endParaRPr lang="en-US" dirty="0"/>
          </a:p>
        </p:txBody>
      </p:sp>
      <p:pic>
        <p:nvPicPr>
          <p:cNvPr id="14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r="74092"/>
          <a:stretch/>
        </p:blipFill>
        <p:spPr bwMode="auto">
          <a:xfrm>
            <a:off x="1847464" y="1455571"/>
            <a:ext cx="1082350" cy="105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t="23145" r="50001"/>
          <a:stretch/>
        </p:blipFill>
        <p:spPr bwMode="auto">
          <a:xfrm>
            <a:off x="1847464" y="2798772"/>
            <a:ext cx="1104123" cy="10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7" t="21598" r="25756"/>
          <a:stretch/>
        </p:blipFill>
        <p:spPr bwMode="auto">
          <a:xfrm>
            <a:off x="1847464" y="4185069"/>
            <a:ext cx="1106174" cy="1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W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5" t="21520" r="1388"/>
          <a:stretch/>
        </p:blipFill>
        <p:spPr bwMode="auto">
          <a:xfrm>
            <a:off x="1858349" y="5519694"/>
            <a:ext cx="1082351" cy="10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3146311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Shore up weaknesses</a:t>
            </a:r>
          </a:p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4539255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Capitalize on opportunities</a:t>
            </a:r>
          </a:p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3116424" y="5852210"/>
            <a:ext cx="5831633" cy="399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Recognize threats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06" y="351125"/>
            <a:ext cx="8610600" cy="1293028"/>
          </a:xfrm>
        </p:spPr>
        <p:txBody>
          <a:bodyPr/>
          <a:lstStyle/>
          <a:p>
            <a:r>
              <a:rPr lang="en-US" dirty="0" smtClean="0"/>
              <a:t>swot analysis: the </a:t>
            </a:r>
            <a:r>
              <a:rPr lang="en-US" dirty="0" err="1" smtClean="0"/>
              <a:t>ba</a:t>
            </a:r>
            <a:r>
              <a:rPr lang="en-US" dirty="0" smtClean="0"/>
              <a:t> guide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331"/>
          <a:stretch/>
        </p:blipFill>
        <p:spPr>
          <a:xfrm>
            <a:off x="1222310" y="1644153"/>
            <a:ext cx="8164286" cy="48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27218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SWOT Analysis defined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Why is it used?</a:t>
            </a:r>
          </a:p>
          <a:p>
            <a:pPr lvl="1"/>
            <a:r>
              <a:rPr lang="en-US" dirty="0" smtClean="0"/>
              <a:t>What does it accomplish?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Breakdown of SWOT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Practical Walkthrough</a:t>
            </a:r>
          </a:p>
          <a:p>
            <a:endParaRPr lang="en-US" dirty="0"/>
          </a:p>
          <a:p>
            <a:r>
              <a:rPr lang="en-US" dirty="0" smtClean="0"/>
              <a:t>Template Explained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It’s Your Turn </a:t>
            </a:r>
          </a:p>
          <a:p>
            <a:pPr lvl="1"/>
            <a:r>
              <a:rPr lang="en-US" dirty="0" smtClean="0"/>
              <a:t>Student Exercise</a:t>
            </a:r>
          </a:p>
          <a:p>
            <a:endParaRPr lang="en-US" dirty="0" smtClean="0"/>
          </a:p>
        </p:txBody>
      </p:sp>
      <p:pic>
        <p:nvPicPr>
          <p:cNvPr id="1030" name="Picture 6" descr="https://www.projectsmart.co.uk/img/swot-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3" y="2581928"/>
            <a:ext cx="3045985" cy="30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Swot analysis template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8396868" cy="685800"/>
          </a:xfrm>
        </p:spPr>
        <p:txBody>
          <a:bodyPr/>
          <a:lstStyle/>
          <a:p>
            <a:pPr algn="r"/>
            <a:r>
              <a:rPr lang="en-US" dirty="0" smtClean="0"/>
              <a:t>Provided by: The BA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5" y="1511039"/>
            <a:ext cx="8493492" cy="5107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61" y="356791"/>
            <a:ext cx="3098905" cy="9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86" y="1511039"/>
            <a:ext cx="8600000" cy="51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61" y="356791"/>
            <a:ext cx="3098905" cy="9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WO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2301412"/>
            <a:ext cx="5877688" cy="33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smtClean="0"/>
              <a:t>What is SWOT?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SWOT used?</a:t>
            </a:r>
            <a:endParaRPr lang="en-US" dirty="0"/>
          </a:p>
        </p:txBody>
      </p:sp>
      <p:pic>
        <p:nvPicPr>
          <p:cNvPr id="3078" name="Picture 6" descr="http://awediencestorage.blob.core.windows.net/blog/wp-content/uploads/2013/10/internal_ex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5" y="2171847"/>
            <a:ext cx="3585482" cy="195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8429" y="1658526"/>
            <a:ext cx="2819400" cy="44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Identify Influencers</a:t>
            </a:r>
          </a:p>
        </p:txBody>
      </p:sp>
    </p:spTree>
    <p:extLst>
      <p:ext uri="{BB962C8B-B14F-4D97-AF65-F5344CB8AC3E}">
        <p14:creationId xmlns:p14="http://schemas.microsoft.com/office/powerpoint/2010/main" val="30679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SWOT used?</a:t>
            </a:r>
            <a:endParaRPr lang="en-US" dirty="0"/>
          </a:p>
        </p:txBody>
      </p:sp>
      <p:pic>
        <p:nvPicPr>
          <p:cNvPr id="3078" name="Picture 6" descr="http://awediencestorage.blob.core.windows.net/blog/wp-content/uploads/2013/10/internal_ex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5" y="2171847"/>
            <a:ext cx="3585482" cy="195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8429" y="1658526"/>
            <a:ext cx="2819400" cy="44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Identify Influencers</a:t>
            </a:r>
          </a:p>
        </p:txBody>
      </p:sp>
      <p:pic>
        <p:nvPicPr>
          <p:cNvPr id="4098" name="Picture 2" descr="Image result for SW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/>
          <a:stretch/>
        </p:blipFill>
        <p:spPr bwMode="auto">
          <a:xfrm>
            <a:off x="5669966" y="2402633"/>
            <a:ext cx="4000500" cy="28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SWOT used?</a:t>
            </a:r>
            <a:endParaRPr lang="en-US" dirty="0"/>
          </a:p>
        </p:txBody>
      </p:sp>
      <p:pic>
        <p:nvPicPr>
          <p:cNvPr id="3078" name="Picture 6" descr="http://awediencestorage.blob.core.windows.net/blog/wp-content/uploads/2013/10/internal_exter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5" y="2171847"/>
            <a:ext cx="3585482" cy="195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8429" y="1658526"/>
            <a:ext cx="2819400" cy="44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Identify Influencers</a:t>
            </a:r>
          </a:p>
        </p:txBody>
      </p:sp>
      <p:pic>
        <p:nvPicPr>
          <p:cNvPr id="3080" name="Picture 8" descr="https://assets.entrepreneur.com/article/h1/uncover-your-sites-overlooked-profit-opportunit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88" y="2570722"/>
            <a:ext cx="3143250" cy="2009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71191" y="2057401"/>
            <a:ext cx="3184071" cy="444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Uncover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376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SWOT used?</a:t>
            </a:r>
            <a:endParaRPr lang="en-US" dirty="0"/>
          </a:p>
        </p:txBody>
      </p:sp>
      <p:pic>
        <p:nvPicPr>
          <p:cNvPr id="3076" name="Picture 4" descr="https://www.understandingthepath.com/wp-content/uploads/2016/02/aware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5134800"/>
            <a:ext cx="4488089" cy="1309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wediencestorage.blob.core.windows.net/blog/wp-content/uploads/2013/10/internal_exter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5" y="2171847"/>
            <a:ext cx="3585482" cy="195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8429" y="1658526"/>
            <a:ext cx="2819400" cy="44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Identify Influencers</a:t>
            </a:r>
          </a:p>
        </p:txBody>
      </p:sp>
      <p:pic>
        <p:nvPicPr>
          <p:cNvPr id="3080" name="Picture 8" descr="https://assets.entrepreneur.com/article/h1/uncover-your-sites-overlooked-profit-opportuniti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88" y="2570722"/>
            <a:ext cx="3143250" cy="2009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71191" y="2057401"/>
            <a:ext cx="3184071" cy="444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Uncover Opportunities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58143" y="4645980"/>
            <a:ext cx="2819400" cy="44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Raise Awareness</a:t>
            </a:r>
          </a:p>
        </p:txBody>
      </p:sp>
    </p:spTree>
    <p:extLst>
      <p:ext uri="{BB962C8B-B14F-4D97-AF65-F5344CB8AC3E}">
        <p14:creationId xmlns:p14="http://schemas.microsoft.com/office/powerpoint/2010/main" val="16041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SWOT accomplish?</a:t>
            </a:r>
            <a:endParaRPr lang="en-US" dirty="0"/>
          </a:p>
        </p:txBody>
      </p:sp>
      <p:pic>
        <p:nvPicPr>
          <p:cNvPr id="4" name="Picture 4" descr="http://valuebound.com/sites/default/files/2016-02/Strategy_succe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8"/>
          <a:stretch/>
        </p:blipFill>
        <p:spPr bwMode="auto">
          <a:xfrm>
            <a:off x="884024" y="2057401"/>
            <a:ext cx="5987378" cy="4329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swot</a:t>
            </a:r>
            <a:endParaRPr lang="en-US" dirty="0"/>
          </a:p>
        </p:txBody>
      </p:sp>
      <p:pic>
        <p:nvPicPr>
          <p:cNvPr id="2050" name="Picture 2" descr="Image result for SW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41" y="2644452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502609</TotalTime>
  <Words>226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SWOT Analysis</vt:lpstr>
      <vt:lpstr>swot analysis summary</vt:lpstr>
      <vt:lpstr>What is SWOT?</vt:lpstr>
      <vt:lpstr>Why is SWOT used?</vt:lpstr>
      <vt:lpstr>Why is SWOT used?</vt:lpstr>
      <vt:lpstr>Why is SWOT used?</vt:lpstr>
      <vt:lpstr>Why is SWOT used?</vt:lpstr>
      <vt:lpstr>What does SWOT accomplish?</vt:lpstr>
      <vt:lpstr>Breakdown of swot</vt:lpstr>
      <vt:lpstr>Sources of the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analysis: the ba guide</vt:lpstr>
      <vt:lpstr>Swot analysis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92</cp:revision>
  <dcterms:created xsi:type="dcterms:W3CDTF">2016-08-03T20:32:38Z</dcterms:created>
  <dcterms:modified xsi:type="dcterms:W3CDTF">2016-12-15T17:13:08Z</dcterms:modified>
</cp:coreProperties>
</file>