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4CD5-42F9-B48B-D112-7B4722E5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6D9AA-F940-B526-68B7-025CDE52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ACBD-20DA-313B-705C-4B8D4447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D076-1CB3-B831-5FF1-E5C1CD97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E796-627E-37A0-F17D-C7915978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4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B61-3FC7-E5D7-65E9-B87936EA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F2521-7965-8288-751E-B6D79193B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8D69-87F8-7933-AB90-17639B30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C0AD-E611-EF09-FC1E-D92F5AEE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5359-D116-504D-764C-2DF07616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6D399-37CA-0FAC-77E0-3D7A96203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18BED-0486-3F93-C707-10FE60C2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2C86-9A94-9977-AA47-D484B6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013B-CF62-E7D4-0F23-062369E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08D2-AC1F-59BB-3A70-805AEA8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ED7C-FF3A-CDEE-C217-1C604938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ED0E-EABA-EAC2-7FBD-CD062635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888F-DBF5-55B5-4462-5748650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4BBC-3BD0-4B25-C0F8-93DCE8F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5280-0B5C-1030-D4E0-2C37477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A32E-F04F-D7C0-4677-18FC1D4C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C77D-6EA8-1F80-E1F4-CD7B2ABD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255-E0D9-18FE-F841-4F479097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149F-F541-41D9-2689-694E66F9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AE5C-A630-5795-CDB9-13525BDE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9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5038-07FE-547C-6A6A-4EC8461F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B0F1-7B7D-D38E-A645-95C1449C8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5FE05-FED2-9757-9163-F8445364A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6690-D185-B22F-B078-BA5D7695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7E0FA-C0B4-1AE9-A897-B3E753C3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DD59-27C5-7FEB-C2F9-C29B1F97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06F8-41E8-1F52-3488-968C0BAE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2AF3-62E0-633F-A23A-3783AF5C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A38E1-DB7C-22B6-0911-BE72530D7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023BE-808B-CA26-39CA-9B3AD6958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6249D-149E-D70B-25EF-017963D1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6C985-2567-D01C-D251-8E77B817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903D7-A33B-0810-6725-BD32733F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5FEB1-2C0C-B0AE-F845-7C0EBAA2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3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9740-0044-B57E-43C8-FB14044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E8298-5D33-8CC9-9D72-38233394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3F58-0D6E-C40B-064F-EAE6C37A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7508A-20DB-0CBF-3D44-780B1517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F9B3-9F86-A7BC-D3F0-57E2BEB6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26BE9-AD2D-FD9A-1F68-CD28C112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EA4BD-035E-51F8-EB6C-A20D15AE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B1E8-FB52-3D51-8FBA-AF2EFED9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6877-27C2-CB54-CDE2-CD8BFDA1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45996-6809-8C0D-B76C-A1B3B51C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2FC6-FF94-7B92-A204-77B21CA1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BA26-52AC-C566-A0CA-D534F7F5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1E1F-6215-906E-CEAA-727AF438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3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7AB9-B4DC-C848-14A9-696C9795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956C0-43A6-AF2C-3664-C628AE886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CA85-0D88-1DC2-BD88-586EA68E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CA92-A52C-416A-2BF0-1CC10E94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7E39-F3B1-9B6B-DBC9-EAF5E4FF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ED217-8C45-BBF0-4EAE-C10B560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AAF51-511E-C5FB-C453-01BD102A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3B90-DC28-A2BF-AE44-29B705D9D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BAE1-C31C-3F0D-AB21-5691A3A91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6BBF-7FD7-4503-A276-66FBE3BF066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1E0C-2FBE-FD40-6748-74A4B6F36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B104-A89E-51B2-48EB-2B8BFA648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7479-BB8D-4AF3-A4E6-850C6D7D1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95595-D447-025E-31FE-F9D06858F349}"/>
              </a:ext>
            </a:extLst>
          </p:cNvPr>
          <p:cNvSpPr txBox="1"/>
          <p:nvPr/>
        </p:nvSpPr>
        <p:spPr>
          <a:xfrm>
            <a:off x="1" y="272716"/>
            <a:ext cx="66606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i="1" dirty="0" err="1"/>
              <a:t>python_flask</a:t>
            </a:r>
            <a:r>
              <a:rPr lang="en-IN" b="1" i="1" dirty="0"/>
              <a:t> code</a:t>
            </a:r>
          </a:p>
          <a:p>
            <a:endParaRPr lang="en-IN" b="1" i="1" dirty="0"/>
          </a:p>
          <a:p>
            <a:endParaRPr lang="en-IN" dirty="0"/>
          </a:p>
          <a:p>
            <a:r>
              <a:rPr lang="en-IN" dirty="0"/>
              <a:t># from flask import </a:t>
            </a:r>
            <a:r>
              <a:rPr lang="en-IN" dirty="0" err="1"/>
              <a:t>Flask,request,render_template</a:t>
            </a:r>
            <a:endParaRPr lang="en-IN" dirty="0"/>
          </a:p>
          <a:p>
            <a:r>
              <a:rPr lang="en-IN" dirty="0"/>
              <a:t># </a:t>
            </a:r>
          </a:p>
          <a:p>
            <a:r>
              <a:rPr lang="en-IN" dirty="0"/>
              <a:t># app=Flask(__name__)</a:t>
            </a:r>
          </a:p>
          <a:p>
            <a:r>
              <a:rPr lang="en-IN" dirty="0"/>
              <a:t># </a:t>
            </a:r>
          </a:p>
          <a:p>
            <a:r>
              <a:rPr lang="en-IN" dirty="0"/>
              <a:t># notes=[]</a:t>
            </a:r>
          </a:p>
          <a:p>
            <a:r>
              <a:rPr lang="en-IN" dirty="0"/>
              <a:t># </a:t>
            </a:r>
          </a:p>
          <a:p>
            <a:r>
              <a:rPr lang="en-IN" dirty="0"/>
              <a:t># @app.route('/',methods=["GET","POST"])</a:t>
            </a:r>
          </a:p>
          <a:p>
            <a:r>
              <a:rPr lang="en-IN" dirty="0"/>
              <a:t># </a:t>
            </a:r>
          </a:p>
          <a:p>
            <a:r>
              <a:rPr lang="en-IN" dirty="0"/>
              <a:t># def index():</a:t>
            </a:r>
          </a:p>
          <a:p>
            <a:r>
              <a:rPr lang="en-IN" dirty="0"/>
              <a:t>#     if </a:t>
            </a:r>
            <a:r>
              <a:rPr lang="en-IN" dirty="0" err="1"/>
              <a:t>request.method</a:t>
            </a:r>
            <a:r>
              <a:rPr lang="en-IN" dirty="0"/>
              <a:t> == 'POST':</a:t>
            </a:r>
          </a:p>
          <a:p>
            <a:r>
              <a:rPr lang="en-IN" dirty="0"/>
              <a:t>#         note = </a:t>
            </a:r>
            <a:r>
              <a:rPr lang="en-IN" dirty="0" err="1"/>
              <a:t>request.form.get</a:t>
            </a:r>
            <a:r>
              <a:rPr lang="en-IN" dirty="0"/>
              <a:t>("note")</a:t>
            </a:r>
          </a:p>
          <a:p>
            <a:r>
              <a:rPr lang="en-IN" dirty="0"/>
              <a:t>#         if note:</a:t>
            </a:r>
          </a:p>
          <a:p>
            <a:r>
              <a:rPr lang="en-IN" dirty="0"/>
              <a:t>#            </a:t>
            </a:r>
            <a:r>
              <a:rPr lang="en-IN" dirty="0" err="1"/>
              <a:t>notes.append</a:t>
            </a:r>
            <a:r>
              <a:rPr lang="en-IN" dirty="0"/>
              <a:t>(note)</a:t>
            </a:r>
          </a:p>
          <a:p>
            <a:r>
              <a:rPr lang="en-IN" dirty="0"/>
              <a:t>#     return </a:t>
            </a:r>
            <a:r>
              <a:rPr lang="en-IN" dirty="0" err="1"/>
              <a:t>render_template</a:t>
            </a:r>
            <a:r>
              <a:rPr lang="en-IN" dirty="0"/>
              <a:t>("</a:t>
            </a:r>
            <a:r>
              <a:rPr lang="en-IN" dirty="0" err="1"/>
              <a:t>home.html",notes</a:t>
            </a:r>
            <a:r>
              <a:rPr lang="en-IN" dirty="0"/>
              <a:t>=notes)</a:t>
            </a:r>
          </a:p>
          <a:p>
            <a:r>
              <a:rPr lang="en-IN" dirty="0"/>
              <a:t># if __name__ == '__main__':</a:t>
            </a:r>
          </a:p>
          <a:p>
            <a:r>
              <a:rPr lang="en-IN" dirty="0"/>
              <a:t>#     </a:t>
            </a:r>
            <a:r>
              <a:rPr lang="en-IN" dirty="0" err="1"/>
              <a:t>app.run</a:t>
            </a:r>
            <a:r>
              <a:rPr lang="en-IN" dirty="0"/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267337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68C78-25B5-C9FF-8B10-26A2E961638C}"/>
              </a:ext>
            </a:extLst>
          </p:cNvPr>
          <p:cNvSpPr txBox="1"/>
          <p:nvPr/>
        </p:nvSpPr>
        <p:spPr>
          <a:xfrm>
            <a:off x="0" y="-645145"/>
            <a:ext cx="12192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HTML page</a:t>
            </a:r>
          </a:p>
          <a:p>
            <a:endParaRPr lang="en-IN" dirty="0"/>
          </a:p>
          <a:p>
            <a:r>
              <a:rPr lang="en-IN" dirty="0"/>
              <a:t># </a:t>
            </a:r>
          </a:p>
          <a:p>
            <a:r>
              <a:rPr lang="en-IN" dirty="0"/>
              <a:t># &lt;!DOCTYPE html&gt;</a:t>
            </a:r>
          </a:p>
          <a:p>
            <a:r>
              <a:rPr lang="en-IN" dirty="0"/>
              <a:t># 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# &lt;head&gt;</a:t>
            </a:r>
          </a:p>
          <a:p>
            <a:r>
              <a:rPr lang="en-IN" dirty="0"/>
              <a:t>#     &lt;meta charset="UTF-8"&gt;</a:t>
            </a:r>
          </a:p>
          <a:p>
            <a:r>
              <a:rPr lang="en-IN" dirty="0"/>
              <a:t>#     &lt;meta name="viewport" content="width=device-width, initial-scale=1.0"&gt;</a:t>
            </a:r>
          </a:p>
          <a:p>
            <a:r>
              <a:rPr lang="en-IN" dirty="0"/>
              <a:t>#     &lt;title&gt;Document&lt;/title&gt;</a:t>
            </a:r>
          </a:p>
          <a:p>
            <a:r>
              <a:rPr lang="en-IN" dirty="0"/>
              <a:t># &lt;/head&gt;</a:t>
            </a:r>
          </a:p>
          <a:p>
            <a:r>
              <a:rPr lang="en-IN" dirty="0"/>
              <a:t># &lt;body&gt;</a:t>
            </a:r>
          </a:p>
          <a:p>
            <a:r>
              <a:rPr lang="en-IN" dirty="0"/>
              <a:t>#     &lt;h1&gt;Please make your Notes here&lt;/h1&gt;</a:t>
            </a:r>
          </a:p>
          <a:p>
            <a:r>
              <a:rPr lang="en-IN" dirty="0"/>
              <a:t># </a:t>
            </a:r>
          </a:p>
          <a:p>
            <a:r>
              <a:rPr lang="en-IN" dirty="0"/>
              <a:t>#     &lt;form action="/" method="POST"&gt;</a:t>
            </a:r>
          </a:p>
          <a:p>
            <a:r>
              <a:rPr lang="en-IN" dirty="0"/>
              <a:t>#         &lt;label for="note"&gt;Add Note:&lt;/label&gt;</a:t>
            </a:r>
          </a:p>
          <a:p>
            <a:r>
              <a:rPr lang="en-IN" dirty="0"/>
              <a:t>#         &lt;input type="text" name="note" id="note"&gt;</a:t>
            </a:r>
          </a:p>
          <a:p>
            <a:r>
              <a:rPr lang="en-IN" dirty="0"/>
              <a:t>#         &lt;button type="submit"&gt;Submit&lt;/button&gt;</a:t>
            </a:r>
          </a:p>
          <a:p>
            <a:r>
              <a:rPr lang="en-IN" dirty="0"/>
              <a:t>#     &lt;/form&gt;</a:t>
            </a:r>
          </a:p>
          <a:p>
            <a:r>
              <a:rPr lang="en-IN" dirty="0"/>
              <a:t># </a:t>
            </a:r>
          </a:p>
          <a:p>
            <a:r>
              <a:rPr lang="en-IN" dirty="0"/>
              <a:t>#     &lt;h2&gt;List of your Notes:&lt;/h2&gt;</a:t>
            </a:r>
          </a:p>
          <a:p>
            <a:r>
              <a:rPr lang="en-IN" dirty="0"/>
              <a:t>#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#         {% for note in notes %}</a:t>
            </a:r>
          </a:p>
          <a:p>
            <a:r>
              <a:rPr lang="en-IN" dirty="0"/>
              <a:t>#             &lt;li&gt;{{ note }}&lt;/li&gt;</a:t>
            </a:r>
          </a:p>
          <a:p>
            <a:r>
              <a:rPr lang="en-IN" dirty="0"/>
              <a:t>#         {% </a:t>
            </a:r>
            <a:r>
              <a:rPr lang="en-IN" dirty="0" err="1"/>
              <a:t>endfor</a:t>
            </a:r>
            <a:r>
              <a:rPr lang="en-IN" dirty="0"/>
              <a:t> %}</a:t>
            </a:r>
          </a:p>
          <a:p>
            <a:r>
              <a:rPr lang="en-IN" dirty="0"/>
              <a:t># 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# &lt;/body&gt;</a:t>
            </a:r>
          </a:p>
          <a:p>
            <a:r>
              <a:rPr lang="en-IN" dirty="0"/>
              <a:t># &lt;/html&gt; """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7EE92-91EB-29A1-203D-105B860B85CF}"/>
              </a:ext>
            </a:extLst>
          </p:cNvPr>
          <p:cNvSpPr txBox="1"/>
          <p:nvPr/>
        </p:nvSpPr>
        <p:spPr>
          <a:xfrm>
            <a:off x="4389120" y="0"/>
            <a:ext cx="22619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HTML Code</a:t>
            </a:r>
          </a:p>
        </p:txBody>
      </p:sp>
    </p:spTree>
    <p:extLst>
      <p:ext uri="{BB962C8B-B14F-4D97-AF65-F5344CB8AC3E}">
        <p14:creationId xmlns:p14="http://schemas.microsoft.com/office/powerpoint/2010/main" val="205421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379D8-CA05-64DE-4DD4-3B149CDE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" y="203521"/>
            <a:ext cx="11983453" cy="6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3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1BEDC-D6E8-B8F1-35B8-30FC06C752A3}"/>
              </a:ext>
            </a:extLst>
          </p:cNvPr>
          <p:cNvSpPr txBox="1"/>
          <p:nvPr/>
        </p:nvSpPr>
        <p:spPr>
          <a:xfrm>
            <a:off x="596766" y="462013"/>
            <a:ext cx="9509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Report on code refactoring</a:t>
            </a:r>
            <a:r>
              <a:rPr lang="en-IN" dirty="0"/>
              <a:t>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08F8B-8A11-3284-9FA9-641405459F39}"/>
              </a:ext>
            </a:extLst>
          </p:cNvPr>
          <p:cNvSpPr txBox="1"/>
          <p:nvPr/>
        </p:nvSpPr>
        <p:spPr>
          <a:xfrm>
            <a:off x="510139" y="1443789"/>
            <a:ext cx="1077066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Given Code, </a:t>
            </a:r>
            <a:r>
              <a:rPr lang="en-IN" b="0" i="1" dirty="0">
                <a:solidFill>
                  <a:srgbClr val="0D0D0D"/>
                </a:solidFill>
                <a:effectLst/>
                <a:latin typeface="Söhne"/>
              </a:rPr>
              <a:t>@app.route('/', methods=["POST"])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, the route’/’ is using the method POST. So to take the input data from the client we should use   </a:t>
            </a:r>
            <a:r>
              <a:rPr lang="en-IN" sz="2000" b="1" i="1" dirty="0">
                <a:solidFill>
                  <a:srgbClr val="0D0D0D"/>
                </a:solidFill>
                <a:effectLst/>
                <a:latin typeface="Söhne"/>
              </a:rPr>
              <a:t>note = </a:t>
            </a:r>
            <a:r>
              <a:rPr lang="en-IN" sz="2000" b="1" i="1" dirty="0" err="1">
                <a:solidFill>
                  <a:srgbClr val="0D0D0D"/>
                </a:solidFill>
                <a:effectLst/>
                <a:latin typeface="Söhne"/>
              </a:rPr>
              <a:t>request</a:t>
            </a:r>
            <a:r>
              <a:rPr lang="en-IN" sz="2000" b="1" i="1" dirty="0" err="1">
                <a:solidFill>
                  <a:srgbClr val="0D0D0D"/>
                </a:solidFill>
                <a:latin typeface="Söhne"/>
              </a:rPr>
              <a:t>.form</a:t>
            </a:r>
            <a:r>
              <a:rPr lang="en-IN" sz="2000" b="1" i="1" dirty="0" err="1">
                <a:solidFill>
                  <a:srgbClr val="0D0D0D"/>
                </a:solidFill>
                <a:effectLst/>
                <a:latin typeface="Söhne"/>
              </a:rPr>
              <a:t>.get</a:t>
            </a:r>
            <a:r>
              <a:rPr lang="en-IN" sz="2000" b="1" i="1" dirty="0">
                <a:solidFill>
                  <a:srgbClr val="0D0D0D"/>
                </a:solidFill>
                <a:effectLst/>
                <a:latin typeface="Söhne"/>
              </a:rPr>
              <a:t>("note").POST 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is used so we could have data security where it will not show clients input as </a:t>
            </a:r>
            <a:r>
              <a:rPr lang="en-IN" sz="2000">
                <a:solidFill>
                  <a:srgbClr val="0D0D0D"/>
                </a:solidFill>
                <a:latin typeface="Söhne"/>
              </a:rPr>
              <a:t>query parameter .</a:t>
            </a:r>
            <a:endParaRPr lang="en-IN" sz="2000" b="1" i="1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D0D0D"/>
                </a:solidFill>
                <a:latin typeface="Söhne"/>
              </a:rPr>
              <a:t>Made an </a:t>
            </a:r>
            <a:r>
              <a:rPr lang="en-IN" sz="2000" b="1" dirty="0">
                <a:solidFill>
                  <a:srgbClr val="0D0D0D"/>
                </a:solidFill>
                <a:latin typeface="Söhne"/>
              </a:rPr>
              <a:t>html page 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in a templates folder that would help the user to easily enter the notes and all</a:t>
            </a:r>
          </a:p>
          <a:p>
            <a:r>
              <a:rPr lang="en-IN" sz="2000" dirty="0">
                <a:solidFill>
                  <a:srgbClr val="0D0D0D"/>
                </a:solidFill>
                <a:latin typeface="Söhne"/>
              </a:rPr>
              <a:t>     Input is wrapped in a form that directs to the route ‘/’ that is mentioned in its action        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attribute,where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it  is taken by note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variable.and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all notes entered are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strored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as list in </a:t>
            </a:r>
            <a:r>
              <a:rPr lang="en-IN" sz="2000" i="1" dirty="0">
                <a:solidFill>
                  <a:srgbClr val="0D0D0D"/>
                </a:solidFill>
                <a:latin typeface="Söhne"/>
              </a:rPr>
              <a:t>notes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 variable.   </a:t>
            </a:r>
            <a:r>
              <a:rPr lang="en-IN" sz="2000" b="1" i="1" dirty="0">
                <a:solidFill>
                  <a:srgbClr val="0D0D0D"/>
                </a:solidFill>
                <a:latin typeface="Söhne"/>
              </a:rPr>
              <a:t>form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tag also should use </a:t>
            </a:r>
            <a:r>
              <a:rPr lang="en-IN" sz="2000" b="1" i="1" dirty="0">
                <a:solidFill>
                  <a:srgbClr val="0D0D0D"/>
                </a:solidFill>
                <a:latin typeface="Söhne"/>
              </a:rPr>
              <a:t>POST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D0D0D"/>
                </a:solidFill>
                <a:latin typeface="Söhne"/>
              </a:rPr>
              <a:t>Also used jinja templating and also used some loop code to print the list of all the notes entered </a:t>
            </a:r>
          </a:p>
          <a:p>
            <a:r>
              <a:rPr lang="en-IN" sz="2000" dirty="0">
                <a:solidFill>
                  <a:srgbClr val="0D0D0D"/>
                </a:solidFill>
                <a:latin typeface="Söhne"/>
              </a:rPr>
              <a:t>     by the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user,displaying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all his notes at one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place.used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sz="2000" b="1" i="1" dirty="0">
                <a:solidFill>
                  <a:srgbClr val="0D0D0D"/>
                </a:solidFill>
                <a:latin typeface="Söhne"/>
              </a:rPr>
              <a:t>&lt;</a:t>
            </a:r>
            <a:r>
              <a:rPr lang="en-IN" sz="2000" b="1" i="1" dirty="0" err="1">
                <a:solidFill>
                  <a:srgbClr val="0D0D0D"/>
                </a:solidFill>
                <a:latin typeface="Söhne"/>
              </a:rPr>
              <a:t>ul</a:t>
            </a:r>
            <a:r>
              <a:rPr lang="en-IN" sz="2000" b="1" i="1" dirty="0">
                <a:solidFill>
                  <a:srgbClr val="0D0D0D"/>
                </a:solidFill>
                <a:latin typeface="Söhne"/>
              </a:rPr>
              <a:t>&gt; 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unordered list tag to display all the notes </a:t>
            </a:r>
          </a:p>
          <a:p>
            <a:r>
              <a:rPr lang="en-IN" sz="2000" i="1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entered by the user as a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D0D0D"/>
                </a:solidFill>
                <a:latin typeface="Söhne"/>
              </a:rPr>
              <a:t>As we have not used any database .we can only see the list of notes entered for that time.to view the previously entered notes we can store them in a database so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everytime</a:t>
            </a:r>
            <a:r>
              <a:rPr lang="en-IN" sz="2000" dirty="0">
                <a:solidFill>
                  <a:srgbClr val="0D0D0D"/>
                </a:solidFill>
                <a:latin typeface="Söhne"/>
              </a:rPr>
              <a:t> we login we can see our old notes </a:t>
            </a:r>
            <a:r>
              <a:rPr lang="en-IN" sz="2000" dirty="0" err="1">
                <a:solidFill>
                  <a:srgbClr val="0D0D0D"/>
                </a:solidFill>
                <a:latin typeface="Söhne"/>
              </a:rPr>
              <a:t>aswell</a:t>
            </a:r>
            <a:endParaRPr lang="en-IN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D0D0D"/>
              </a:solidFill>
              <a:latin typeface="Söhne"/>
            </a:endParaRPr>
          </a:p>
          <a:p>
            <a:endParaRPr lang="en-IN" sz="2000" dirty="0">
              <a:solidFill>
                <a:srgbClr val="0D0D0D"/>
              </a:solidFill>
              <a:latin typeface="Söhne"/>
            </a:endParaRPr>
          </a:p>
          <a:p>
            <a:endParaRPr lang="en-IN" sz="2000" dirty="0">
              <a:solidFill>
                <a:srgbClr val="0D0D0D"/>
              </a:solidFill>
              <a:latin typeface="Söhne"/>
            </a:endParaRPr>
          </a:p>
          <a:p>
            <a:endParaRPr lang="en-IN" sz="200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00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000" b="1" i="1" dirty="0">
              <a:solidFill>
                <a:srgbClr val="FFFFFF"/>
              </a:solidFill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2797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519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 moturi</dc:creator>
  <cp:lastModifiedBy>reshma moturi</cp:lastModifiedBy>
  <cp:revision>4</cp:revision>
  <dcterms:created xsi:type="dcterms:W3CDTF">2024-03-04T11:39:50Z</dcterms:created>
  <dcterms:modified xsi:type="dcterms:W3CDTF">2024-03-04T12:58:19Z</dcterms:modified>
</cp:coreProperties>
</file>